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88" r:id="rId2"/>
    <p:sldId id="411" r:id="rId3"/>
    <p:sldId id="412" r:id="rId4"/>
    <p:sldId id="791" r:id="rId5"/>
    <p:sldId id="270" r:id="rId6"/>
    <p:sldId id="428" r:id="rId7"/>
    <p:sldId id="429" r:id="rId8"/>
    <p:sldId id="803" r:id="rId9"/>
    <p:sldId id="798" r:id="rId10"/>
    <p:sldId id="430" r:id="rId11"/>
    <p:sldId id="758" r:id="rId12"/>
    <p:sldId id="759" r:id="rId13"/>
    <p:sldId id="761" r:id="rId14"/>
    <p:sldId id="763" r:id="rId15"/>
    <p:sldId id="799" r:id="rId16"/>
    <p:sldId id="762" r:id="rId17"/>
    <p:sldId id="764" r:id="rId18"/>
    <p:sldId id="807" r:id="rId19"/>
    <p:sldId id="271" r:id="rId20"/>
    <p:sldId id="274" r:id="rId21"/>
    <p:sldId id="771" r:id="rId22"/>
    <p:sldId id="765" r:id="rId23"/>
    <p:sldId id="766" r:id="rId24"/>
    <p:sldId id="767" r:id="rId25"/>
    <p:sldId id="769" r:id="rId26"/>
    <p:sldId id="770" r:id="rId27"/>
    <p:sldId id="802" r:id="rId28"/>
    <p:sldId id="787" r:id="rId29"/>
    <p:sldId id="786" r:id="rId30"/>
    <p:sldId id="804" r:id="rId31"/>
    <p:sldId id="805" r:id="rId32"/>
    <p:sldId id="806"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5517" autoAdjust="0"/>
  </p:normalViewPr>
  <p:slideViewPr>
    <p:cSldViewPr>
      <p:cViewPr varScale="1">
        <p:scale>
          <a:sx n="104" d="100"/>
          <a:sy n="104" d="100"/>
        </p:scale>
        <p:origin x="1784"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3B28CE75-C7FD-41CD-8C90-3C2A5F95C3CE}">
      <dgm:prSet phldrT="[Text]"/>
      <dgm:spPr/>
      <dgm:t>
        <a:bodyPr/>
        <a:lstStyle/>
        <a:p>
          <a:r>
            <a:rPr lang="de-DE" b="1" dirty="0">
              <a:solidFill>
                <a:schemeClr val="bg1"/>
              </a:solidFill>
            </a:rPr>
            <a:t>Einführung: Ziele und Grundlagen der Diagnostik von Lesekompetenz</a:t>
          </a:r>
          <a:endParaRPr lang="de-DE" dirty="0"/>
        </a:p>
      </dgm:t>
    </dgm:pt>
    <dgm:pt modelId="{CD5BAFB8-0B41-4652-99E1-32025F752BB9}" type="parTrans" cxnId="{9009718E-8A76-442B-87D0-66A289920190}">
      <dgm:prSet/>
      <dgm:spPr/>
      <dgm:t>
        <a:bodyPr/>
        <a:lstStyle/>
        <a:p>
          <a:endParaRPr lang="de-DE"/>
        </a:p>
      </dgm:t>
    </dgm:pt>
    <dgm:pt modelId="{5D22DC4E-418F-4115-BDE0-996F5AD96A4A}" type="sibTrans" cxnId="{9009718E-8A76-442B-87D0-66A289920190}">
      <dgm:prSet/>
      <dgm:spPr/>
      <dgm:t>
        <a:bodyPr/>
        <a:lstStyle/>
        <a:p>
          <a:endParaRPr lang="de-DE"/>
        </a:p>
      </dgm:t>
    </dgm:pt>
    <dgm:pt modelId="{87B74E2B-AA19-4F2B-9DC1-9AD7042F5B90}">
      <dgm:prSet phldrT="[Text]"/>
      <dgm:spPr/>
      <dgm:t>
        <a:bodyPr/>
        <a:lstStyle/>
        <a:p>
          <a:r>
            <a:rPr lang="de-DE" b="1" dirty="0">
              <a:solidFill>
                <a:schemeClr val="bg1"/>
              </a:solidFill>
            </a:rPr>
            <a:t>Diagnostik von Leseflüssigkeit</a:t>
          </a:r>
          <a:endParaRPr lang="de-DE" dirty="0"/>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C9421C1C-85DA-46AB-B510-DA53D1044BA9}">
      <dgm:prSet phldrT="[Text]"/>
      <dgm:spPr/>
      <dgm:t>
        <a:bodyPr/>
        <a:lstStyle/>
        <a:p>
          <a:r>
            <a:rPr lang="de-DE" b="1" dirty="0">
              <a:solidFill>
                <a:schemeClr val="bg1"/>
              </a:solidFill>
            </a:rPr>
            <a:t>Diagnostik von Textverstehen</a:t>
          </a:r>
          <a:endParaRPr lang="de-DE" dirty="0"/>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251A0C7B-AD8C-4C9A-8249-C64E3E5E9A71}">
      <dgm:prSet phldrT="[Text]"/>
      <dgm:spPr/>
      <dgm:t>
        <a:bodyPr/>
        <a:lstStyle/>
        <a:p>
          <a:r>
            <a:rPr lang="de-DE" b="1" dirty="0"/>
            <a:t>Fazit und Ausblick</a:t>
          </a:r>
          <a:endParaRPr lang="de-DE" dirty="0"/>
        </a:p>
      </dgm:t>
    </dgm:pt>
    <dgm:pt modelId="{E5DBBECE-35D2-4726-B428-3C727A23069C}" type="parTrans" cxnId="{C27159C0-2567-4F44-9EE1-6993069573CC}">
      <dgm:prSet/>
      <dgm:spPr/>
      <dgm:t>
        <a:bodyPr/>
        <a:lstStyle/>
        <a:p>
          <a:endParaRPr lang="de-DE"/>
        </a:p>
      </dgm:t>
    </dgm:pt>
    <dgm:pt modelId="{2AAC3EFD-5A56-4A34-B3D7-3A0F8BFEEE8C}" type="sibTrans" cxnId="{C27159C0-2567-4F44-9EE1-6993069573CC}">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4"/>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4"/>
      <dgm:spPr/>
    </dgm:pt>
    <dgm:pt modelId="{C4670574-B1CE-499F-9C31-A631D80CAAC0}" type="pres">
      <dgm:prSet presAssocID="{C901BB95-785F-4BB2-9849-B3FCA0756ED1}" presName="dstNode" presStyleLbl="node1" presStyleIdx="0" presStyleCnt="4"/>
      <dgm:spPr/>
    </dgm:pt>
    <dgm:pt modelId="{F342CDCC-29D3-4B9D-B9D1-28C6E09579A5}" type="pres">
      <dgm:prSet presAssocID="{3B28CE75-C7FD-41CD-8C90-3C2A5F95C3CE}" presName="text_1" presStyleLbl="node1" presStyleIdx="0" presStyleCnt="4">
        <dgm:presLayoutVars>
          <dgm:bulletEnabled val="1"/>
        </dgm:presLayoutVars>
      </dgm:prSet>
      <dgm:spPr/>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F53D53-3089-427A-B767-E4411978DCE0}" type="pres">
      <dgm:prSet presAssocID="{87B74E2B-AA19-4F2B-9DC1-9AD7042F5B90}" presName="text_2" presStyleLbl="node1" presStyleIdx="1" presStyleCnt="4">
        <dgm:presLayoutVars>
          <dgm:bulletEnabled val="1"/>
        </dgm:presLayoutVars>
      </dgm:prSet>
      <dgm:spPr/>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C8F8B8C-C098-4C2C-92FC-27E3C90D4284}" type="pres">
      <dgm:prSet presAssocID="{C9421C1C-85DA-46AB-B510-DA53D1044BA9}" presName="text_3" presStyleLbl="node1" presStyleIdx="2" presStyleCnt="4">
        <dgm:presLayoutVars>
          <dgm:bulletEnabled val="1"/>
        </dgm:presLayoutVars>
      </dgm:prSet>
      <dgm:spPr/>
    </dgm:pt>
    <dgm:pt modelId="{F1FF1908-D0A8-4A57-9CB6-AB295F759E33}"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FA366AD-0271-F34F-B2BC-8266C6358476}" type="pres">
      <dgm:prSet presAssocID="{251A0C7B-AD8C-4C9A-8249-C64E3E5E9A71}" presName="text_4" presStyleLbl="node1" presStyleIdx="3" presStyleCnt="4">
        <dgm:presLayoutVars>
          <dgm:bulletEnabled val="1"/>
        </dgm:presLayoutVars>
      </dgm:prSet>
      <dgm:spPr/>
    </dgm:pt>
    <dgm:pt modelId="{7454020E-996F-3A4B-B87B-DC4BEE92B69B}" type="pres">
      <dgm:prSet presAssocID="{251A0C7B-AD8C-4C9A-8249-C64E3E5E9A71}" presName="accent_4" presStyleCnt="0"/>
      <dgm:spPr/>
    </dgm:pt>
    <dgm:pt modelId="{AF0C7DAD-C083-4493-982D-92E0D7C29C24}" type="pres">
      <dgm:prSet presAssocID="{251A0C7B-AD8C-4C9A-8249-C64E3E5E9A71}" presName="accentRepeatNode" presStyleLbl="solidFgAcc1" presStyleIdx="3"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3E2A3B43-ED4A-4E76-97E5-78BAFA5D2BF4}" type="presOf" srcId="{5D22DC4E-418F-4115-BDE0-996F5AD96A4A}" destId="{C7921C71-D269-4FFD-952A-9AE5DC4B9B26}" srcOrd="0" destOrd="0" presId="urn:microsoft.com/office/officeart/2008/layout/VerticalCurvedList"/>
    <dgm:cxn modelId="{CBC0267B-09A4-4715-88B9-244C255F7B3F}" srcId="{C901BB95-785F-4BB2-9849-B3FCA0756ED1}" destId="{C9421C1C-85DA-46AB-B510-DA53D1044BA9}" srcOrd="2" destOrd="0" parTransId="{C735BC86-1B35-4466-A3A0-CD90F12EA4BE}" sibTransId="{9EC4009C-EFC7-4A20-93FC-468712539C9C}"/>
    <dgm:cxn modelId="{9009718E-8A76-442B-87D0-66A289920190}" srcId="{C901BB95-785F-4BB2-9849-B3FCA0756ED1}" destId="{3B28CE75-C7FD-41CD-8C90-3C2A5F95C3CE}" srcOrd="0" destOrd="0" parTransId="{CD5BAFB8-0B41-4652-99E1-32025F752BB9}" sibTransId="{5D22DC4E-418F-4115-BDE0-996F5AD96A4A}"/>
    <dgm:cxn modelId="{92740999-7376-8C4D-8550-887F09B09E06}" type="presOf" srcId="{251A0C7B-AD8C-4C9A-8249-C64E3E5E9A71}" destId="{CFA366AD-0271-F34F-B2BC-8266C6358476}" srcOrd="0" destOrd="0" presId="urn:microsoft.com/office/officeart/2008/layout/VerticalCurvedList"/>
    <dgm:cxn modelId="{24E965A8-F1CB-478B-90DB-A372F3AA9B60}" type="presOf" srcId="{C9421C1C-85DA-46AB-B510-DA53D1044BA9}" destId="{1C8F8B8C-C098-4C2C-92FC-27E3C90D4284}" srcOrd="0" destOrd="0" presId="urn:microsoft.com/office/officeart/2008/layout/VerticalCurvedList"/>
    <dgm:cxn modelId="{ED8F1CB5-3C42-45A1-8494-BDD611536F72}" srcId="{C901BB95-785F-4BB2-9849-B3FCA0756ED1}" destId="{87B74E2B-AA19-4F2B-9DC1-9AD7042F5B90}" srcOrd="1" destOrd="0" parTransId="{30E5145F-4D9F-4514-9B4C-C9FD8CDC14FE}" sibTransId="{100767C9-D4BC-48B5-A94D-CF6AECEF43E0}"/>
    <dgm:cxn modelId="{C27159C0-2567-4F44-9EE1-6993069573CC}" srcId="{C901BB95-785F-4BB2-9849-B3FCA0756ED1}" destId="{251A0C7B-AD8C-4C9A-8249-C64E3E5E9A71}" srcOrd="3" destOrd="0" parTransId="{E5DBBECE-35D2-4726-B428-3C727A23069C}" sibTransId="{2AAC3EFD-5A56-4A34-B3D7-3A0F8BFEEE8C}"/>
    <dgm:cxn modelId="{7EED78D9-824C-44EC-A9F9-567044C319D6}" type="presOf" srcId="{87B74E2B-AA19-4F2B-9DC1-9AD7042F5B90}" destId="{8CF53D53-3089-427A-B767-E4411978DCE0}" srcOrd="0" destOrd="0" presId="urn:microsoft.com/office/officeart/2008/layout/VerticalCurvedList"/>
    <dgm:cxn modelId="{DEB54FEC-1DDA-4FCA-9950-FA9AC54AA6C5}" type="presOf" srcId="{3B28CE75-C7FD-41CD-8C90-3C2A5F95C3CE}" destId="{F342CDCC-29D3-4B9D-B9D1-28C6E09579A5}" srcOrd="0" destOrd="0" presId="urn:microsoft.com/office/officeart/2008/layout/VerticalCurvedList"/>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6962C947-FB92-4BDE-80E9-85D757E40D4F}" type="presParOf" srcId="{5E2A32DB-7EC0-434C-B2EB-CBCF16523135}" destId="{8CF53D53-3089-427A-B767-E4411978DCE0}" srcOrd="3" destOrd="0" presId="urn:microsoft.com/office/officeart/2008/layout/VerticalCurvedList"/>
    <dgm:cxn modelId="{57F3D459-9F30-4CB5-808F-0537E9862191}" type="presParOf" srcId="{5E2A32DB-7EC0-434C-B2EB-CBCF16523135}" destId="{37C76100-591F-4CD5-A305-4D8E91D2FEBF}" srcOrd="4" destOrd="0" presId="urn:microsoft.com/office/officeart/2008/layout/VerticalCurvedList"/>
    <dgm:cxn modelId="{4E73D0A7-2519-4329-88E4-E9AAB669FFDA}" type="presParOf" srcId="{37C76100-591F-4CD5-A305-4D8E91D2FEBF}" destId="{F6023A61-5D55-43C4-B9C2-EE21DB1DE2D2}" srcOrd="0" destOrd="0" presId="urn:microsoft.com/office/officeart/2008/layout/VerticalCurvedList"/>
    <dgm:cxn modelId="{0F1F4455-5A69-47ED-94B7-967DF6C61643}" type="presParOf" srcId="{5E2A32DB-7EC0-434C-B2EB-CBCF16523135}" destId="{1C8F8B8C-C098-4C2C-92FC-27E3C90D4284}" srcOrd="5" destOrd="0" presId="urn:microsoft.com/office/officeart/2008/layout/VerticalCurvedList"/>
    <dgm:cxn modelId="{1B0AD1FD-5B01-4809-8863-8A6A9265BF2C}" type="presParOf" srcId="{5E2A32DB-7EC0-434C-B2EB-CBCF16523135}" destId="{F1FF1908-D0A8-4A57-9CB6-AB295F759E33}" srcOrd="6" destOrd="0" presId="urn:microsoft.com/office/officeart/2008/layout/VerticalCurvedList"/>
    <dgm:cxn modelId="{11D952A8-E23E-4AB3-A1F0-6746FF795469}" type="presParOf" srcId="{F1FF1908-D0A8-4A57-9CB6-AB295F759E33}" destId="{F8CEE7CC-07F0-4AF7-90AE-518824AEC43E}" srcOrd="0" destOrd="0" presId="urn:microsoft.com/office/officeart/2008/layout/VerticalCurvedList"/>
    <dgm:cxn modelId="{59B3F57A-02E8-514F-A112-1609D16B2BC5}" type="presParOf" srcId="{5E2A32DB-7EC0-434C-B2EB-CBCF16523135}" destId="{CFA366AD-0271-F34F-B2BC-8266C6358476}" srcOrd="7" destOrd="0" presId="urn:microsoft.com/office/officeart/2008/layout/VerticalCurvedList"/>
    <dgm:cxn modelId="{57BB0C1E-6B9B-3141-A10A-7708C829D451}" type="presParOf" srcId="{5E2A32DB-7EC0-434C-B2EB-CBCF16523135}" destId="{7454020E-996F-3A4B-B87B-DC4BEE92B69B}" srcOrd="8" destOrd="0" presId="urn:microsoft.com/office/officeart/2008/layout/VerticalCurvedList"/>
    <dgm:cxn modelId="{84A4580D-6E60-0446-A08E-F552186ED9BF}" type="presParOf" srcId="{7454020E-996F-3A4B-B87B-DC4BEE92B69B}" destId="{AF0C7DAD-C083-4493-982D-92E0D7C29C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AFE274-68A4-E542-A37F-512A1D98C09F}"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de-DE"/>
        </a:p>
      </dgm:t>
    </dgm:pt>
    <dgm:pt modelId="{0118802D-A6D3-6D4A-AC58-DE87EC46AED8}">
      <dgm:prSet phldrT="[Text]"/>
      <dgm:spPr/>
      <dgm:t>
        <a:bodyPr/>
        <a:lstStyle/>
        <a:p>
          <a:r>
            <a:rPr lang="de-DE" b="1" dirty="0"/>
            <a:t>Stufe I</a:t>
          </a:r>
        </a:p>
      </dgm:t>
    </dgm:pt>
    <dgm:pt modelId="{254412C8-5E57-6F40-9F40-3B3D81DAE9A6}" type="parTrans" cxnId="{F53E5A2D-2DBB-2341-8A60-D67EDABA55C1}">
      <dgm:prSet/>
      <dgm:spPr/>
      <dgm:t>
        <a:bodyPr/>
        <a:lstStyle/>
        <a:p>
          <a:endParaRPr lang="de-DE"/>
        </a:p>
      </dgm:t>
    </dgm:pt>
    <dgm:pt modelId="{81BD76E8-CD90-B743-902D-08552E889279}" type="sibTrans" cxnId="{F53E5A2D-2DBB-2341-8A60-D67EDABA55C1}">
      <dgm:prSet/>
      <dgm:spPr/>
      <dgm:t>
        <a:bodyPr/>
        <a:lstStyle/>
        <a:p>
          <a:endParaRPr lang="de-DE"/>
        </a:p>
      </dgm:t>
    </dgm:pt>
    <dgm:pt modelId="{54A29253-5922-8D45-A6A7-A2EE5DD49394}">
      <dgm:prSet phldrT="[Text]"/>
      <dgm:spPr/>
      <dgm:t>
        <a:bodyPr/>
        <a:lstStyle/>
        <a:p>
          <a:r>
            <a:rPr lang="de-DE" dirty="0"/>
            <a:t>Gesuchte Wörter in einem Text erkennen</a:t>
          </a:r>
        </a:p>
      </dgm:t>
    </dgm:pt>
    <dgm:pt modelId="{61B802A3-2AEA-434F-93DF-9271E65C67EF}" type="parTrans" cxnId="{8CC02342-F2AF-B141-8848-54DC5DA1B5D8}">
      <dgm:prSet/>
      <dgm:spPr/>
      <dgm:t>
        <a:bodyPr/>
        <a:lstStyle/>
        <a:p>
          <a:endParaRPr lang="de-DE"/>
        </a:p>
      </dgm:t>
    </dgm:pt>
    <dgm:pt modelId="{CEF63C22-2DD1-5A41-BA2B-5E1C263B9A91}" type="sibTrans" cxnId="{8CC02342-F2AF-B141-8848-54DC5DA1B5D8}">
      <dgm:prSet/>
      <dgm:spPr/>
      <dgm:t>
        <a:bodyPr/>
        <a:lstStyle/>
        <a:p>
          <a:endParaRPr lang="de-DE"/>
        </a:p>
      </dgm:t>
    </dgm:pt>
    <dgm:pt modelId="{7234B687-B1FB-614C-8353-B452590CBD9F}">
      <dgm:prSet phldrT="[Text]"/>
      <dgm:spPr/>
      <dgm:t>
        <a:bodyPr/>
        <a:lstStyle/>
        <a:p>
          <a:r>
            <a:rPr lang="de-DE" b="1" dirty="0"/>
            <a:t>Stufe II</a:t>
          </a:r>
        </a:p>
      </dgm:t>
    </dgm:pt>
    <dgm:pt modelId="{F7057D1F-6FC4-CE40-816B-B7F94719A623}" type="parTrans" cxnId="{5737AF21-66A5-CD4B-967E-EA7038035474}">
      <dgm:prSet/>
      <dgm:spPr/>
      <dgm:t>
        <a:bodyPr/>
        <a:lstStyle/>
        <a:p>
          <a:endParaRPr lang="de-DE"/>
        </a:p>
      </dgm:t>
    </dgm:pt>
    <dgm:pt modelId="{4E7F872C-B4CB-F64B-BEA5-D3334189418B}" type="sibTrans" cxnId="{5737AF21-66A5-CD4B-967E-EA7038035474}">
      <dgm:prSet/>
      <dgm:spPr/>
      <dgm:t>
        <a:bodyPr/>
        <a:lstStyle/>
        <a:p>
          <a:endParaRPr lang="de-DE"/>
        </a:p>
      </dgm:t>
    </dgm:pt>
    <dgm:pt modelId="{FEAC2A60-5849-5443-BD38-B193046E92D2}">
      <dgm:prSet phldrT="[Text]"/>
      <dgm:spPr/>
      <dgm:t>
        <a:bodyPr/>
        <a:lstStyle/>
        <a:p>
          <a:r>
            <a:rPr lang="de-DE" dirty="0"/>
            <a:t>Angegebene Sachverhalte aus einer Textpassage erschließen</a:t>
          </a:r>
        </a:p>
      </dgm:t>
    </dgm:pt>
    <dgm:pt modelId="{8930F1C4-732D-7046-AD34-D9AF4531ECE0}" type="parTrans" cxnId="{C6AD5960-05E3-C749-80A2-C4DBA1250444}">
      <dgm:prSet/>
      <dgm:spPr/>
      <dgm:t>
        <a:bodyPr/>
        <a:lstStyle/>
        <a:p>
          <a:endParaRPr lang="de-DE"/>
        </a:p>
      </dgm:t>
    </dgm:pt>
    <dgm:pt modelId="{E871FA3E-E47C-2442-B638-C50AC62776D7}" type="sibTrans" cxnId="{C6AD5960-05E3-C749-80A2-C4DBA1250444}">
      <dgm:prSet/>
      <dgm:spPr/>
      <dgm:t>
        <a:bodyPr/>
        <a:lstStyle/>
        <a:p>
          <a:endParaRPr lang="de-DE"/>
        </a:p>
      </dgm:t>
    </dgm:pt>
    <dgm:pt modelId="{EE44FB77-1190-194B-A636-707BA1FE3988}">
      <dgm:prSet phldrT="[Text]"/>
      <dgm:spPr/>
      <dgm:t>
        <a:bodyPr/>
        <a:lstStyle/>
        <a:p>
          <a:r>
            <a:rPr lang="de-DE" b="1" dirty="0"/>
            <a:t>Stufe III</a:t>
          </a:r>
        </a:p>
      </dgm:t>
    </dgm:pt>
    <dgm:pt modelId="{90AD4757-527B-5942-AF44-F8B8B82237C2}" type="parTrans" cxnId="{5EF400A2-A6E7-A04F-8A52-63231A496982}">
      <dgm:prSet/>
      <dgm:spPr/>
      <dgm:t>
        <a:bodyPr/>
        <a:lstStyle/>
        <a:p>
          <a:endParaRPr lang="de-DE"/>
        </a:p>
      </dgm:t>
    </dgm:pt>
    <dgm:pt modelId="{410F8BC2-5C2B-B04D-B51E-27EDA8EF107B}" type="sibTrans" cxnId="{5EF400A2-A6E7-A04F-8A52-63231A496982}">
      <dgm:prSet/>
      <dgm:spPr/>
      <dgm:t>
        <a:bodyPr/>
        <a:lstStyle/>
        <a:p>
          <a:endParaRPr lang="de-DE"/>
        </a:p>
      </dgm:t>
    </dgm:pt>
    <dgm:pt modelId="{E55F247D-6522-F443-AD63-69D0D865643A}">
      <dgm:prSet phldrT="[Text]"/>
      <dgm:spPr/>
      <dgm:t>
        <a:bodyPr/>
        <a:lstStyle/>
        <a:p>
          <a:r>
            <a:rPr lang="de-DE" dirty="0"/>
            <a:t>Implizit im Text enthaltene Sachverhalte aufgrund des Kontextes erschließen und mehrere Textpassagen sinnvoll miteinander in Beziehung setzen</a:t>
          </a:r>
        </a:p>
      </dgm:t>
    </dgm:pt>
    <dgm:pt modelId="{0FB9BDBF-8D62-F34E-9013-5F653CA53997}" type="parTrans" cxnId="{D290C0F3-B956-A942-BC7E-A8217232100B}">
      <dgm:prSet/>
      <dgm:spPr/>
      <dgm:t>
        <a:bodyPr/>
        <a:lstStyle/>
        <a:p>
          <a:endParaRPr lang="de-DE"/>
        </a:p>
      </dgm:t>
    </dgm:pt>
    <dgm:pt modelId="{BBD1DBAF-D7D3-9847-8CD7-FEB939127244}" type="sibTrans" cxnId="{D290C0F3-B956-A942-BC7E-A8217232100B}">
      <dgm:prSet/>
      <dgm:spPr/>
      <dgm:t>
        <a:bodyPr/>
        <a:lstStyle/>
        <a:p>
          <a:endParaRPr lang="de-DE"/>
        </a:p>
      </dgm:t>
    </dgm:pt>
    <dgm:pt modelId="{51FF5D33-F34B-CD41-915B-2F0DB9DFB0F4}">
      <dgm:prSet phldrT="[Text]"/>
      <dgm:spPr/>
      <dgm:t>
        <a:bodyPr/>
        <a:lstStyle/>
        <a:p>
          <a:r>
            <a:rPr lang="de-DE" b="1" dirty="0"/>
            <a:t>Stufe IV</a:t>
          </a:r>
          <a:r>
            <a:rPr lang="de-DE" dirty="0"/>
            <a:t>	</a:t>
          </a:r>
        </a:p>
      </dgm:t>
    </dgm:pt>
    <dgm:pt modelId="{A2F57C6F-B527-8A40-B3B6-CDF811420AF7}" type="parTrans" cxnId="{3467B5BB-2E2B-AF4E-A21B-302C7D4DF434}">
      <dgm:prSet/>
      <dgm:spPr/>
      <dgm:t>
        <a:bodyPr/>
        <a:lstStyle/>
        <a:p>
          <a:endParaRPr lang="de-DE"/>
        </a:p>
      </dgm:t>
    </dgm:pt>
    <dgm:pt modelId="{455CC511-F0C1-754F-9DA5-A2FC2C21A2ED}" type="sibTrans" cxnId="{3467B5BB-2E2B-AF4E-A21B-302C7D4DF434}">
      <dgm:prSet/>
      <dgm:spPr/>
      <dgm:t>
        <a:bodyPr/>
        <a:lstStyle/>
        <a:p>
          <a:endParaRPr lang="de-DE"/>
        </a:p>
      </dgm:t>
    </dgm:pt>
    <dgm:pt modelId="{EDC1904E-E720-FE48-B4A9-CC9E38A3974C}">
      <dgm:prSet/>
      <dgm:spPr/>
      <dgm:t>
        <a:bodyPr/>
        <a:lstStyle/>
        <a:p>
          <a:r>
            <a:rPr lang="de-DE" dirty="0"/>
            <a:t>Prüfen und Bewerten von Inhalt und Sprache</a:t>
          </a:r>
        </a:p>
      </dgm:t>
    </dgm:pt>
    <dgm:pt modelId="{9BB439B4-8C0C-3B4C-82C4-7C1790726255}" type="parTrans" cxnId="{E5F12D2A-51E8-624A-982D-EA85FC091C78}">
      <dgm:prSet/>
      <dgm:spPr/>
      <dgm:t>
        <a:bodyPr/>
        <a:lstStyle/>
        <a:p>
          <a:endParaRPr lang="de-DE"/>
        </a:p>
      </dgm:t>
    </dgm:pt>
    <dgm:pt modelId="{59AC64F3-7357-A04E-8122-B25F9989B44F}" type="sibTrans" cxnId="{E5F12D2A-51E8-624A-982D-EA85FC091C78}">
      <dgm:prSet/>
      <dgm:spPr/>
      <dgm:t>
        <a:bodyPr/>
        <a:lstStyle/>
        <a:p>
          <a:endParaRPr lang="de-DE"/>
        </a:p>
      </dgm:t>
    </dgm:pt>
    <dgm:pt modelId="{DD533428-98F6-C34D-8D0A-50EC5D6C79FF}" type="pres">
      <dgm:prSet presAssocID="{02AFE274-68A4-E542-A37F-512A1D98C09F}" presName="linearFlow" presStyleCnt="0">
        <dgm:presLayoutVars>
          <dgm:dir/>
          <dgm:animLvl val="lvl"/>
          <dgm:resizeHandles val="exact"/>
        </dgm:presLayoutVars>
      </dgm:prSet>
      <dgm:spPr/>
    </dgm:pt>
    <dgm:pt modelId="{D661C3F7-6A7A-764E-92EA-B62E8E41F27C}" type="pres">
      <dgm:prSet presAssocID="{0118802D-A6D3-6D4A-AC58-DE87EC46AED8}" presName="composite" presStyleCnt="0"/>
      <dgm:spPr/>
    </dgm:pt>
    <dgm:pt modelId="{3CBFBD3F-3EBF-B84B-8CA7-8F2577BBEE1A}" type="pres">
      <dgm:prSet presAssocID="{0118802D-A6D3-6D4A-AC58-DE87EC46AED8}" presName="parentText" presStyleLbl="alignNode1" presStyleIdx="0" presStyleCnt="4">
        <dgm:presLayoutVars>
          <dgm:chMax val="1"/>
          <dgm:bulletEnabled val="1"/>
        </dgm:presLayoutVars>
      </dgm:prSet>
      <dgm:spPr/>
    </dgm:pt>
    <dgm:pt modelId="{0E5F929A-86E0-744D-A294-6A40835B7439}" type="pres">
      <dgm:prSet presAssocID="{0118802D-A6D3-6D4A-AC58-DE87EC46AED8}" presName="descendantText" presStyleLbl="alignAcc1" presStyleIdx="0" presStyleCnt="4">
        <dgm:presLayoutVars>
          <dgm:bulletEnabled val="1"/>
        </dgm:presLayoutVars>
      </dgm:prSet>
      <dgm:spPr/>
    </dgm:pt>
    <dgm:pt modelId="{17716CD3-A4C0-754E-BDD7-03439CADD937}" type="pres">
      <dgm:prSet presAssocID="{81BD76E8-CD90-B743-902D-08552E889279}" presName="sp" presStyleCnt="0"/>
      <dgm:spPr/>
    </dgm:pt>
    <dgm:pt modelId="{0E2E3894-6CBA-C648-9D32-692B97ECF98F}" type="pres">
      <dgm:prSet presAssocID="{7234B687-B1FB-614C-8353-B452590CBD9F}" presName="composite" presStyleCnt="0"/>
      <dgm:spPr/>
    </dgm:pt>
    <dgm:pt modelId="{3EFF7B97-61CE-A640-A602-31F5032C1F71}" type="pres">
      <dgm:prSet presAssocID="{7234B687-B1FB-614C-8353-B452590CBD9F}" presName="parentText" presStyleLbl="alignNode1" presStyleIdx="1" presStyleCnt="4">
        <dgm:presLayoutVars>
          <dgm:chMax val="1"/>
          <dgm:bulletEnabled val="1"/>
        </dgm:presLayoutVars>
      </dgm:prSet>
      <dgm:spPr/>
    </dgm:pt>
    <dgm:pt modelId="{45D8D241-9E5B-564D-8BB1-1348920A489A}" type="pres">
      <dgm:prSet presAssocID="{7234B687-B1FB-614C-8353-B452590CBD9F}" presName="descendantText" presStyleLbl="alignAcc1" presStyleIdx="1" presStyleCnt="4">
        <dgm:presLayoutVars>
          <dgm:bulletEnabled val="1"/>
        </dgm:presLayoutVars>
      </dgm:prSet>
      <dgm:spPr/>
    </dgm:pt>
    <dgm:pt modelId="{86303193-8D5F-4F4A-A0BF-77A1F3802D65}" type="pres">
      <dgm:prSet presAssocID="{4E7F872C-B4CB-F64B-BEA5-D3334189418B}" presName="sp" presStyleCnt="0"/>
      <dgm:spPr/>
    </dgm:pt>
    <dgm:pt modelId="{39D90651-ACE8-A749-813B-621BCE4E556C}" type="pres">
      <dgm:prSet presAssocID="{EE44FB77-1190-194B-A636-707BA1FE3988}" presName="composite" presStyleCnt="0"/>
      <dgm:spPr/>
    </dgm:pt>
    <dgm:pt modelId="{9EC2E513-F1E4-294A-8FED-CFDE6ACB38B9}" type="pres">
      <dgm:prSet presAssocID="{EE44FB77-1190-194B-A636-707BA1FE3988}" presName="parentText" presStyleLbl="alignNode1" presStyleIdx="2" presStyleCnt="4">
        <dgm:presLayoutVars>
          <dgm:chMax val="1"/>
          <dgm:bulletEnabled val="1"/>
        </dgm:presLayoutVars>
      </dgm:prSet>
      <dgm:spPr/>
    </dgm:pt>
    <dgm:pt modelId="{33C66C36-1FBE-DD48-890B-67937F9825E9}" type="pres">
      <dgm:prSet presAssocID="{EE44FB77-1190-194B-A636-707BA1FE3988}" presName="descendantText" presStyleLbl="alignAcc1" presStyleIdx="2" presStyleCnt="4">
        <dgm:presLayoutVars>
          <dgm:bulletEnabled val="1"/>
        </dgm:presLayoutVars>
      </dgm:prSet>
      <dgm:spPr/>
    </dgm:pt>
    <dgm:pt modelId="{9472EA89-33F5-874C-9D44-DB696118E2BF}" type="pres">
      <dgm:prSet presAssocID="{410F8BC2-5C2B-B04D-B51E-27EDA8EF107B}" presName="sp" presStyleCnt="0"/>
      <dgm:spPr/>
    </dgm:pt>
    <dgm:pt modelId="{FA3C43E7-225D-DE40-B551-2194228C362B}" type="pres">
      <dgm:prSet presAssocID="{51FF5D33-F34B-CD41-915B-2F0DB9DFB0F4}" presName="composite" presStyleCnt="0"/>
      <dgm:spPr/>
    </dgm:pt>
    <dgm:pt modelId="{16551918-98B7-B24E-9D42-F2BCB549EDE5}" type="pres">
      <dgm:prSet presAssocID="{51FF5D33-F34B-CD41-915B-2F0DB9DFB0F4}" presName="parentText" presStyleLbl="alignNode1" presStyleIdx="3" presStyleCnt="4">
        <dgm:presLayoutVars>
          <dgm:chMax val="1"/>
          <dgm:bulletEnabled val="1"/>
        </dgm:presLayoutVars>
      </dgm:prSet>
      <dgm:spPr/>
    </dgm:pt>
    <dgm:pt modelId="{5E905F3A-2368-514E-B1B2-8A5B5D370B04}" type="pres">
      <dgm:prSet presAssocID="{51FF5D33-F34B-CD41-915B-2F0DB9DFB0F4}" presName="descendantText" presStyleLbl="alignAcc1" presStyleIdx="3" presStyleCnt="4">
        <dgm:presLayoutVars>
          <dgm:bulletEnabled val="1"/>
        </dgm:presLayoutVars>
      </dgm:prSet>
      <dgm:spPr/>
    </dgm:pt>
  </dgm:ptLst>
  <dgm:cxnLst>
    <dgm:cxn modelId="{C5258818-B954-274F-8AE9-3E2026E196B3}" type="presOf" srcId="{0118802D-A6D3-6D4A-AC58-DE87EC46AED8}" destId="{3CBFBD3F-3EBF-B84B-8CA7-8F2577BBEE1A}" srcOrd="0" destOrd="0" presId="urn:microsoft.com/office/officeart/2005/8/layout/chevron2"/>
    <dgm:cxn modelId="{9B49031D-A8E1-D04A-8E45-751BD62A5E07}" type="presOf" srcId="{EE44FB77-1190-194B-A636-707BA1FE3988}" destId="{9EC2E513-F1E4-294A-8FED-CFDE6ACB38B9}" srcOrd="0" destOrd="0" presId="urn:microsoft.com/office/officeart/2005/8/layout/chevron2"/>
    <dgm:cxn modelId="{5737AF21-66A5-CD4B-967E-EA7038035474}" srcId="{02AFE274-68A4-E542-A37F-512A1D98C09F}" destId="{7234B687-B1FB-614C-8353-B452590CBD9F}" srcOrd="1" destOrd="0" parTransId="{F7057D1F-6FC4-CE40-816B-B7F94719A623}" sibTransId="{4E7F872C-B4CB-F64B-BEA5-D3334189418B}"/>
    <dgm:cxn modelId="{E5F12D2A-51E8-624A-982D-EA85FC091C78}" srcId="{51FF5D33-F34B-CD41-915B-2F0DB9DFB0F4}" destId="{EDC1904E-E720-FE48-B4A9-CC9E38A3974C}" srcOrd="0" destOrd="0" parTransId="{9BB439B4-8C0C-3B4C-82C4-7C1790726255}" sibTransId="{59AC64F3-7357-A04E-8122-B25F9989B44F}"/>
    <dgm:cxn modelId="{2C432A2C-670B-BD40-8553-D350D097477F}" type="presOf" srcId="{51FF5D33-F34B-CD41-915B-2F0DB9DFB0F4}" destId="{16551918-98B7-B24E-9D42-F2BCB549EDE5}" srcOrd="0" destOrd="0" presId="urn:microsoft.com/office/officeart/2005/8/layout/chevron2"/>
    <dgm:cxn modelId="{DAB4342D-5854-CC43-9052-1C0F220A5FEC}" type="presOf" srcId="{EDC1904E-E720-FE48-B4A9-CC9E38A3974C}" destId="{5E905F3A-2368-514E-B1B2-8A5B5D370B04}" srcOrd="0" destOrd="0" presId="urn:microsoft.com/office/officeart/2005/8/layout/chevron2"/>
    <dgm:cxn modelId="{F53E5A2D-2DBB-2341-8A60-D67EDABA55C1}" srcId="{02AFE274-68A4-E542-A37F-512A1D98C09F}" destId="{0118802D-A6D3-6D4A-AC58-DE87EC46AED8}" srcOrd="0" destOrd="0" parTransId="{254412C8-5E57-6F40-9F40-3B3D81DAE9A6}" sibTransId="{81BD76E8-CD90-B743-902D-08552E889279}"/>
    <dgm:cxn modelId="{348DD93E-38D6-FD41-B979-F8DD19D909E9}" type="presOf" srcId="{FEAC2A60-5849-5443-BD38-B193046E92D2}" destId="{45D8D241-9E5B-564D-8BB1-1348920A489A}" srcOrd="0" destOrd="0" presId="urn:microsoft.com/office/officeart/2005/8/layout/chevron2"/>
    <dgm:cxn modelId="{8CC02342-F2AF-B141-8848-54DC5DA1B5D8}" srcId="{0118802D-A6D3-6D4A-AC58-DE87EC46AED8}" destId="{54A29253-5922-8D45-A6A7-A2EE5DD49394}" srcOrd="0" destOrd="0" parTransId="{61B802A3-2AEA-434F-93DF-9271E65C67EF}" sibTransId="{CEF63C22-2DD1-5A41-BA2B-5E1C263B9A91}"/>
    <dgm:cxn modelId="{C6AD5960-05E3-C749-80A2-C4DBA1250444}" srcId="{7234B687-B1FB-614C-8353-B452590CBD9F}" destId="{FEAC2A60-5849-5443-BD38-B193046E92D2}" srcOrd="0" destOrd="0" parTransId="{8930F1C4-732D-7046-AD34-D9AF4531ECE0}" sibTransId="{E871FA3E-E47C-2442-B638-C50AC62776D7}"/>
    <dgm:cxn modelId="{EBC48D6E-60C5-E944-B355-08D05980CC15}" type="presOf" srcId="{7234B687-B1FB-614C-8353-B452590CBD9F}" destId="{3EFF7B97-61CE-A640-A602-31F5032C1F71}" srcOrd="0" destOrd="0" presId="urn:microsoft.com/office/officeart/2005/8/layout/chevron2"/>
    <dgm:cxn modelId="{5EF400A2-A6E7-A04F-8A52-63231A496982}" srcId="{02AFE274-68A4-E542-A37F-512A1D98C09F}" destId="{EE44FB77-1190-194B-A636-707BA1FE3988}" srcOrd="2" destOrd="0" parTransId="{90AD4757-527B-5942-AF44-F8B8B82237C2}" sibTransId="{410F8BC2-5C2B-B04D-B51E-27EDA8EF107B}"/>
    <dgm:cxn modelId="{B72F42A9-E294-144C-9395-71FE378827CB}" type="presOf" srcId="{54A29253-5922-8D45-A6A7-A2EE5DD49394}" destId="{0E5F929A-86E0-744D-A294-6A40835B7439}" srcOrd="0" destOrd="0" presId="urn:microsoft.com/office/officeart/2005/8/layout/chevron2"/>
    <dgm:cxn modelId="{695EB2BA-A2E1-AA42-99DF-B445F04774F6}" type="presOf" srcId="{02AFE274-68A4-E542-A37F-512A1D98C09F}" destId="{DD533428-98F6-C34D-8D0A-50EC5D6C79FF}" srcOrd="0" destOrd="0" presId="urn:microsoft.com/office/officeart/2005/8/layout/chevron2"/>
    <dgm:cxn modelId="{3467B5BB-2E2B-AF4E-A21B-302C7D4DF434}" srcId="{02AFE274-68A4-E542-A37F-512A1D98C09F}" destId="{51FF5D33-F34B-CD41-915B-2F0DB9DFB0F4}" srcOrd="3" destOrd="0" parTransId="{A2F57C6F-B527-8A40-B3B6-CDF811420AF7}" sibTransId="{455CC511-F0C1-754F-9DA5-A2FC2C21A2ED}"/>
    <dgm:cxn modelId="{1FD969EA-066D-5840-9C1A-33231015B95D}" type="presOf" srcId="{E55F247D-6522-F443-AD63-69D0D865643A}" destId="{33C66C36-1FBE-DD48-890B-67937F9825E9}" srcOrd="0" destOrd="0" presId="urn:microsoft.com/office/officeart/2005/8/layout/chevron2"/>
    <dgm:cxn modelId="{D290C0F3-B956-A942-BC7E-A8217232100B}" srcId="{EE44FB77-1190-194B-A636-707BA1FE3988}" destId="{E55F247D-6522-F443-AD63-69D0D865643A}" srcOrd="0" destOrd="0" parTransId="{0FB9BDBF-8D62-F34E-9013-5F653CA53997}" sibTransId="{BBD1DBAF-D7D3-9847-8CD7-FEB939127244}"/>
    <dgm:cxn modelId="{37B27ED5-61A3-134D-8E42-6F85A1542729}" type="presParOf" srcId="{DD533428-98F6-C34D-8D0A-50EC5D6C79FF}" destId="{D661C3F7-6A7A-764E-92EA-B62E8E41F27C}" srcOrd="0" destOrd="0" presId="urn:microsoft.com/office/officeart/2005/8/layout/chevron2"/>
    <dgm:cxn modelId="{8E1098DA-E7DB-3B4A-A50A-11C0C027F69D}" type="presParOf" srcId="{D661C3F7-6A7A-764E-92EA-B62E8E41F27C}" destId="{3CBFBD3F-3EBF-B84B-8CA7-8F2577BBEE1A}" srcOrd="0" destOrd="0" presId="urn:microsoft.com/office/officeart/2005/8/layout/chevron2"/>
    <dgm:cxn modelId="{91F1A58A-CC83-8043-8065-008D7F914F92}" type="presParOf" srcId="{D661C3F7-6A7A-764E-92EA-B62E8E41F27C}" destId="{0E5F929A-86E0-744D-A294-6A40835B7439}" srcOrd="1" destOrd="0" presId="urn:microsoft.com/office/officeart/2005/8/layout/chevron2"/>
    <dgm:cxn modelId="{8661541B-D081-CF4A-ADCE-B59F73A4C831}" type="presParOf" srcId="{DD533428-98F6-C34D-8D0A-50EC5D6C79FF}" destId="{17716CD3-A4C0-754E-BDD7-03439CADD937}" srcOrd="1" destOrd="0" presId="urn:microsoft.com/office/officeart/2005/8/layout/chevron2"/>
    <dgm:cxn modelId="{90125C2B-456B-D144-95BD-BE95DA212D13}" type="presParOf" srcId="{DD533428-98F6-C34D-8D0A-50EC5D6C79FF}" destId="{0E2E3894-6CBA-C648-9D32-692B97ECF98F}" srcOrd="2" destOrd="0" presId="urn:microsoft.com/office/officeart/2005/8/layout/chevron2"/>
    <dgm:cxn modelId="{0DAD2E8E-034C-014C-8B8A-9B8DA7418A61}" type="presParOf" srcId="{0E2E3894-6CBA-C648-9D32-692B97ECF98F}" destId="{3EFF7B97-61CE-A640-A602-31F5032C1F71}" srcOrd="0" destOrd="0" presId="urn:microsoft.com/office/officeart/2005/8/layout/chevron2"/>
    <dgm:cxn modelId="{1BD7A6B6-6BFB-FD42-AB39-F833402507C9}" type="presParOf" srcId="{0E2E3894-6CBA-C648-9D32-692B97ECF98F}" destId="{45D8D241-9E5B-564D-8BB1-1348920A489A}" srcOrd="1" destOrd="0" presId="urn:microsoft.com/office/officeart/2005/8/layout/chevron2"/>
    <dgm:cxn modelId="{14ED3B8A-E210-EF40-AE53-01EC164125BA}" type="presParOf" srcId="{DD533428-98F6-C34D-8D0A-50EC5D6C79FF}" destId="{86303193-8D5F-4F4A-A0BF-77A1F3802D65}" srcOrd="3" destOrd="0" presId="urn:microsoft.com/office/officeart/2005/8/layout/chevron2"/>
    <dgm:cxn modelId="{06AC1499-02F7-7E4E-8D85-3A3C4D4CB9D6}" type="presParOf" srcId="{DD533428-98F6-C34D-8D0A-50EC5D6C79FF}" destId="{39D90651-ACE8-A749-813B-621BCE4E556C}" srcOrd="4" destOrd="0" presId="urn:microsoft.com/office/officeart/2005/8/layout/chevron2"/>
    <dgm:cxn modelId="{10B07457-11EF-444C-A9A0-937F29736986}" type="presParOf" srcId="{39D90651-ACE8-A749-813B-621BCE4E556C}" destId="{9EC2E513-F1E4-294A-8FED-CFDE6ACB38B9}" srcOrd="0" destOrd="0" presId="urn:microsoft.com/office/officeart/2005/8/layout/chevron2"/>
    <dgm:cxn modelId="{2BEBBAA4-FD89-3D4E-8968-474DAF4D7800}" type="presParOf" srcId="{39D90651-ACE8-A749-813B-621BCE4E556C}" destId="{33C66C36-1FBE-DD48-890B-67937F9825E9}" srcOrd="1" destOrd="0" presId="urn:microsoft.com/office/officeart/2005/8/layout/chevron2"/>
    <dgm:cxn modelId="{437D7732-1FC4-4143-8CD0-B750534395C8}" type="presParOf" srcId="{DD533428-98F6-C34D-8D0A-50EC5D6C79FF}" destId="{9472EA89-33F5-874C-9D44-DB696118E2BF}" srcOrd="5" destOrd="0" presId="urn:microsoft.com/office/officeart/2005/8/layout/chevron2"/>
    <dgm:cxn modelId="{68B3C97E-4BFF-E346-B563-60D182D7C85F}" type="presParOf" srcId="{DD533428-98F6-C34D-8D0A-50EC5D6C79FF}" destId="{FA3C43E7-225D-DE40-B551-2194228C362B}" srcOrd="6" destOrd="0" presId="urn:microsoft.com/office/officeart/2005/8/layout/chevron2"/>
    <dgm:cxn modelId="{2286CDA3-A087-C444-AB33-0AE7ADF4B018}" type="presParOf" srcId="{FA3C43E7-225D-DE40-B551-2194228C362B}" destId="{16551918-98B7-B24E-9D42-F2BCB549EDE5}" srcOrd="0" destOrd="0" presId="urn:microsoft.com/office/officeart/2005/8/layout/chevron2"/>
    <dgm:cxn modelId="{833F5AAF-4ED9-5D4F-BC90-1E173E30FE50}" type="presParOf" srcId="{FA3C43E7-225D-DE40-B551-2194228C362B}" destId="{5E905F3A-2368-514E-B1B2-8A5B5D370B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3B742A-3760-0E4F-9B4E-8B6667F95087}"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de-DE"/>
        </a:p>
      </dgm:t>
    </dgm:pt>
    <dgm:pt modelId="{AFAC57A8-656C-1945-8468-0C28A40C34E2}">
      <dgm:prSet phldrT="[Text]" custT="1"/>
      <dgm:spPr/>
      <dgm:t>
        <a:bodyPr/>
        <a:lstStyle/>
        <a:p>
          <a:r>
            <a:rPr lang="de-DE" sz="1600" b="1" dirty="0"/>
            <a:t>Lernausgangslage ermitteln (D 1)</a:t>
          </a:r>
        </a:p>
      </dgm:t>
    </dgm:pt>
    <dgm:pt modelId="{DFEA3C40-8292-0642-B5D5-BD6BB7A3A68B}" type="parTrans" cxnId="{9070F2EA-40D4-9C46-8811-05B2344B01A5}">
      <dgm:prSet/>
      <dgm:spPr/>
      <dgm:t>
        <a:bodyPr/>
        <a:lstStyle/>
        <a:p>
          <a:endParaRPr lang="de-DE"/>
        </a:p>
      </dgm:t>
    </dgm:pt>
    <dgm:pt modelId="{BF9811ED-3B28-DA4A-A2E6-79AB330F8421}" type="sibTrans" cxnId="{9070F2EA-40D4-9C46-8811-05B2344B01A5}">
      <dgm:prSet/>
      <dgm:spPr/>
      <dgm:t>
        <a:bodyPr/>
        <a:lstStyle/>
        <a:p>
          <a:endParaRPr lang="de-DE"/>
        </a:p>
      </dgm:t>
    </dgm:pt>
    <dgm:pt modelId="{23FDD230-D8F1-3A40-9D4F-07678FAAF315}">
      <dgm:prSet phldrT="[Text]" custT="1"/>
      <dgm:spPr/>
      <dgm:t>
        <a:bodyPr/>
        <a:lstStyle/>
        <a:p>
          <a:r>
            <a:rPr lang="de-DE" sz="1600" b="1" dirty="0"/>
            <a:t>Lernprozesse planen und durchführen (Unterricht / </a:t>
          </a:r>
          <a:r>
            <a:rPr lang="de-DE" sz="1600" b="1" dirty="0" err="1"/>
            <a:t>indiv</a:t>
          </a:r>
          <a:r>
            <a:rPr lang="de-DE" sz="1600" b="1" dirty="0"/>
            <a:t>. Förderung)</a:t>
          </a:r>
        </a:p>
      </dgm:t>
    </dgm:pt>
    <dgm:pt modelId="{5770F293-FF7D-5D48-B611-D8F2EE73A44E}" type="parTrans" cxnId="{3CAF81F4-6F43-D542-8B05-B9A51B0521A1}">
      <dgm:prSet/>
      <dgm:spPr/>
      <dgm:t>
        <a:bodyPr/>
        <a:lstStyle/>
        <a:p>
          <a:endParaRPr lang="de-DE"/>
        </a:p>
      </dgm:t>
    </dgm:pt>
    <dgm:pt modelId="{5DFAAF84-9E89-004A-A352-05F1838BDD1C}" type="sibTrans" cxnId="{3CAF81F4-6F43-D542-8B05-B9A51B0521A1}">
      <dgm:prSet/>
      <dgm:spPr/>
      <dgm:t>
        <a:bodyPr/>
        <a:lstStyle/>
        <a:p>
          <a:endParaRPr lang="de-DE"/>
        </a:p>
      </dgm:t>
    </dgm:pt>
    <dgm:pt modelId="{B1F6BA71-C0FC-6449-99B8-801A7DB257AC}">
      <dgm:prSet phldrT="[Text]" custT="1"/>
      <dgm:spPr/>
      <dgm:t>
        <a:bodyPr/>
        <a:lstStyle/>
        <a:p>
          <a:r>
            <a:rPr lang="de-DE" sz="1600" b="1" dirty="0"/>
            <a:t>Lernfortschritte ermitteln (D 2)</a:t>
          </a:r>
        </a:p>
      </dgm:t>
    </dgm:pt>
    <dgm:pt modelId="{CFD37BCD-C303-3543-8475-D9D720089706}" type="parTrans" cxnId="{B5D88758-6E81-C245-AE70-1207B3416D48}">
      <dgm:prSet/>
      <dgm:spPr/>
      <dgm:t>
        <a:bodyPr/>
        <a:lstStyle/>
        <a:p>
          <a:endParaRPr lang="de-DE"/>
        </a:p>
      </dgm:t>
    </dgm:pt>
    <dgm:pt modelId="{B6715D93-E9B7-6149-86C7-CCA3363BD53C}" type="sibTrans" cxnId="{B5D88758-6E81-C245-AE70-1207B3416D48}">
      <dgm:prSet/>
      <dgm:spPr/>
      <dgm:t>
        <a:bodyPr/>
        <a:lstStyle/>
        <a:p>
          <a:endParaRPr lang="de-DE"/>
        </a:p>
      </dgm:t>
    </dgm:pt>
    <dgm:pt modelId="{5F19A91F-3071-4F49-982D-49453D7E4C17}">
      <dgm:prSet phldrT="[Text]" custT="1"/>
      <dgm:spPr/>
      <dgm:t>
        <a:bodyPr/>
        <a:lstStyle/>
        <a:p>
          <a:r>
            <a:rPr lang="de-DE" sz="1600" b="1" dirty="0"/>
            <a:t>Unterricht / individuelle Förderung</a:t>
          </a:r>
        </a:p>
      </dgm:t>
    </dgm:pt>
    <dgm:pt modelId="{9C12D4D2-5445-BA4E-984A-E50B2963DEC6}" type="parTrans" cxnId="{8A0DD949-5F1A-0344-B5BF-C19D610E06AD}">
      <dgm:prSet/>
      <dgm:spPr/>
      <dgm:t>
        <a:bodyPr/>
        <a:lstStyle/>
        <a:p>
          <a:endParaRPr lang="de-DE"/>
        </a:p>
      </dgm:t>
    </dgm:pt>
    <dgm:pt modelId="{652A5062-AC4D-A244-BB02-1009083B8366}" type="sibTrans" cxnId="{8A0DD949-5F1A-0344-B5BF-C19D610E06AD}">
      <dgm:prSet/>
      <dgm:spPr/>
      <dgm:t>
        <a:bodyPr/>
        <a:lstStyle/>
        <a:p>
          <a:endParaRPr lang="de-DE"/>
        </a:p>
      </dgm:t>
    </dgm:pt>
    <dgm:pt modelId="{379CA09B-25A5-AF45-ACB3-6A2C5B07D4B3}">
      <dgm:prSet phldrT="[Text]" custT="1"/>
      <dgm:spPr/>
      <dgm:t>
        <a:bodyPr/>
        <a:lstStyle/>
        <a:p>
          <a:r>
            <a:rPr lang="de-DE" sz="1600" b="1" dirty="0"/>
            <a:t>Evaluation des Unterrichts / Lernergebnisse (D 3)</a:t>
          </a:r>
        </a:p>
      </dgm:t>
    </dgm:pt>
    <dgm:pt modelId="{52A7B884-22D9-054F-BB7D-A845C01FCBAF}" type="parTrans" cxnId="{CA5694BE-F2C9-F249-BBE8-83B1D95226F6}">
      <dgm:prSet/>
      <dgm:spPr/>
      <dgm:t>
        <a:bodyPr/>
        <a:lstStyle/>
        <a:p>
          <a:endParaRPr lang="de-DE"/>
        </a:p>
      </dgm:t>
    </dgm:pt>
    <dgm:pt modelId="{13FDD774-F4CA-FA4E-867C-DE35C1964D9D}" type="sibTrans" cxnId="{CA5694BE-F2C9-F249-BBE8-83B1D95226F6}">
      <dgm:prSet/>
      <dgm:spPr/>
      <dgm:t>
        <a:bodyPr/>
        <a:lstStyle/>
        <a:p>
          <a:endParaRPr lang="de-DE"/>
        </a:p>
      </dgm:t>
    </dgm:pt>
    <dgm:pt modelId="{B9A95D8C-2188-BD4D-A574-1D1C8C236831}">
      <dgm:prSet phldrT="[Text]" custT="1"/>
      <dgm:spPr/>
      <dgm:t>
        <a:bodyPr/>
        <a:lstStyle/>
        <a:p>
          <a:r>
            <a:rPr lang="de-DE" sz="1600" b="1" dirty="0"/>
            <a:t>Nächsten Lernzyklus / Förderzyklus planen auf Basis der Evaluation (Adaption</a:t>
          </a:r>
          <a:r>
            <a:rPr lang="de-DE" sz="1400" dirty="0"/>
            <a:t>)</a:t>
          </a:r>
        </a:p>
      </dgm:t>
    </dgm:pt>
    <dgm:pt modelId="{54E79CF2-D2B4-6249-B3BC-81C223273555}" type="parTrans" cxnId="{B7D8CEA2-EDBB-F34A-A7F4-9526D44A5790}">
      <dgm:prSet/>
      <dgm:spPr/>
      <dgm:t>
        <a:bodyPr/>
        <a:lstStyle/>
        <a:p>
          <a:endParaRPr lang="de-DE"/>
        </a:p>
      </dgm:t>
    </dgm:pt>
    <dgm:pt modelId="{EA523A7B-AE73-FE47-AB49-B889B527BA8D}" type="sibTrans" cxnId="{B7D8CEA2-EDBB-F34A-A7F4-9526D44A5790}">
      <dgm:prSet/>
      <dgm:spPr/>
      <dgm:t>
        <a:bodyPr/>
        <a:lstStyle/>
        <a:p>
          <a:endParaRPr lang="de-DE"/>
        </a:p>
      </dgm:t>
    </dgm:pt>
    <dgm:pt modelId="{9877252A-795E-5546-A08F-D6649FB8BB95}" type="pres">
      <dgm:prSet presAssocID="{F53B742A-3760-0E4F-9B4E-8B6667F95087}" presName="cycle" presStyleCnt="0">
        <dgm:presLayoutVars>
          <dgm:dir/>
          <dgm:resizeHandles val="exact"/>
        </dgm:presLayoutVars>
      </dgm:prSet>
      <dgm:spPr/>
    </dgm:pt>
    <dgm:pt modelId="{79C3A6E1-C545-DD4A-A355-171A43EE0C8A}" type="pres">
      <dgm:prSet presAssocID="{AFAC57A8-656C-1945-8468-0C28A40C34E2}" presName="node" presStyleLbl="node1" presStyleIdx="0" presStyleCnt="6" custScaleX="199445">
        <dgm:presLayoutVars>
          <dgm:bulletEnabled val="1"/>
        </dgm:presLayoutVars>
      </dgm:prSet>
      <dgm:spPr/>
    </dgm:pt>
    <dgm:pt modelId="{2C2C4F8E-5097-3348-A128-A48DBCCEDEA2}" type="pres">
      <dgm:prSet presAssocID="{AFAC57A8-656C-1945-8468-0C28A40C34E2}" presName="spNode" presStyleCnt="0"/>
      <dgm:spPr/>
    </dgm:pt>
    <dgm:pt modelId="{E3B1DBA7-8F72-5245-A4D8-2B955C5C06E9}" type="pres">
      <dgm:prSet presAssocID="{BF9811ED-3B28-DA4A-A2E6-79AB330F8421}" presName="sibTrans" presStyleLbl="sibTrans1D1" presStyleIdx="0" presStyleCnt="6"/>
      <dgm:spPr/>
    </dgm:pt>
    <dgm:pt modelId="{E2E642BC-6BE3-6E42-946B-10B8C08CA722}" type="pres">
      <dgm:prSet presAssocID="{23FDD230-D8F1-3A40-9D4F-07678FAAF315}" presName="node" presStyleLbl="node1" presStyleIdx="1" presStyleCnt="6" custScaleX="199445">
        <dgm:presLayoutVars>
          <dgm:bulletEnabled val="1"/>
        </dgm:presLayoutVars>
      </dgm:prSet>
      <dgm:spPr/>
    </dgm:pt>
    <dgm:pt modelId="{90B7BD97-822B-E24A-A38C-EEA07F60570C}" type="pres">
      <dgm:prSet presAssocID="{23FDD230-D8F1-3A40-9D4F-07678FAAF315}" presName="spNode" presStyleCnt="0"/>
      <dgm:spPr/>
    </dgm:pt>
    <dgm:pt modelId="{6D70141C-7653-1047-A9B5-0EBB1521EF73}" type="pres">
      <dgm:prSet presAssocID="{5DFAAF84-9E89-004A-A352-05F1838BDD1C}" presName="sibTrans" presStyleLbl="sibTrans1D1" presStyleIdx="1" presStyleCnt="6"/>
      <dgm:spPr/>
    </dgm:pt>
    <dgm:pt modelId="{BC81B188-23AC-2D48-BA47-9F69FA2E06B6}" type="pres">
      <dgm:prSet presAssocID="{B1F6BA71-C0FC-6449-99B8-801A7DB257AC}" presName="node" presStyleLbl="node1" presStyleIdx="2" presStyleCnt="6" custScaleX="199445">
        <dgm:presLayoutVars>
          <dgm:bulletEnabled val="1"/>
        </dgm:presLayoutVars>
      </dgm:prSet>
      <dgm:spPr/>
    </dgm:pt>
    <dgm:pt modelId="{C746DE34-598A-9644-A019-82E6C0A04BCB}" type="pres">
      <dgm:prSet presAssocID="{B1F6BA71-C0FC-6449-99B8-801A7DB257AC}" presName="spNode" presStyleCnt="0"/>
      <dgm:spPr/>
    </dgm:pt>
    <dgm:pt modelId="{C0962BDA-5B1B-3243-ADD1-E83841F27107}" type="pres">
      <dgm:prSet presAssocID="{B6715D93-E9B7-6149-86C7-CCA3363BD53C}" presName="sibTrans" presStyleLbl="sibTrans1D1" presStyleIdx="2" presStyleCnt="6"/>
      <dgm:spPr/>
    </dgm:pt>
    <dgm:pt modelId="{6D7D9679-911F-0E48-BF1B-F8756B818BEB}" type="pres">
      <dgm:prSet presAssocID="{5F19A91F-3071-4F49-982D-49453D7E4C17}" presName="node" presStyleLbl="node1" presStyleIdx="3" presStyleCnt="6" custScaleX="199445">
        <dgm:presLayoutVars>
          <dgm:bulletEnabled val="1"/>
        </dgm:presLayoutVars>
      </dgm:prSet>
      <dgm:spPr/>
    </dgm:pt>
    <dgm:pt modelId="{D72D918B-200D-914C-B12D-D85E7F35B6D6}" type="pres">
      <dgm:prSet presAssocID="{5F19A91F-3071-4F49-982D-49453D7E4C17}" presName="spNode" presStyleCnt="0"/>
      <dgm:spPr/>
    </dgm:pt>
    <dgm:pt modelId="{F1C551DB-A872-C244-872E-5786E6BD7D50}" type="pres">
      <dgm:prSet presAssocID="{652A5062-AC4D-A244-BB02-1009083B8366}" presName="sibTrans" presStyleLbl="sibTrans1D1" presStyleIdx="3" presStyleCnt="6"/>
      <dgm:spPr/>
    </dgm:pt>
    <dgm:pt modelId="{7A0DC07A-34FC-8343-846D-446BFDE45D20}" type="pres">
      <dgm:prSet presAssocID="{379CA09B-25A5-AF45-ACB3-6A2C5B07D4B3}" presName="node" presStyleLbl="node1" presStyleIdx="4" presStyleCnt="6" custScaleX="199445">
        <dgm:presLayoutVars>
          <dgm:bulletEnabled val="1"/>
        </dgm:presLayoutVars>
      </dgm:prSet>
      <dgm:spPr/>
    </dgm:pt>
    <dgm:pt modelId="{33D98880-7312-D247-962A-909908FE6834}" type="pres">
      <dgm:prSet presAssocID="{379CA09B-25A5-AF45-ACB3-6A2C5B07D4B3}" presName="spNode" presStyleCnt="0"/>
      <dgm:spPr/>
    </dgm:pt>
    <dgm:pt modelId="{4F6DB256-F41D-7849-921E-A37BDABE0A65}" type="pres">
      <dgm:prSet presAssocID="{13FDD774-F4CA-FA4E-867C-DE35C1964D9D}" presName="sibTrans" presStyleLbl="sibTrans1D1" presStyleIdx="4" presStyleCnt="6"/>
      <dgm:spPr/>
    </dgm:pt>
    <dgm:pt modelId="{E5E9DAF5-1E49-DF46-B634-2F1319221844}" type="pres">
      <dgm:prSet presAssocID="{B9A95D8C-2188-BD4D-A574-1D1C8C236831}" presName="node" presStyleLbl="node1" presStyleIdx="5" presStyleCnt="6" custScaleX="222677">
        <dgm:presLayoutVars>
          <dgm:bulletEnabled val="1"/>
        </dgm:presLayoutVars>
      </dgm:prSet>
      <dgm:spPr/>
    </dgm:pt>
    <dgm:pt modelId="{9D496C22-4DA9-644F-B062-809E223B0D6E}" type="pres">
      <dgm:prSet presAssocID="{B9A95D8C-2188-BD4D-A574-1D1C8C236831}" presName="spNode" presStyleCnt="0"/>
      <dgm:spPr/>
    </dgm:pt>
    <dgm:pt modelId="{7DF7A1A8-A2D8-2849-95B0-8244BFBD5AF6}" type="pres">
      <dgm:prSet presAssocID="{EA523A7B-AE73-FE47-AB49-B889B527BA8D}" presName="sibTrans" presStyleLbl="sibTrans1D1" presStyleIdx="5" presStyleCnt="6"/>
      <dgm:spPr/>
    </dgm:pt>
  </dgm:ptLst>
  <dgm:cxnLst>
    <dgm:cxn modelId="{3DBD1B02-C674-9B43-A999-F7E120A7BA0A}" type="presOf" srcId="{379CA09B-25A5-AF45-ACB3-6A2C5B07D4B3}" destId="{7A0DC07A-34FC-8343-846D-446BFDE45D20}" srcOrd="0" destOrd="0" presId="urn:microsoft.com/office/officeart/2005/8/layout/cycle6"/>
    <dgm:cxn modelId="{6BCC1012-F563-FD4D-94F1-D23072091808}" type="presOf" srcId="{13FDD774-F4CA-FA4E-867C-DE35C1964D9D}" destId="{4F6DB256-F41D-7849-921E-A37BDABE0A65}" srcOrd="0" destOrd="0" presId="urn:microsoft.com/office/officeart/2005/8/layout/cycle6"/>
    <dgm:cxn modelId="{2B4CDB28-B20C-FB4A-ADC0-70C7E7DD9DF6}" type="presOf" srcId="{EA523A7B-AE73-FE47-AB49-B889B527BA8D}" destId="{7DF7A1A8-A2D8-2849-95B0-8244BFBD5AF6}" srcOrd="0" destOrd="0" presId="urn:microsoft.com/office/officeart/2005/8/layout/cycle6"/>
    <dgm:cxn modelId="{8A0DD949-5F1A-0344-B5BF-C19D610E06AD}" srcId="{F53B742A-3760-0E4F-9B4E-8B6667F95087}" destId="{5F19A91F-3071-4F49-982D-49453D7E4C17}" srcOrd="3" destOrd="0" parTransId="{9C12D4D2-5445-BA4E-984A-E50B2963DEC6}" sibTransId="{652A5062-AC4D-A244-BB02-1009083B8366}"/>
    <dgm:cxn modelId="{4291864B-C419-0E45-87DC-0617CB3F2337}" type="presOf" srcId="{652A5062-AC4D-A244-BB02-1009083B8366}" destId="{F1C551DB-A872-C244-872E-5786E6BD7D50}" srcOrd="0" destOrd="0" presId="urn:microsoft.com/office/officeart/2005/8/layout/cycle6"/>
    <dgm:cxn modelId="{B5D88758-6E81-C245-AE70-1207B3416D48}" srcId="{F53B742A-3760-0E4F-9B4E-8B6667F95087}" destId="{B1F6BA71-C0FC-6449-99B8-801A7DB257AC}" srcOrd="2" destOrd="0" parTransId="{CFD37BCD-C303-3543-8475-D9D720089706}" sibTransId="{B6715D93-E9B7-6149-86C7-CCA3363BD53C}"/>
    <dgm:cxn modelId="{FF7F1F5A-5644-C641-A6EE-62C1E00F87B2}" type="presOf" srcId="{F53B742A-3760-0E4F-9B4E-8B6667F95087}" destId="{9877252A-795E-5546-A08F-D6649FB8BB95}" srcOrd="0" destOrd="0" presId="urn:microsoft.com/office/officeart/2005/8/layout/cycle6"/>
    <dgm:cxn modelId="{B7D8CEA2-EDBB-F34A-A7F4-9526D44A5790}" srcId="{F53B742A-3760-0E4F-9B4E-8B6667F95087}" destId="{B9A95D8C-2188-BD4D-A574-1D1C8C236831}" srcOrd="5" destOrd="0" parTransId="{54E79CF2-D2B4-6249-B3BC-81C223273555}" sibTransId="{EA523A7B-AE73-FE47-AB49-B889B527BA8D}"/>
    <dgm:cxn modelId="{65ABFEA7-FE2B-1D45-9463-F5F028C7DDFB}" type="presOf" srcId="{BF9811ED-3B28-DA4A-A2E6-79AB330F8421}" destId="{E3B1DBA7-8F72-5245-A4D8-2B955C5C06E9}" srcOrd="0" destOrd="0" presId="urn:microsoft.com/office/officeart/2005/8/layout/cycle6"/>
    <dgm:cxn modelId="{28FE9EAB-821A-184C-8BFE-33EE9D15A83A}" type="presOf" srcId="{23FDD230-D8F1-3A40-9D4F-07678FAAF315}" destId="{E2E642BC-6BE3-6E42-946B-10B8C08CA722}" srcOrd="0" destOrd="0" presId="urn:microsoft.com/office/officeart/2005/8/layout/cycle6"/>
    <dgm:cxn modelId="{667025B0-7ABE-8245-80DC-2CA625E3F18B}" type="presOf" srcId="{B9A95D8C-2188-BD4D-A574-1D1C8C236831}" destId="{E5E9DAF5-1E49-DF46-B634-2F1319221844}" srcOrd="0" destOrd="0" presId="urn:microsoft.com/office/officeart/2005/8/layout/cycle6"/>
    <dgm:cxn modelId="{93E93ABD-5847-2946-A816-87E0F3BBA3C0}" type="presOf" srcId="{B1F6BA71-C0FC-6449-99B8-801A7DB257AC}" destId="{BC81B188-23AC-2D48-BA47-9F69FA2E06B6}" srcOrd="0" destOrd="0" presId="urn:microsoft.com/office/officeart/2005/8/layout/cycle6"/>
    <dgm:cxn modelId="{CA5694BE-F2C9-F249-BBE8-83B1D95226F6}" srcId="{F53B742A-3760-0E4F-9B4E-8B6667F95087}" destId="{379CA09B-25A5-AF45-ACB3-6A2C5B07D4B3}" srcOrd="4" destOrd="0" parTransId="{52A7B884-22D9-054F-BB7D-A845C01FCBAF}" sibTransId="{13FDD774-F4CA-FA4E-867C-DE35C1964D9D}"/>
    <dgm:cxn modelId="{0F7931D4-CCFB-5B44-B26E-0C939D35EB96}" type="presOf" srcId="{AFAC57A8-656C-1945-8468-0C28A40C34E2}" destId="{79C3A6E1-C545-DD4A-A355-171A43EE0C8A}" srcOrd="0" destOrd="0" presId="urn:microsoft.com/office/officeart/2005/8/layout/cycle6"/>
    <dgm:cxn modelId="{CD6E68E5-E0DF-FE4E-8335-F753000327F0}" type="presOf" srcId="{B6715D93-E9B7-6149-86C7-CCA3363BD53C}" destId="{C0962BDA-5B1B-3243-ADD1-E83841F27107}" srcOrd="0" destOrd="0" presId="urn:microsoft.com/office/officeart/2005/8/layout/cycle6"/>
    <dgm:cxn modelId="{9070F2EA-40D4-9C46-8811-05B2344B01A5}" srcId="{F53B742A-3760-0E4F-9B4E-8B6667F95087}" destId="{AFAC57A8-656C-1945-8468-0C28A40C34E2}" srcOrd="0" destOrd="0" parTransId="{DFEA3C40-8292-0642-B5D5-BD6BB7A3A68B}" sibTransId="{BF9811ED-3B28-DA4A-A2E6-79AB330F8421}"/>
    <dgm:cxn modelId="{3CAF81F4-6F43-D542-8B05-B9A51B0521A1}" srcId="{F53B742A-3760-0E4F-9B4E-8B6667F95087}" destId="{23FDD230-D8F1-3A40-9D4F-07678FAAF315}" srcOrd="1" destOrd="0" parTransId="{5770F293-FF7D-5D48-B611-D8F2EE73A44E}" sibTransId="{5DFAAF84-9E89-004A-A352-05F1838BDD1C}"/>
    <dgm:cxn modelId="{26E610F8-2ABF-3E49-8A4A-9A06FC77BD41}" type="presOf" srcId="{5DFAAF84-9E89-004A-A352-05F1838BDD1C}" destId="{6D70141C-7653-1047-A9B5-0EBB1521EF73}" srcOrd="0" destOrd="0" presId="urn:microsoft.com/office/officeart/2005/8/layout/cycle6"/>
    <dgm:cxn modelId="{458967FA-2E57-FB4A-9D01-ACDD61D9D31C}" type="presOf" srcId="{5F19A91F-3071-4F49-982D-49453D7E4C17}" destId="{6D7D9679-911F-0E48-BF1B-F8756B818BEB}" srcOrd="0" destOrd="0" presId="urn:microsoft.com/office/officeart/2005/8/layout/cycle6"/>
    <dgm:cxn modelId="{A4B185B1-299F-3B43-BEBB-2D20EC2B501C}" type="presParOf" srcId="{9877252A-795E-5546-A08F-D6649FB8BB95}" destId="{79C3A6E1-C545-DD4A-A355-171A43EE0C8A}" srcOrd="0" destOrd="0" presId="urn:microsoft.com/office/officeart/2005/8/layout/cycle6"/>
    <dgm:cxn modelId="{002B4CDC-4625-224D-A4E4-296AD2D3E857}" type="presParOf" srcId="{9877252A-795E-5546-A08F-D6649FB8BB95}" destId="{2C2C4F8E-5097-3348-A128-A48DBCCEDEA2}" srcOrd="1" destOrd="0" presId="urn:microsoft.com/office/officeart/2005/8/layout/cycle6"/>
    <dgm:cxn modelId="{37BAA5DF-2FBE-F34B-908B-265210346CA0}" type="presParOf" srcId="{9877252A-795E-5546-A08F-D6649FB8BB95}" destId="{E3B1DBA7-8F72-5245-A4D8-2B955C5C06E9}" srcOrd="2" destOrd="0" presId="urn:microsoft.com/office/officeart/2005/8/layout/cycle6"/>
    <dgm:cxn modelId="{4FBA94C0-E0AA-9749-8252-8CA32F6A99B9}" type="presParOf" srcId="{9877252A-795E-5546-A08F-D6649FB8BB95}" destId="{E2E642BC-6BE3-6E42-946B-10B8C08CA722}" srcOrd="3" destOrd="0" presId="urn:microsoft.com/office/officeart/2005/8/layout/cycle6"/>
    <dgm:cxn modelId="{86AACAA3-7A1C-1E4A-B194-25624CA7E084}" type="presParOf" srcId="{9877252A-795E-5546-A08F-D6649FB8BB95}" destId="{90B7BD97-822B-E24A-A38C-EEA07F60570C}" srcOrd="4" destOrd="0" presId="urn:microsoft.com/office/officeart/2005/8/layout/cycle6"/>
    <dgm:cxn modelId="{F7F0EE8D-31DC-3749-8C9C-881802A641E3}" type="presParOf" srcId="{9877252A-795E-5546-A08F-D6649FB8BB95}" destId="{6D70141C-7653-1047-A9B5-0EBB1521EF73}" srcOrd="5" destOrd="0" presId="urn:microsoft.com/office/officeart/2005/8/layout/cycle6"/>
    <dgm:cxn modelId="{F3F80939-9377-8048-814C-C740889D043C}" type="presParOf" srcId="{9877252A-795E-5546-A08F-D6649FB8BB95}" destId="{BC81B188-23AC-2D48-BA47-9F69FA2E06B6}" srcOrd="6" destOrd="0" presId="urn:microsoft.com/office/officeart/2005/8/layout/cycle6"/>
    <dgm:cxn modelId="{57E3D218-3226-AA46-BD11-9E262AEC6AE0}" type="presParOf" srcId="{9877252A-795E-5546-A08F-D6649FB8BB95}" destId="{C746DE34-598A-9644-A019-82E6C0A04BCB}" srcOrd="7" destOrd="0" presId="urn:microsoft.com/office/officeart/2005/8/layout/cycle6"/>
    <dgm:cxn modelId="{B19CCEDA-5CDD-0249-A1AA-93720F5950ED}" type="presParOf" srcId="{9877252A-795E-5546-A08F-D6649FB8BB95}" destId="{C0962BDA-5B1B-3243-ADD1-E83841F27107}" srcOrd="8" destOrd="0" presId="urn:microsoft.com/office/officeart/2005/8/layout/cycle6"/>
    <dgm:cxn modelId="{BBBEE06E-9F7C-374D-85CD-D5B12F5E9DF6}" type="presParOf" srcId="{9877252A-795E-5546-A08F-D6649FB8BB95}" destId="{6D7D9679-911F-0E48-BF1B-F8756B818BEB}" srcOrd="9" destOrd="0" presId="urn:microsoft.com/office/officeart/2005/8/layout/cycle6"/>
    <dgm:cxn modelId="{2A6BF0BE-A490-BC4B-82FB-2996BD8EB002}" type="presParOf" srcId="{9877252A-795E-5546-A08F-D6649FB8BB95}" destId="{D72D918B-200D-914C-B12D-D85E7F35B6D6}" srcOrd="10" destOrd="0" presId="urn:microsoft.com/office/officeart/2005/8/layout/cycle6"/>
    <dgm:cxn modelId="{716F9187-341A-334F-AD9D-1CDF5ED6FAA3}" type="presParOf" srcId="{9877252A-795E-5546-A08F-D6649FB8BB95}" destId="{F1C551DB-A872-C244-872E-5786E6BD7D50}" srcOrd="11" destOrd="0" presId="urn:microsoft.com/office/officeart/2005/8/layout/cycle6"/>
    <dgm:cxn modelId="{38CF30AB-C84A-4C42-B85A-BB2115053A91}" type="presParOf" srcId="{9877252A-795E-5546-A08F-D6649FB8BB95}" destId="{7A0DC07A-34FC-8343-846D-446BFDE45D20}" srcOrd="12" destOrd="0" presId="urn:microsoft.com/office/officeart/2005/8/layout/cycle6"/>
    <dgm:cxn modelId="{EFEAA44A-B3AA-7E48-879E-6C5A71E8BEC8}" type="presParOf" srcId="{9877252A-795E-5546-A08F-D6649FB8BB95}" destId="{33D98880-7312-D247-962A-909908FE6834}" srcOrd="13" destOrd="0" presId="urn:microsoft.com/office/officeart/2005/8/layout/cycle6"/>
    <dgm:cxn modelId="{48F8D466-CFC6-024B-A22E-C744BF4EDFD5}" type="presParOf" srcId="{9877252A-795E-5546-A08F-D6649FB8BB95}" destId="{4F6DB256-F41D-7849-921E-A37BDABE0A65}" srcOrd="14" destOrd="0" presId="urn:microsoft.com/office/officeart/2005/8/layout/cycle6"/>
    <dgm:cxn modelId="{A2B521EF-011C-D844-9E96-1E1A9CD8001B}" type="presParOf" srcId="{9877252A-795E-5546-A08F-D6649FB8BB95}" destId="{E5E9DAF5-1E49-DF46-B634-2F1319221844}" srcOrd="15" destOrd="0" presId="urn:microsoft.com/office/officeart/2005/8/layout/cycle6"/>
    <dgm:cxn modelId="{8E17BFFA-0FC0-224E-9D60-4DCFAC38AF87}" type="presParOf" srcId="{9877252A-795E-5546-A08F-D6649FB8BB95}" destId="{9D496C22-4DA9-644F-B062-809E223B0D6E}" srcOrd="16" destOrd="0" presId="urn:microsoft.com/office/officeart/2005/8/layout/cycle6"/>
    <dgm:cxn modelId="{ED3A2DE0-5E9D-F943-A93C-C8A390D54A25}" type="presParOf" srcId="{9877252A-795E-5546-A08F-D6649FB8BB95}" destId="{7DF7A1A8-A2D8-2849-95B0-8244BFBD5AF6}"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4D1EA-4D78-6742-BD0F-C597D59FE43C}"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de-DE"/>
        </a:p>
      </dgm:t>
    </dgm:pt>
    <dgm:pt modelId="{5BDFD739-FF54-FB4D-A4DE-6FEBAAE68C93}">
      <dgm:prSet phldrT="[Text]" custT="1"/>
      <dgm:spPr/>
      <dgm:t>
        <a:bodyPr/>
        <a:lstStyle/>
        <a:p>
          <a:r>
            <a:rPr lang="de-DE" sz="3200" b="1" dirty="0"/>
            <a:t>Lehrkraft</a:t>
          </a:r>
        </a:p>
      </dgm:t>
    </dgm:pt>
    <dgm:pt modelId="{269E613C-40CF-BE44-BFC3-BFB7D489C304}" type="parTrans" cxnId="{0046AA8D-F966-4C44-B63C-0AF75D88D34B}">
      <dgm:prSet/>
      <dgm:spPr/>
      <dgm:t>
        <a:bodyPr/>
        <a:lstStyle/>
        <a:p>
          <a:endParaRPr lang="de-DE"/>
        </a:p>
      </dgm:t>
    </dgm:pt>
    <dgm:pt modelId="{E5FFA091-F598-2E4C-BD0C-39281CF5A726}" type="sibTrans" cxnId="{0046AA8D-F966-4C44-B63C-0AF75D88D34B}">
      <dgm:prSet/>
      <dgm:spPr/>
      <dgm:t>
        <a:bodyPr/>
        <a:lstStyle/>
        <a:p>
          <a:endParaRPr lang="de-DE"/>
        </a:p>
      </dgm:t>
    </dgm:pt>
    <dgm:pt modelId="{38C44D8E-CB0D-A442-9D97-05F7C8CF4557}">
      <dgm:prSet phldrT="[Text]" custT="1"/>
      <dgm:spPr/>
      <dgm:t>
        <a:bodyPr/>
        <a:lstStyle/>
        <a:p>
          <a:r>
            <a:rPr lang="de-DE" sz="1600" b="1" dirty="0"/>
            <a:t>Unterricht</a:t>
          </a:r>
          <a:r>
            <a:rPr lang="de-DE" sz="1600" dirty="0"/>
            <a:t> </a:t>
          </a:r>
          <a:r>
            <a:rPr lang="de-DE" sz="1600" b="1" dirty="0"/>
            <a:t>planen</a:t>
          </a:r>
        </a:p>
      </dgm:t>
    </dgm:pt>
    <dgm:pt modelId="{1470791B-CF26-0B4F-AA11-E4290B9F4092}" type="parTrans" cxnId="{C8F9704A-EF70-3544-B571-1EA57EE51BE7}">
      <dgm:prSet/>
      <dgm:spPr/>
      <dgm:t>
        <a:bodyPr/>
        <a:lstStyle/>
        <a:p>
          <a:endParaRPr lang="de-DE"/>
        </a:p>
      </dgm:t>
    </dgm:pt>
    <dgm:pt modelId="{E349DA07-C77F-174F-932F-1967FAFAAD61}" type="sibTrans" cxnId="{C8F9704A-EF70-3544-B571-1EA57EE51BE7}">
      <dgm:prSet/>
      <dgm:spPr/>
      <dgm:t>
        <a:bodyPr/>
        <a:lstStyle/>
        <a:p>
          <a:endParaRPr lang="de-DE"/>
        </a:p>
      </dgm:t>
    </dgm:pt>
    <dgm:pt modelId="{2A1C8F11-E9BF-7B4A-93C5-C03D1D998F97}">
      <dgm:prSet phldrT="[Text]" custT="1"/>
      <dgm:spPr/>
      <dgm:t>
        <a:bodyPr/>
        <a:lstStyle/>
        <a:p>
          <a:r>
            <a:rPr lang="de-DE" sz="1600" b="1" dirty="0"/>
            <a:t>Erfolg prüfen und Unterricht ggf. anpassen</a:t>
          </a:r>
        </a:p>
      </dgm:t>
    </dgm:pt>
    <dgm:pt modelId="{500CCA4C-F7CE-944D-B731-9218671B4EBA}" type="parTrans" cxnId="{AEE7E1C9-B8FA-1A4B-B217-40B786D594C8}">
      <dgm:prSet/>
      <dgm:spPr/>
      <dgm:t>
        <a:bodyPr/>
        <a:lstStyle/>
        <a:p>
          <a:endParaRPr lang="de-DE"/>
        </a:p>
      </dgm:t>
    </dgm:pt>
    <dgm:pt modelId="{B74D9AF6-CC21-EB4E-9379-4EBF65CC39F8}" type="sibTrans" cxnId="{AEE7E1C9-B8FA-1A4B-B217-40B786D594C8}">
      <dgm:prSet/>
      <dgm:spPr/>
      <dgm:t>
        <a:bodyPr/>
        <a:lstStyle/>
        <a:p>
          <a:endParaRPr lang="de-DE"/>
        </a:p>
      </dgm:t>
    </dgm:pt>
    <dgm:pt modelId="{01FBBABD-E909-C34B-AE04-41F82F55AE43}">
      <dgm:prSet phldrT="[Text]" custT="1"/>
      <dgm:spPr/>
      <dgm:t>
        <a:bodyPr/>
        <a:lstStyle/>
        <a:p>
          <a:r>
            <a:rPr lang="de-DE" sz="3200" b="1" dirty="0"/>
            <a:t>Lehrkraft</a:t>
          </a:r>
        </a:p>
      </dgm:t>
    </dgm:pt>
    <dgm:pt modelId="{C204702A-6026-704F-B535-6E2E904EC340}" type="parTrans" cxnId="{D9992C82-48F7-EA42-9829-D9369A0684BE}">
      <dgm:prSet/>
      <dgm:spPr/>
      <dgm:t>
        <a:bodyPr/>
        <a:lstStyle/>
        <a:p>
          <a:endParaRPr lang="de-DE"/>
        </a:p>
      </dgm:t>
    </dgm:pt>
    <dgm:pt modelId="{A1537A2B-15CF-D34A-9B33-6D7C8158B8BC}" type="sibTrans" cxnId="{D9992C82-48F7-EA42-9829-D9369A0684BE}">
      <dgm:prSet/>
      <dgm:spPr/>
      <dgm:t>
        <a:bodyPr/>
        <a:lstStyle/>
        <a:p>
          <a:endParaRPr lang="de-DE"/>
        </a:p>
      </dgm:t>
    </dgm:pt>
    <dgm:pt modelId="{19181D7A-BE71-C44B-B919-AF3CD489BEA9}">
      <dgm:prSet phldrT="[Text]" custT="1"/>
      <dgm:spPr/>
      <dgm:t>
        <a:bodyPr/>
        <a:lstStyle/>
        <a:p>
          <a:r>
            <a:rPr lang="de-DE" sz="1600" b="1" dirty="0"/>
            <a:t>Förderbedarf einzelner </a:t>
          </a:r>
          <a:r>
            <a:rPr lang="de-DE" sz="1600" b="1" dirty="0" err="1"/>
            <a:t>SuS</a:t>
          </a:r>
          <a:r>
            <a:rPr lang="de-DE" sz="1600" b="1" dirty="0"/>
            <a:t> ermitteln</a:t>
          </a:r>
        </a:p>
      </dgm:t>
    </dgm:pt>
    <dgm:pt modelId="{4479F86C-DFEE-F140-81CF-0A9F0F14D487}" type="parTrans" cxnId="{E4BBEED9-6E58-D541-902F-5CE8697B8A2E}">
      <dgm:prSet/>
      <dgm:spPr/>
      <dgm:t>
        <a:bodyPr/>
        <a:lstStyle/>
        <a:p>
          <a:endParaRPr lang="de-DE"/>
        </a:p>
      </dgm:t>
    </dgm:pt>
    <dgm:pt modelId="{259F15FD-4CF0-E548-844B-B1F20407A97C}" type="sibTrans" cxnId="{E4BBEED9-6E58-D541-902F-5CE8697B8A2E}">
      <dgm:prSet/>
      <dgm:spPr/>
      <dgm:t>
        <a:bodyPr/>
        <a:lstStyle/>
        <a:p>
          <a:endParaRPr lang="de-DE"/>
        </a:p>
      </dgm:t>
    </dgm:pt>
    <dgm:pt modelId="{EF55783D-A922-5E4C-9287-CA01A0DAA5CA}">
      <dgm:prSet phldrT="[Text]" custT="1"/>
      <dgm:spPr/>
      <dgm:t>
        <a:bodyPr/>
        <a:lstStyle/>
        <a:p>
          <a:r>
            <a:rPr lang="de-DE" sz="1600" b="1" dirty="0" err="1"/>
            <a:t>Individ</a:t>
          </a:r>
          <a:r>
            <a:rPr lang="de-DE" sz="1600" b="1" dirty="0"/>
            <a:t>. Förderpläne erstellen</a:t>
          </a:r>
        </a:p>
      </dgm:t>
    </dgm:pt>
    <dgm:pt modelId="{905D0D01-9D86-C940-B6AE-4E8E6F20FFB6}" type="parTrans" cxnId="{A589DA2E-BCB3-964B-860F-5334986DA813}">
      <dgm:prSet/>
      <dgm:spPr/>
      <dgm:t>
        <a:bodyPr/>
        <a:lstStyle/>
        <a:p>
          <a:endParaRPr lang="de-DE"/>
        </a:p>
      </dgm:t>
    </dgm:pt>
    <dgm:pt modelId="{280542E9-F1E8-B243-9D05-FE3CC20F8E9F}" type="sibTrans" cxnId="{A589DA2E-BCB3-964B-860F-5334986DA813}">
      <dgm:prSet/>
      <dgm:spPr/>
      <dgm:t>
        <a:bodyPr/>
        <a:lstStyle/>
        <a:p>
          <a:endParaRPr lang="de-DE"/>
        </a:p>
      </dgm:t>
    </dgm:pt>
    <dgm:pt modelId="{FDC87650-8E0B-9D4A-A1BA-9C2270EF5176}">
      <dgm:prSet phldrT="[Text]" custT="1"/>
      <dgm:spPr/>
      <dgm:t>
        <a:bodyPr/>
        <a:lstStyle/>
        <a:p>
          <a:r>
            <a:rPr lang="de-DE" sz="3200" b="1" dirty="0"/>
            <a:t>Lernende</a:t>
          </a:r>
        </a:p>
      </dgm:t>
    </dgm:pt>
    <dgm:pt modelId="{C3451AB3-6175-6447-B73F-F5B5F7D499DA}" type="parTrans" cxnId="{E0A58D96-AD38-FA4D-B85C-B422DEEAF786}">
      <dgm:prSet/>
      <dgm:spPr/>
      <dgm:t>
        <a:bodyPr/>
        <a:lstStyle/>
        <a:p>
          <a:endParaRPr lang="de-DE"/>
        </a:p>
      </dgm:t>
    </dgm:pt>
    <dgm:pt modelId="{F8714DB3-F44A-A740-AB8E-355321CF15E4}" type="sibTrans" cxnId="{E0A58D96-AD38-FA4D-B85C-B422DEEAF786}">
      <dgm:prSet/>
      <dgm:spPr/>
      <dgm:t>
        <a:bodyPr/>
        <a:lstStyle/>
        <a:p>
          <a:endParaRPr lang="de-DE"/>
        </a:p>
      </dgm:t>
    </dgm:pt>
    <dgm:pt modelId="{86F3B767-B734-5245-8206-567BF6BBC70F}">
      <dgm:prSet phldrT="[Text]" custT="1"/>
      <dgm:spPr/>
      <dgm:t>
        <a:bodyPr/>
        <a:lstStyle/>
        <a:p>
          <a:r>
            <a:rPr lang="de-DE" sz="1600" b="1" dirty="0"/>
            <a:t>Leistungsrück-meldung erhalten </a:t>
          </a:r>
        </a:p>
      </dgm:t>
    </dgm:pt>
    <dgm:pt modelId="{BE8AD637-9FE4-AE4B-8967-ADAD6D58CF61}" type="parTrans" cxnId="{88C61618-8011-194B-8931-E80BB220A2CD}">
      <dgm:prSet/>
      <dgm:spPr/>
      <dgm:t>
        <a:bodyPr/>
        <a:lstStyle/>
        <a:p>
          <a:endParaRPr lang="de-DE"/>
        </a:p>
      </dgm:t>
    </dgm:pt>
    <dgm:pt modelId="{C48CFFC8-DF30-1144-97F2-850CCE499EFF}" type="sibTrans" cxnId="{88C61618-8011-194B-8931-E80BB220A2CD}">
      <dgm:prSet/>
      <dgm:spPr/>
      <dgm:t>
        <a:bodyPr/>
        <a:lstStyle/>
        <a:p>
          <a:endParaRPr lang="de-DE"/>
        </a:p>
      </dgm:t>
    </dgm:pt>
    <dgm:pt modelId="{01FA2B21-9EDA-3946-ACF1-4469D28FEA1B}">
      <dgm:prSet phldrT="[Text]" custT="1"/>
      <dgm:spPr/>
      <dgm:t>
        <a:bodyPr/>
        <a:lstStyle/>
        <a:p>
          <a:r>
            <a:rPr lang="de-DE" sz="1600" b="1" dirty="0"/>
            <a:t>Lern- und Förderpläne umsetzen</a:t>
          </a:r>
        </a:p>
      </dgm:t>
    </dgm:pt>
    <dgm:pt modelId="{F1DED454-10BD-CD44-A312-AD0E9B2B8B5A}" type="parTrans" cxnId="{95B32D26-EE1D-B24D-A0A2-C64CCFBC8EC3}">
      <dgm:prSet/>
      <dgm:spPr/>
      <dgm:t>
        <a:bodyPr/>
        <a:lstStyle/>
        <a:p>
          <a:endParaRPr lang="de-DE"/>
        </a:p>
      </dgm:t>
    </dgm:pt>
    <dgm:pt modelId="{F565892E-3B17-C54A-B517-68864986F696}" type="sibTrans" cxnId="{95B32D26-EE1D-B24D-A0A2-C64CCFBC8EC3}">
      <dgm:prSet/>
      <dgm:spPr/>
      <dgm:t>
        <a:bodyPr/>
        <a:lstStyle/>
        <a:p>
          <a:endParaRPr lang="de-DE"/>
        </a:p>
      </dgm:t>
    </dgm:pt>
    <dgm:pt modelId="{A220A573-822C-AE4E-85E4-6ED0D41AB964}">
      <dgm:prSet phldrT="[Text]" custT="1"/>
      <dgm:spPr/>
      <dgm:t>
        <a:bodyPr/>
        <a:lstStyle/>
        <a:p>
          <a:r>
            <a:rPr lang="de-DE" sz="3200" b="1" dirty="0"/>
            <a:t>Administration</a:t>
          </a:r>
        </a:p>
      </dgm:t>
    </dgm:pt>
    <dgm:pt modelId="{740EDB51-8C43-BA40-8BE0-B899DE9F9CC3}" type="parTrans" cxnId="{C41AE628-EDB0-4542-9468-3650C1BDD165}">
      <dgm:prSet/>
      <dgm:spPr/>
      <dgm:t>
        <a:bodyPr/>
        <a:lstStyle/>
        <a:p>
          <a:endParaRPr lang="de-DE"/>
        </a:p>
      </dgm:t>
    </dgm:pt>
    <dgm:pt modelId="{28BA1AAE-287C-9D42-8926-9FA55403D06E}" type="sibTrans" cxnId="{C41AE628-EDB0-4542-9468-3650C1BDD165}">
      <dgm:prSet/>
      <dgm:spPr/>
      <dgm:t>
        <a:bodyPr/>
        <a:lstStyle/>
        <a:p>
          <a:endParaRPr lang="de-DE"/>
        </a:p>
      </dgm:t>
    </dgm:pt>
    <dgm:pt modelId="{FCA8FBA9-A102-7745-A4E0-83D697B61FF9}">
      <dgm:prSet custT="1"/>
      <dgm:spPr/>
      <dgm:t>
        <a:bodyPr/>
        <a:lstStyle/>
        <a:p>
          <a:r>
            <a:rPr lang="de-DE" sz="1600" b="1" dirty="0"/>
            <a:t>Curriculare Planung</a:t>
          </a:r>
        </a:p>
      </dgm:t>
    </dgm:pt>
    <dgm:pt modelId="{D92D8C53-896B-BF4C-8807-29F881BB3208}" type="parTrans" cxnId="{2F9EC27D-CB8A-5D48-BBA2-9CC0DC628EC9}">
      <dgm:prSet/>
      <dgm:spPr/>
      <dgm:t>
        <a:bodyPr/>
        <a:lstStyle/>
        <a:p>
          <a:endParaRPr lang="de-DE"/>
        </a:p>
      </dgm:t>
    </dgm:pt>
    <dgm:pt modelId="{CB447462-14FF-A34B-9197-8267D6643BCC}" type="sibTrans" cxnId="{2F9EC27D-CB8A-5D48-BBA2-9CC0DC628EC9}">
      <dgm:prSet/>
      <dgm:spPr/>
      <dgm:t>
        <a:bodyPr/>
        <a:lstStyle/>
        <a:p>
          <a:endParaRPr lang="de-DE"/>
        </a:p>
      </dgm:t>
    </dgm:pt>
    <dgm:pt modelId="{6295EAA7-BC69-6D43-8889-03A4E5BED3B7}">
      <dgm:prSet custT="1"/>
      <dgm:spPr/>
      <dgm:t>
        <a:bodyPr/>
        <a:lstStyle/>
        <a:p>
          <a:r>
            <a:rPr lang="de-DE" sz="1600" b="1" dirty="0"/>
            <a:t>Evaluation, Nachsteuerung</a:t>
          </a:r>
        </a:p>
      </dgm:t>
    </dgm:pt>
    <dgm:pt modelId="{EC5DF844-1A68-FA4A-82DC-0BEBAA53D945}" type="parTrans" cxnId="{85066285-43C4-B44C-BE3B-933AA9BB7A6E}">
      <dgm:prSet/>
      <dgm:spPr/>
      <dgm:t>
        <a:bodyPr/>
        <a:lstStyle/>
        <a:p>
          <a:endParaRPr lang="de-DE"/>
        </a:p>
      </dgm:t>
    </dgm:pt>
    <dgm:pt modelId="{525122B0-1E25-DF41-9088-5ACE3ACDB3EC}" type="sibTrans" cxnId="{85066285-43C4-B44C-BE3B-933AA9BB7A6E}">
      <dgm:prSet/>
      <dgm:spPr/>
      <dgm:t>
        <a:bodyPr/>
        <a:lstStyle/>
        <a:p>
          <a:endParaRPr lang="de-DE"/>
        </a:p>
      </dgm:t>
    </dgm:pt>
    <dgm:pt modelId="{C0595ED5-5AD9-6144-A453-68B47438A297}" type="pres">
      <dgm:prSet presAssocID="{C034D1EA-4D78-6742-BD0F-C597D59FE43C}" presName="Name0" presStyleCnt="0">
        <dgm:presLayoutVars>
          <dgm:chPref val="3"/>
          <dgm:dir/>
          <dgm:animLvl val="lvl"/>
          <dgm:resizeHandles/>
        </dgm:presLayoutVars>
      </dgm:prSet>
      <dgm:spPr/>
    </dgm:pt>
    <dgm:pt modelId="{04200721-D4B4-0E41-813E-491EF01ECB20}" type="pres">
      <dgm:prSet presAssocID="{5BDFD739-FF54-FB4D-A4DE-6FEBAAE68C93}" presName="horFlow" presStyleCnt="0"/>
      <dgm:spPr/>
    </dgm:pt>
    <dgm:pt modelId="{0165D00F-CBA7-E84C-A572-5A001E3C2A60}" type="pres">
      <dgm:prSet presAssocID="{5BDFD739-FF54-FB4D-A4DE-6FEBAAE68C93}" presName="bigChev" presStyleLbl="node1" presStyleIdx="0" presStyleCnt="4" custScaleX="156613"/>
      <dgm:spPr/>
    </dgm:pt>
    <dgm:pt modelId="{EFA793AA-4678-DB46-B0E9-5DB6B96BA194}" type="pres">
      <dgm:prSet presAssocID="{1470791B-CF26-0B4F-AA11-E4290B9F4092}" presName="parTrans" presStyleCnt="0"/>
      <dgm:spPr/>
    </dgm:pt>
    <dgm:pt modelId="{A30512BD-94F9-F744-B1C4-16899677EC9D}" type="pres">
      <dgm:prSet presAssocID="{38C44D8E-CB0D-A442-9D97-05F7C8CF4557}" presName="node" presStyleLbl="alignAccFollowNode1" presStyleIdx="0" presStyleCnt="8" custLinFactNeighborX="-14513" custLinFactNeighborY="5285">
        <dgm:presLayoutVars>
          <dgm:bulletEnabled val="1"/>
        </dgm:presLayoutVars>
      </dgm:prSet>
      <dgm:spPr/>
    </dgm:pt>
    <dgm:pt modelId="{30BE2BC8-552C-FD4F-B2A7-A3C7BB02C368}" type="pres">
      <dgm:prSet presAssocID="{E349DA07-C77F-174F-932F-1967FAFAAD61}" presName="sibTrans" presStyleCnt="0"/>
      <dgm:spPr/>
    </dgm:pt>
    <dgm:pt modelId="{1BBFAFCB-6031-144D-837F-16981FAC3EBE}" type="pres">
      <dgm:prSet presAssocID="{2A1C8F11-E9BF-7B4A-93C5-C03D1D998F97}" presName="node" presStyleLbl="alignAccFollowNode1" presStyleIdx="1" presStyleCnt="8">
        <dgm:presLayoutVars>
          <dgm:bulletEnabled val="1"/>
        </dgm:presLayoutVars>
      </dgm:prSet>
      <dgm:spPr/>
    </dgm:pt>
    <dgm:pt modelId="{06C3E118-DBDC-284B-997A-9B2D969F2EF3}" type="pres">
      <dgm:prSet presAssocID="{5BDFD739-FF54-FB4D-A4DE-6FEBAAE68C93}" presName="vSp" presStyleCnt="0"/>
      <dgm:spPr/>
    </dgm:pt>
    <dgm:pt modelId="{9639C89E-BE37-7F4E-8CB7-9F4E6A264830}" type="pres">
      <dgm:prSet presAssocID="{01FBBABD-E909-C34B-AE04-41F82F55AE43}" presName="horFlow" presStyleCnt="0"/>
      <dgm:spPr/>
    </dgm:pt>
    <dgm:pt modelId="{24FE3AFA-199F-3F4A-BACD-B8026387B34F}" type="pres">
      <dgm:prSet presAssocID="{01FBBABD-E909-C34B-AE04-41F82F55AE43}" presName="bigChev" presStyleLbl="node1" presStyleIdx="1" presStyleCnt="4" custScaleX="156613"/>
      <dgm:spPr/>
    </dgm:pt>
    <dgm:pt modelId="{B8652EC9-0D4A-6440-ADDB-4A18DA9A7D64}" type="pres">
      <dgm:prSet presAssocID="{4479F86C-DFEE-F140-81CF-0A9F0F14D487}" presName="parTrans" presStyleCnt="0"/>
      <dgm:spPr/>
    </dgm:pt>
    <dgm:pt modelId="{C5B8C1D2-9ED3-B849-AFDA-1CC08E608ABA}" type="pres">
      <dgm:prSet presAssocID="{19181D7A-BE71-C44B-B919-AF3CD489BEA9}" presName="node" presStyleLbl="alignAccFollowNode1" presStyleIdx="2" presStyleCnt="8">
        <dgm:presLayoutVars>
          <dgm:bulletEnabled val="1"/>
        </dgm:presLayoutVars>
      </dgm:prSet>
      <dgm:spPr/>
    </dgm:pt>
    <dgm:pt modelId="{1989B62A-538C-DF48-BC86-E26B1A8A11D0}" type="pres">
      <dgm:prSet presAssocID="{259F15FD-4CF0-E548-844B-B1F20407A97C}" presName="sibTrans" presStyleCnt="0"/>
      <dgm:spPr/>
    </dgm:pt>
    <dgm:pt modelId="{83F5F4B9-5B83-CD4E-978C-C95ECEFE481D}" type="pres">
      <dgm:prSet presAssocID="{EF55783D-A922-5E4C-9287-CA01A0DAA5CA}" presName="node" presStyleLbl="alignAccFollowNode1" presStyleIdx="3" presStyleCnt="8">
        <dgm:presLayoutVars>
          <dgm:bulletEnabled val="1"/>
        </dgm:presLayoutVars>
      </dgm:prSet>
      <dgm:spPr/>
    </dgm:pt>
    <dgm:pt modelId="{83288211-67A2-0A4C-A5F7-F169CAD233F9}" type="pres">
      <dgm:prSet presAssocID="{01FBBABD-E909-C34B-AE04-41F82F55AE43}" presName="vSp" presStyleCnt="0"/>
      <dgm:spPr/>
    </dgm:pt>
    <dgm:pt modelId="{83C15AFC-B8EC-8746-B004-6468536C7454}" type="pres">
      <dgm:prSet presAssocID="{FDC87650-8E0B-9D4A-A1BA-9C2270EF5176}" presName="horFlow" presStyleCnt="0"/>
      <dgm:spPr/>
    </dgm:pt>
    <dgm:pt modelId="{D0E45DD5-6CB3-B84A-BC9D-5AF691D91844}" type="pres">
      <dgm:prSet presAssocID="{FDC87650-8E0B-9D4A-A1BA-9C2270EF5176}" presName="bigChev" presStyleLbl="node1" presStyleIdx="2" presStyleCnt="4" custScaleX="156613"/>
      <dgm:spPr/>
    </dgm:pt>
    <dgm:pt modelId="{FEC588FB-B813-524D-BB5F-2823E3098373}" type="pres">
      <dgm:prSet presAssocID="{BE8AD637-9FE4-AE4B-8967-ADAD6D58CF61}" presName="parTrans" presStyleCnt="0"/>
      <dgm:spPr/>
    </dgm:pt>
    <dgm:pt modelId="{B4698C49-C276-9245-8C24-3C9D87AC56AE}" type="pres">
      <dgm:prSet presAssocID="{86F3B767-B734-5245-8206-567BF6BBC70F}" presName="node" presStyleLbl="alignAccFollowNode1" presStyleIdx="4" presStyleCnt="8">
        <dgm:presLayoutVars>
          <dgm:bulletEnabled val="1"/>
        </dgm:presLayoutVars>
      </dgm:prSet>
      <dgm:spPr/>
    </dgm:pt>
    <dgm:pt modelId="{4DAA968B-9E14-AD4F-B300-ADA60421C579}" type="pres">
      <dgm:prSet presAssocID="{C48CFFC8-DF30-1144-97F2-850CCE499EFF}" presName="sibTrans" presStyleCnt="0"/>
      <dgm:spPr/>
    </dgm:pt>
    <dgm:pt modelId="{4F46E49E-ADB7-0D41-9F78-A2716EF39493}" type="pres">
      <dgm:prSet presAssocID="{01FA2B21-9EDA-3946-ACF1-4469D28FEA1B}" presName="node" presStyleLbl="alignAccFollowNode1" presStyleIdx="5" presStyleCnt="8">
        <dgm:presLayoutVars>
          <dgm:bulletEnabled val="1"/>
        </dgm:presLayoutVars>
      </dgm:prSet>
      <dgm:spPr/>
    </dgm:pt>
    <dgm:pt modelId="{969F0A22-5DB8-2144-9777-FD19641BE56E}" type="pres">
      <dgm:prSet presAssocID="{FDC87650-8E0B-9D4A-A1BA-9C2270EF5176}" presName="vSp" presStyleCnt="0"/>
      <dgm:spPr/>
    </dgm:pt>
    <dgm:pt modelId="{13B92A55-DE15-324D-BE10-A6FC4C6A260E}" type="pres">
      <dgm:prSet presAssocID="{A220A573-822C-AE4E-85E4-6ED0D41AB964}" presName="horFlow" presStyleCnt="0"/>
      <dgm:spPr/>
    </dgm:pt>
    <dgm:pt modelId="{EE0C7353-8C21-8B41-9B26-D4C33981E4DC}" type="pres">
      <dgm:prSet presAssocID="{A220A573-822C-AE4E-85E4-6ED0D41AB964}" presName="bigChev" presStyleLbl="node1" presStyleIdx="3" presStyleCnt="4" custScaleX="156613"/>
      <dgm:spPr/>
    </dgm:pt>
    <dgm:pt modelId="{477750A8-8A2D-2E4D-95B1-302D783F1E9A}" type="pres">
      <dgm:prSet presAssocID="{D92D8C53-896B-BF4C-8807-29F881BB3208}" presName="parTrans" presStyleCnt="0"/>
      <dgm:spPr/>
    </dgm:pt>
    <dgm:pt modelId="{1F129D28-C0B8-E24F-8EC1-D2D15284A93F}" type="pres">
      <dgm:prSet presAssocID="{FCA8FBA9-A102-7745-A4E0-83D697B61FF9}" presName="node" presStyleLbl="alignAccFollowNode1" presStyleIdx="6" presStyleCnt="8">
        <dgm:presLayoutVars>
          <dgm:bulletEnabled val="1"/>
        </dgm:presLayoutVars>
      </dgm:prSet>
      <dgm:spPr/>
    </dgm:pt>
    <dgm:pt modelId="{A9B3176E-1558-7D4A-8BC4-456D8BF8D091}" type="pres">
      <dgm:prSet presAssocID="{CB447462-14FF-A34B-9197-8267D6643BCC}" presName="sibTrans" presStyleCnt="0"/>
      <dgm:spPr/>
    </dgm:pt>
    <dgm:pt modelId="{1779C6DF-D8FA-3C45-9299-5C4B22DDF141}" type="pres">
      <dgm:prSet presAssocID="{6295EAA7-BC69-6D43-8889-03A4E5BED3B7}" presName="node" presStyleLbl="alignAccFollowNode1" presStyleIdx="7" presStyleCnt="8">
        <dgm:presLayoutVars>
          <dgm:bulletEnabled val="1"/>
        </dgm:presLayoutVars>
      </dgm:prSet>
      <dgm:spPr/>
    </dgm:pt>
  </dgm:ptLst>
  <dgm:cxnLst>
    <dgm:cxn modelId="{88C61618-8011-194B-8931-E80BB220A2CD}" srcId="{FDC87650-8E0B-9D4A-A1BA-9C2270EF5176}" destId="{86F3B767-B734-5245-8206-567BF6BBC70F}" srcOrd="0" destOrd="0" parTransId="{BE8AD637-9FE4-AE4B-8967-ADAD6D58CF61}" sibTransId="{C48CFFC8-DF30-1144-97F2-850CCE499EFF}"/>
    <dgm:cxn modelId="{C4E0F31D-060D-5749-8B4E-5B34210E99FB}" type="presOf" srcId="{C034D1EA-4D78-6742-BD0F-C597D59FE43C}" destId="{C0595ED5-5AD9-6144-A453-68B47438A297}" srcOrd="0" destOrd="0" presId="urn:microsoft.com/office/officeart/2005/8/layout/lProcess3"/>
    <dgm:cxn modelId="{A5392A1E-5091-D840-8636-05757ED03ED5}" type="presOf" srcId="{FDC87650-8E0B-9D4A-A1BA-9C2270EF5176}" destId="{D0E45DD5-6CB3-B84A-BC9D-5AF691D91844}" srcOrd="0" destOrd="0" presId="urn:microsoft.com/office/officeart/2005/8/layout/lProcess3"/>
    <dgm:cxn modelId="{95B32D26-EE1D-B24D-A0A2-C64CCFBC8EC3}" srcId="{FDC87650-8E0B-9D4A-A1BA-9C2270EF5176}" destId="{01FA2B21-9EDA-3946-ACF1-4469D28FEA1B}" srcOrd="1" destOrd="0" parTransId="{F1DED454-10BD-CD44-A312-AD0E9B2B8B5A}" sibTransId="{F565892E-3B17-C54A-B517-68864986F696}"/>
    <dgm:cxn modelId="{C41AE628-EDB0-4542-9468-3650C1BDD165}" srcId="{C034D1EA-4D78-6742-BD0F-C597D59FE43C}" destId="{A220A573-822C-AE4E-85E4-6ED0D41AB964}" srcOrd="3" destOrd="0" parTransId="{740EDB51-8C43-BA40-8BE0-B899DE9F9CC3}" sibTransId="{28BA1AAE-287C-9D42-8926-9FA55403D06E}"/>
    <dgm:cxn modelId="{A589DA2E-BCB3-964B-860F-5334986DA813}" srcId="{01FBBABD-E909-C34B-AE04-41F82F55AE43}" destId="{EF55783D-A922-5E4C-9287-CA01A0DAA5CA}" srcOrd="1" destOrd="0" parTransId="{905D0D01-9D86-C940-B6AE-4E8E6F20FFB6}" sibTransId="{280542E9-F1E8-B243-9D05-FE3CC20F8E9F}"/>
    <dgm:cxn modelId="{FED67B47-E363-CD42-9922-215493E18EB4}" type="presOf" srcId="{86F3B767-B734-5245-8206-567BF6BBC70F}" destId="{B4698C49-C276-9245-8C24-3C9D87AC56AE}" srcOrd="0" destOrd="0" presId="urn:microsoft.com/office/officeart/2005/8/layout/lProcess3"/>
    <dgm:cxn modelId="{C8F9704A-EF70-3544-B571-1EA57EE51BE7}" srcId="{5BDFD739-FF54-FB4D-A4DE-6FEBAAE68C93}" destId="{38C44D8E-CB0D-A442-9D97-05F7C8CF4557}" srcOrd="0" destOrd="0" parTransId="{1470791B-CF26-0B4F-AA11-E4290B9F4092}" sibTransId="{E349DA07-C77F-174F-932F-1967FAFAAD61}"/>
    <dgm:cxn modelId="{16851D67-EB84-584C-8913-CBD208536129}" type="presOf" srcId="{38C44D8E-CB0D-A442-9D97-05F7C8CF4557}" destId="{A30512BD-94F9-F744-B1C4-16899677EC9D}" srcOrd="0" destOrd="0" presId="urn:microsoft.com/office/officeart/2005/8/layout/lProcess3"/>
    <dgm:cxn modelId="{84E2896A-9F7C-3340-A560-E78E510FF97F}" type="presOf" srcId="{01FA2B21-9EDA-3946-ACF1-4469D28FEA1B}" destId="{4F46E49E-ADB7-0D41-9F78-A2716EF39493}" srcOrd="0" destOrd="0" presId="urn:microsoft.com/office/officeart/2005/8/layout/lProcess3"/>
    <dgm:cxn modelId="{2F9EC27D-CB8A-5D48-BBA2-9CC0DC628EC9}" srcId="{A220A573-822C-AE4E-85E4-6ED0D41AB964}" destId="{FCA8FBA9-A102-7745-A4E0-83D697B61FF9}" srcOrd="0" destOrd="0" parTransId="{D92D8C53-896B-BF4C-8807-29F881BB3208}" sibTransId="{CB447462-14FF-A34B-9197-8267D6643BCC}"/>
    <dgm:cxn modelId="{D9992C82-48F7-EA42-9829-D9369A0684BE}" srcId="{C034D1EA-4D78-6742-BD0F-C597D59FE43C}" destId="{01FBBABD-E909-C34B-AE04-41F82F55AE43}" srcOrd="1" destOrd="0" parTransId="{C204702A-6026-704F-B535-6E2E904EC340}" sibTransId="{A1537A2B-15CF-D34A-9B33-6D7C8158B8BC}"/>
    <dgm:cxn modelId="{97CB4085-2DFF-AC4F-9456-3CEA11733E92}" type="presOf" srcId="{01FBBABD-E909-C34B-AE04-41F82F55AE43}" destId="{24FE3AFA-199F-3F4A-BACD-B8026387B34F}" srcOrd="0" destOrd="0" presId="urn:microsoft.com/office/officeart/2005/8/layout/lProcess3"/>
    <dgm:cxn modelId="{85066285-43C4-B44C-BE3B-933AA9BB7A6E}" srcId="{A220A573-822C-AE4E-85E4-6ED0D41AB964}" destId="{6295EAA7-BC69-6D43-8889-03A4E5BED3B7}" srcOrd="1" destOrd="0" parTransId="{EC5DF844-1A68-FA4A-82DC-0BEBAA53D945}" sibTransId="{525122B0-1E25-DF41-9088-5ACE3ACDB3EC}"/>
    <dgm:cxn modelId="{0046AA8D-F966-4C44-B63C-0AF75D88D34B}" srcId="{C034D1EA-4D78-6742-BD0F-C597D59FE43C}" destId="{5BDFD739-FF54-FB4D-A4DE-6FEBAAE68C93}" srcOrd="0" destOrd="0" parTransId="{269E613C-40CF-BE44-BFC3-BFB7D489C304}" sibTransId="{E5FFA091-F598-2E4C-BD0C-39281CF5A726}"/>
    <dgm:cxn modelId="{E0A58D96-AD38-FA4D-B85C-B422DEEAF786}" srcId="{C034D1EA-4D78-6742-BD0F-C597D59FE43C}" destId="{FDC87650-8E0B-9D4A-A1BA-9C2270EF5176}" srcOrd="2" destOrd="0" parTransId="{C3451AB3-6175-6447-B73F-F5B5F7D499DA}" sibTransId="{F8714DB3-F44A-A740-AB8E-355321CF15E4}"/>
    <dgm:cxn modelId="{B03842A6-7472-324F-9FD4-C05806F88DF9}" type="presOf" srcId="{19181D7A-BE71-C44B-B919-AF3CD489BEA9}" destId="{C5B8C1D2-9ED3-B849-AFDA-1CC08E608ABA}" srcOrd="0" destOrd="0" presId="urn:microsoft.com/office/officeart/2005/8/layout/lProcess3"/>
    <dgm:cxn modelId="{B8420CA8-1A19-BB40-BE70-4CC152C9BC15}" type="presOf" srcId="{2A1C8F11-E9BF-7B4A-93C5-C03D1D998F97}" destId="{1BBFAFCB-6031-144D-837F-16981FAC3EBE}" srcOrd="0" destOrd="0" presId="urn:microsoft.com/office/officeart/2005/8/layout/lProcess3"/>
    <dgm:cxn modelId="{5FD9CDBA-3FE6-FA46-905D-E86FCDCAB1DA}" type="presOf" srcId="{A220A573-822C-AE4E-85E4-6ED0D41AB964}" destId="{EE0C7353-8C21-8B41-9B26-D4C33981E4DC}" srcOrd="0" destOrd="0" presId="urn:microsoft.com/office/officeart/2005/8/layout/lProcess3"/>
    <dgm:cxn modelId="{AEE7E1C9-B8FA-1A4B-B217-40B786D594C8}" srcId="{5BDFD739-FF54-FB4D-A4DE-6FEBAAE68C93}" destId="{2A1C8F11-E9BF-7B4A-93C5-C03D1D998F97}" srcOrd="1" destOrd="0" parTransId="{500CCA4C-F7CE-944D-B731-9218671B4EBA}" sibTransId="{B74D9AF6-CC21-EB4E-9379-4EBF65CC39F8}"/>
    <dgm:cxn modelId="{E4BBEED9-6E58-D541-902F-5CE8697B8A2E}" srcId="{01FBBABD-E909-C34B-AE04-41F82F55AE43}" destId="{19181D7A-BE71-C44B-B919-AF3CD489BEA9}" srcOrd="0" destOrd="0" parTransId="{4479F86C-DFEE-F140-81CF-0A9F0F14D487}" sibTransId="{259F15FD-4CF0-E548-844B-B1F20407A97C}"/>
    <dgm:cxn modelId="{F6F267DB-FA67-D745-9C6A-B6B6DD2188C1}" type="presOf" srcId="{5BDFD739-FF54-FB4D-A4DE-6FEBAAE68C93}" destId="{0165D00F-CBA7-E84C-A572-5A001E3C2A60}" srcOrd="0" destOrd="0" presId="urn:microsoft.com/office/officeart/2005/8/layout/lProcess3"/>
    <dgm:cxn modelId="{5EE955E4-DF69-1B4A-AA2D-CD480FD4FA8B}" type="presOf" srcId="{EF55783D-A922-5E4C-9287-CA01A0DAA5CA}" destId="{83F5F4B9-5B83-CD4E-978C-C95ECEFE481D}" srcOrd="0" destOrd="0" presId="urn:microsoft.com/office/officeart/2005/8/layout/lProcess3"/>
    <dgm:cxn modelId="{E3C767F7-C6E8-6543-AC98-A4C3B422AE21}" type="presOf" srcId="{6295EAA7-BC69-6D43-8889-03A4E5BED3B7}" destId="{1779C6DF-D8FA-3C45-9299-5C4B22DDF141}" srcOrd="0" destOrd="0" presId="urn:microsoft.com/office/officeart/2005/8/layout/lProcess3"/>
    <dgm:cxn modelId="{60B12AFB-1F14-6D4B-A691-214C7E099104}" type="presOf" srcId="{FCA8FBA9-A102-7745-A4E0-83D697B61FF9}" destId="{1F129D28-C0B8-E24F-8EC1-D2D15284A93F}" srcOrd="0" destOrd="0" presId="urn:microsoft.com/office/officeart/2005/8/layout/lProcess3"/>
    <dgm:cxn modelId="{BD044A95-3A23-DC4A-A1C7-56C79468CDA0}" type="presParOf" srcId="{C0595ED5-5AD9-6144-A453-68B47438A297}" destId="{04200721-D4B4-0E41-813E-491EF01ECB20}" srcOrd="0" destOrd="0" presId="urn:microsoft.com/office/officeart/2005/8/layout/lProcess3"/>
    <dgm:cxn modelId="{C78ACFBC-A575-1B47-B584-4D7A56342E29}" type="presParOf" srcId="{04200721-D4B4-0E41-813E-491EF01ECB20}" destId="{0165D00F-CBA7-E84C-A572-5A001E3C2A60}" srcOrd="0" destOrd="0" presId="urn:microsoft.com/office/officeart/2005/8/layout/lProcess3"/>
    <dgm:cxn modelId="{913DEF24-87D1-C743-AC70-059EC015039B}" type="presParOf" srcId="{04200721-D4B4-0E41-813E-491EF01ECB20}" destId="{EFA793AA-4678-DB46-B0E9-5DB6B96BA194}" srcOrd="1" destOrd="0" presId="urn:microsoft.com/office/officeart/2005/8/layout/lProcess3"/>
    <dgm:cxn modelId="{75E693F0-20CE-DF4E-B280-73CC04355A77}" type="presParOf" srcId="{04200721-D4B4-0E41-813E-491EF01ECB20}" destId="{A30512BD-94F9-F744-B1C4-16899677EC9D}" srcOrd="2" destOrd="0" presId="urn:microsoft.com/office/officeart/2005/8/layout/lProcess3"/>
    <dgm:cxn modelId="{DBB43657-86EB-6E49-BBF3-A67ED82C3915}" type="presParOf" srcId="{04200721-D4B4-0E41-813E-491EF01ECB20}" destId="{30BE2BC8-552C-FD4F-B2A7-A3C7BB02C368}" srcOrd="3" destOrd="0" presId="urn:microsoft.com/office/officeart/2005/8/layout/lProcess3"/>
    <dgm:cxn modelId="{C17A9A55-00FC-214C-834C-86D7F1E15A28}" type="presParOf" srcId="{04200721-D4B4-0E41-813E-491EF01ECB20}" destId="{1BBFAFCB-6031-144D-837F-16981FAC3EBE}" srcOrd="4" destOrd="0" presId="urn:microsoft.com/office/officeart/2005/8/layout/lProcess3"/>
    <dgm:cxn modelId="{4879E082-0913-E74D-997F-953E2CABAEA5}" type="presParOf" srcId="{C0595ED5-5AD9-6144-A453-68B47438A297}" destId="{06C3E118-DBDC-284B-997A-9B2D969F2EF3}" srcOrd="1" destOrd="0" presId="urn:microsoft.com/office/officeart/2005/8/layout/lProcess3"/>
    <dgm:cxn modelId="{D82A921A-CB50-B640-A369-F0A09E39C117}" type="presParOf" srcId="{C0595ED5-5AD9-6144-A453-68B47438A297}" destId="{9639C89E-BE37-7F4E-8CB7-9F4E6A264830}" srcOrd="2" destOrd="0" presId="urn:microsoft.com/office/officeart/2005/8/layout/lProcess3"/>
    <dgm:cxn modelId="{6C94536E-50CF-8943-8DDE-A1477B632466}" type="presParOf" srcId="{9639C89E-BE37-7F4E-8CB7-9F4E6A264830}" destId="{24FE3AFA-199F-3F4A-BACD-B8026387B34F}" srcOrd="0" destOrd="0" presId="urn:microsoft.com/office/officeart/2005/8/layout/lProcess3"/>
    <dgm:cxn modelId="{4A068F15-42AC-3B45-9751-E1C77CFE5ABA}" type="presParOf" srcId="{9639C89E-BE37-7F4E-8CB7-9F4E6A264830}" destId="{B8652EC9-0D4A-6440-ADDB-4A18DA9A7D64}" srcOrd="1" destOrd="0" presId="urn:microsoft.com/office/officeart/2005/8/layout/lProcess3"/>
    <dgm:cxn modelId="{7ED5D3D2-90ED-6A43-9DBC-59F0F174426B}" type="presParOf" srcId="{9639C89E-BE37-7F4E-8CB7-9F4E6A264830}" destId="{C5B8C1D2-9ED3-B849-AFDA-1CC08E608ABA}" srcOrd="2" destOrd="0" presId="urn:microsoft.com/office/officeart/2005/8/layout/lProcess3"/>
    <dgm:cxn modelId="{3D47FB04-0BE3-104B-B020-922DC4A81F43}" type="presParOf" srcId="{9639C89E-BE37-7F4E-8CB7-9F4E6A264830}" destId="{1989B62A-538C-DF48-BC86-E26B1A8A11D0}" srcOrd="3" destOrd="0" presId="urn:microsoft.com/office/officeart/2005/8/layout/lProcess3"/>
    <dgm:cxn modelId="{6067BB42-57CB-404F-9B8C-096BD7A37271}" type="presParOf" srcId="{9639C89E-BE37-7F4E-8CB7-9F4E6A264830}" destId="{83F5F4B9-5B83-CD4E-978C-C95ECEFE481D}" srcOrd="4" destOrd="0" presId="urn:microsoft.com/office/officeart/2005/8/layout/lProcess3"/>
    <dgm:cxn modelId="{8BD0E10A-8665-F042-A5B3-EAC4858F5FB0}" type="presParOf" srcId="{C0595ED5-5AD9-6144-A453-68B47438A297}" destId="{83288211-67A2-0A4C-A5F7-F169CAD233F9}" srcOrd="3" destOrd="0" presId="urn:microsoft.com/office/officeart/2005/8/layout/lProcess3"/>
    <dgm:cxn modelId="{91FF08B8-A928-5841-BACC-C77A31649CE8}" type="presParOf" srcId="{C0595ED5-5AD9-6144-A453-68B47438A297}" destId="{83C15AFC-B8EC-8746-B004-6468536C7454}" srcOrd="4" destOrd="0" presId="urn:microsoft.com/office/officeart/2005/8/layout/lProcess3"/>
    <dgm:cxn modelId="{DDFBF49F-E8BE-BC42-A2E7-6DD550BC0FD4}" type="presParOf" srcId="{83C15AFC-B8EC-8746-B004-6468536C7454}" destId="{D0E45DD5-6CB3-B84A-BC9D-5AF691D91844}" srcOrd="0" destOrd="0" presId="urn:microsoft.com/office/officeart/2005/8/layout/lProcess3"/>
    <dgm:cxn modelId="{8452C1C0-CC44-D34A-B8E0-2587CB6F1C88}" type="presParOf" srcId="{83C15AFC-B8EC-8746-B004-6468536C7454}" destId="{FEC588FB-B813-524D-BB5F-2823E3098373}" srcOrd="1" destOrd="0" presId="urn:microsoft.com/office/officeart/2005/8/layout/lProcess3"/>
    <dgm:cxn modelId="{81B8BFF1-281A-0042-A51B-AEE40150B52D}" type="presParOf" srcId="{83C15AFC-B8EC-8746-B004-6468536C7454}" destId="{B4698C49-C276-9245-8C24-3C9D87AC56AE}" srcOrd="2" destOrd="0" presId="urn:microsoft.com/office/officeart/2005/8/layout/lProcess3"/>
    <dgm:cxn modelId="{1C06243A-752C-C541-9F64-CC426FF9DFDB}" type="presParOf" srcId="{83C15AFC-B8EC-8746-B004-6468536C7454}" destId="{4DAA968B-9E14-AD4F-B300-ADA60421C579}" srcOrd="3" destOrd="0" presId="urn:microsoft.com/office/officeart/2005/8/layout/lProcess3"/>
    <dgm:cxn modelId="{D41E2F92-9918-5B4B-95B1-91B5E8B94954}" type="presParOf" srcId="{83C15AFC-B8EC-8746-B004-6468536C7454}" destId="{4F46E49E-ADB7-0D41-9F78-A2716EF39493}" srcOrd="4" destOrd="0" presId="urn:microsoft.com/office/officeart/2005/8/layout/lProcess3"/>
    <dgm:cxn modelId="{65D1FF3E-4D1B-9E48-AE49-7A28B187D7BB}" type="presParOf" srcId="{C0595ED5-5AD9-6144-A453-68B47438A297}" destId="{969F0A22-5DB8-2144-9777-FD19641BE56E}" srcOrd="5" destOrd="0" presId="urn:microsoft.com/office/officeart/2005/8/layout/lProcess3"/>
    <dgm:cxn modelId="{9B502EC0-64AF-4745-8697-F1C9A49CF269}" type="presParOf" srcId="{C0595ED5-5AD9-6144-A453-68B47438A297}" destId="{13B92A55-DE15-324D-BE10-A6FC4C6A260E}" srcOrd="6" destOrd="0" presId="urn:microsoft.com/office/officeart/2005/8/layout/lProcess3"/>
    <dgm:cxn modelId="{193E3C38-4C15-084B-B546-8D635814CEB2}" type="presParOf" srcId="{13B92A55-DE15-324D-BE10-A6FC4C6A260E}" destId="{EE0C7353-8C21-8B41-9B26-D4C33981E4DC}" srcOrd="0" destOrd="0" presId="urn:microsoft.com/office/officeart/2005/8/layout/lProcess3"/>
    <dgm:cxn modelId="{F49F9F6B-EEB2-3442-981A-83B829977B02}" type="presParOf" srcId="{13B92A55-DE15-324D-BE10-A6FC4C6A260E}" destId="{477750A8-8A2D-2E4D-95B1-302D783F1E9A}" srcOrd="1" destOrd="0" presId="urn:microsoft.com/office/officeart/2005/8/layout/lProcess3"/>
    <dgm:cxn modelId="{9D9969D4-5947-5046-8913-35B86E904DD6}" type="presParOf" srcId="{13B92A55-DE15-324D-BE10-A6FC4C6A260E}" destId="{1F129D28-C0B8-E24F-8EC1-D2D15284A93F}" srcOrd="2" destOrd="0" presId="urn:microsoft.com/office/officeart/2005/8/layout/lProcess3"/>
    <dgm:cxn modelId="{8BC38DCF-1F8C-324B-BAFF-F2B4E610EC95}" type="presParOf" srcId="{13B92A55-DE15-324D-BE10-A6FC4C6A260E}" destId="{A9B3176E-1558-7D4A-8BC4-456D8BF8D091}" srcOrd="3" destOrd="0" presId="urn:microsoft.com/office/officeart/2005/8/layout/lProcess3"/>
    <dgm:cxn modelId="{74C84037-46B8-1644-AF40-B64ECB2107AA}" type="presParOf" srcId="{13B92A55-DE15-324D-BE10-A6FC4C6A260E}" destId="{1779C6DF-D8FA-3C45-9299-5C4B22DDF141}"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791D22-F4A6-F749-A9E8-637319A26DA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D9539973-8383-8C41-9C9F-692D11AFC391}">
      <dgm:prSet phldrT="[Text]"/>
      <dgm:spPr/>
      <dgm:t>
        <a:bodyPr/>
        <a:lstStyle/>
        <a:p>
          <a:r>
            <a:rPr lang="de-DE" b="1" dirty="0"/>
            <a:t>Kompetenz-modelle</a:t>
          </a:r>
        </a:p>
      </dgm:t>
    </dgm:pt>
    <dgm:pt modelId="{353B3258-BD0D-1746-8E65-186DE6127016}" type="parTrans" cxnId="{02C93769-05AC-CE4A-A36D-E593135BB792}">
      <dgm:prSet/>
      <dgm:spPr/>
      <dgm:t>
        <a:bodyPr/>
        <a:lstStyle/>
        <a:p>
          <a:endParaRPr lang="de-DE"/>
        </a:p>
      </dgm:t>
    </dgm:pt>
    <dgm:pt modelId="{35E86CE5-48BE-ED4C-85E0-8BF8A63FE16A}" type="sibTrans" cxnId="{02C93769-05AC-CE4A-A36D-E593135BB792}">
      <dgm:prSet/>
      <dgm:spPr/>
      <dgm:t>
        <a:bodyPr/>
        <a:lstStyle/>
        <a:p>
          <a:endParaRPr lang="de-DE"/>
        </a:p>
      </dgm:t>
    </dgm:pt>
    <dgm:pt modelId="{0C6F1FAB-DC87-9346-BDD1-C4EC953F8C44}">
      <dgm:prSet phldrT="[Text]"/>
      <dgm:spPr/>
      <dgm:t>
        <a:bodyPr/>
        <a:lstStyle/>
        <a:p>
          <a:r>
            <a:rPr lang="de-DE" dirty="0"/>
            <a:t>PISA-Modell der Lesekompetenz</a:t>
          </a:r>
        </a:p>
      </dgm:t>
    </dgm:pt>
    <dgm:pt modelId="{A8C419AE-5877-6144-8A93-FEDDF1D23BE7}" type="parTrans" cxnId="{22D53EDC-84F0-B94C-8A54-DF7B2AE90BB2}">
      <dgm:prSet/>
      <dgm:spPr/>
      <dgm:t>
        <a:bodyPr/>
        <a:lstStyle/>
        <a:p>
          <a:endParaRPr lang="de-DE"/>
        </a:p>
      </dgm:t>
    </dgm:pt>
    <dgm:pt modelId="{329B2DDC-3FC1-3D41-818A-4512834B4465}" type="sibTrans" cxnId="{22D53EDC-84F0-B94C-8A54-DF7B2AE90BB2}">
      <dgm:prSet/>
      <dgm:spPr/>
      <dgm:t>
        <a:bodyPr/>
        <a:lstStyle/>
        <a:p>
          <a:endParaRPr lang="de-DE"/>
        </a:p>
      </dgm:t>
    </dgm:pt>
    <dgm:pt modelId="{57F76047-7DEE-D44B-908D-9EAD2D8565EB}">
      <dgm:prSet phldrT="[Text]"/>
      <dgm:spPr/>
      <dgm:t>
        <a:bodyPr/>
        <a:lstStyle/>
        <a:p>
          <a:r>
            <a:rPr lang="de-DE" dirty="0"/>
            <a:t>Mehrebenen-Modell der Lesekompetenz u.a.</a:t>
          </a:r>
        </a:p>
      </dgm:t>
    </dgm:pt>
    <dgm:pt modelId="{2E20607B-3201-9F4B-A2D8-535ABCE23D48}" type="parTrans" cxnId="{945161EC-5693-4240-A126-690444B39AE7}">
      <dgm:prSet/>
      <dgm:spPr/>
      <dgm:t>
        <a:bodyPr/>
        <a:lstStyle/>
        <a:p>
          <a:endParaRPr lang="de-DE"/>
        </a:p>
      </dgm:t>
    </dgm:pt>
    <dgm:pt modelId="{253031A6-52C4-2F49-85EC-72F7E27E7411}" type="sibTrans" cxnId="{945161EC-5693-4240-A126-690444B39AE7}">
      <dgm:prSet/>
      <dgm:spPr/>
      <dgm:t>
        <a:bodyPr/>
        <a:lstStyle/>
        <a:p>
          <a:endParaRPr lang="de-DE"/>
        </a:p>
      </dgm:t>
    </dgm:pt>
    <dgm:pt modelId="{4AFB75BF-CE9F-A641-9183-AA1FDF79D78B}">
      <dgm:prSet phldrT="[Text]"/>
      <dgm:spPr/>
      <dgm:t>
        <a:bodyPr/>
        <a:lstStyle/>
        <a:p>
          <a:r>
            <a:rPr lang="de-DE" b="1" dirty="0" err="1"/>
            <a:t>Diagnost</a:t>
          </a:r>
          <a:r>
            <a:rPr lang="de-DE" b="1" dirty="0"/>
            <a:t>. Verfahren</a:t>
          </a:r>
        </a:p>
      </dgm:t>
    </dgm:pt>
    <dgm:pt modelId="{61C417D8-AE7C-5D4B-9ACF-5EEA4D864B86}" type="parTrans" cxnId="{6FBBB3CF-8641-9B4C-9209-C56DBA4618D6}">
      <dgm:prSet/>
      <dgm:spPr/>
      <dgm:t>
        <a:bodyPr/>
        <a:lstStyle/>
        <a:p>
          <a:endParaRPr lang="de-DE"/>
        </a:p>
      </dgm:t>
    </dgm:pt>
    <dgm:pt modelId="{37A7857D-B8D0-484C-A4D4-EFB8362D1874}" type="sibTrans" cxnId="{6FBBB3CF-8641-9B4C-9209-C56DBA4618D6}">
      <dgm:prSet/>
      <dgm:spPr/>
      <dgm:t>
        <a:bodyPr/>
        <a:lstStyle/>
        <a:p>
          <a:endParaRPr lang="de-DE"/>
        </a:p>
      </dgm:t>
    </dgm:pt>
    <dgm:pt modelId="{9F915F53-4A8E-B94F-A5E9-7953E5EA6CD4}">
      <dgm:prSet phldrT="[Text]"/>
      <dgm:spPr/>
      <dgm:t>
        <a:bodyPr/>
        <a:lstStyle/>
        <a:p>
          <a:r>
            <a:rPr lang="de-DE" dirty="0"/>
            <a:t>Psychometrische Tests / Messverfahren</a:t>
          </a:r>
        </a:p>
      </dgm:t>
    </dgm:pt>
    <dgm:pt modelId="{FCB28AED-D65D-B741-8C56-9B06978112EA}" type="parTrans" cxnId="{499AE66C-06D0-7441-BE6A-DC284C422F1A}">
      <dgm:prSet/>
      <dgm:spPr/>
      <dgm:t>
        <a:bodyPr/>
        <a:lstStyle/>
        <a:p>
          <a:endParaRPr lang="de-DE"/>
        </a:p>
      </dgm:t>
    </dgm:pt>
    <dgm:pt modelId="{CADAFAED-CE2E-0149-9B03-71740A73A0D4}" type="sibTrans" cxnId="{499AE66C-06D0-7441-BE6A-DC284C422F1A}">
      <dgm:prSet/>
      <dgm:spPr/>
      <dgm:t>
        <a:bodyPr/>
        <a:lstStyle/>
        <a:p>
          <a:endParaRPr lang="de-DE"/>
        </a:p>
      </dgm:t>
    </dgm:pt>
    <dgm:pt modelId="{F1877027-2FAA-7543-A1DB-4C5A97201128}">
      <dgm:prSet phldrT="[Text]"/>
      <dgm:spPr/>
      <dgm:t>
        <a:bodyPr/>
        <a:lstStyle/>
        <a:p>
          <a:r>
            <a:rPr lang="de-DE" dirty="0"/>
            <a:t>Qualitative und informelle Verfahren</a:t>
          </a:r>
        </a:p>
      </dgm:t>
    </dgm:pt>
    <dgm:pt modelId="{E5E043DC-2E07-E04A-8877-C5793B431110}" type="parTrans" cxnId="{255895A6-C06E-A146-9FF2-3217A0A0FABE}">
      <dgm:prSet/>
      <dgm:spPr/>
      <dgm:t>
        <a:bodyPr/>
        <a:lstStyle/>
        <a:p>
          <a:endParaRPr lang="de-DE"/>
        </a:p>
      </dgm:t>
    </dgm:pt>
    <dgm:pt modelId="{860EFDAE-2166-EF42-B4FD-516BC1CDDDC4}" type="sibTrans" cxnId="{255895A6-C06E-A146-9FF2-3217A0A0FABE}">
      <dgm:prSet/>
      <dgm:spPr/>
      <dgm:t>
        <a:bodyPr/>
        <a:lstStyle/>
        <a:p>
          <a:endParaRPr lang="de-DE"/>
        </a:p>
      </dgm:t>
    </dgm:pt>
    <dgm:pt modelId="{70399A07-03D3-7149-AD45-A3D9B70000CF}">
      <dgm:prSet phldrT="[Text]"/>
      <dgm:spPr/>
      <dgm:t>
        <a:bodyPr/>
        <a:lstStyle/>
        <a:p>
          <a:r>
            <a:rPr lang="de-DE" b="1" dirty="0"/>
            <a:t>Altersgruppen</a:t>
          </a:r>
        </a:p>
      </dgm:t>
    </dgm:pt>
    <dgm:pt modelId="{94FD404A-F220-D14A-A4F3-A331A70091FC}" type="parTrans" cxnId="{73277BAC-B114-A048-8429-6CC261510BEE}">
      <dgm:prSet/>
      <dgm:spPr/>
      <dgm:t>
        <a:bodyPr/>
        <a:lstStyle/>
        <a:p>
          <a:endParaRPr lang="de-DE"/>
        </a:p>
      </dgm:t>
    </dgm:pt>
    <dgm:pt modelId="{EFC1E68E-F30B-AE46-B79C-E2A5641886EF}" type="sibTrans" cxnId="{73277BAC-B114-A048-8429-6CC261510BEE}">
      <dgm:prSet/>
      <dgm:spPr/>
      <dgm:t>
        <a:bodyPr/>
        <a:lstStyle/>
        <a:p>
          <a:endParaRPr lang="de-DE"/>
        </a:p>
      </dgm:t>
    </dgm:pt>
    <dgm:pt modelId="{05DEB32F-647C-6B4E-BE50-7E6B2CED059D}">
      <dgm:prSet phldrT="[Text]"/>
      <dgm:spPr/>
      <dgm:t>
        <a:bodyPr/>
        <a:lstStyle/>
        <a:p>
          <a:r>
            <a:rPr lang="de-DE" dirty="0"/>
            <a:t>Entwicklungsmodelle / Kompetenzstufen</a:t>
          </a:r>
        </a:p>
      </dgm:t>
    </dgm:pt>
    <dgm:pt modelId="{16ABC34C-F2C6-C14E-B8B4-FDBA9C2323EC}" type="parTrans" cxnId="{F2B8C3C8-55AB-B648-B419-D4C592BC6F93}">
      <dgm:prSet/>
      <dgm:spPr/>
      <dgm:t>
        <a:bodyPr/>
        <a:lstStyle/>
        <a:p>
          <a:endParaRPr lang="de-DE"/>
        </a:p>
      </dgm:t>
    </dgm:pt>
    <dgm:pt modelId="{3B5E4F7B-A9EB-A64E-A0D6-98A08A70CF6D}" type="sibTrans" cxnId="{F2B8C3C8-55AB-B648-B419-D4C592BC6F93}">
      <dgm:prSet/>
      <dgm:spPr/>
      <dgm:t>
        <a:bodyPr/>
        <a:lstStyle/>
        <a:p>
          <a:endParaRPr lang="de-DE"/>
        </a:p>
      </dgm:t>
    </dgm:pt>
    <dgm:pt modelId="{B286DDF6-A5B4-3E41-A69B-759470FFA7AF}">
      <dgm:prSet phldrT="[Text]"/>
      <dgm:spPr/>
      <dgm:t>
        <a:bodyPr/>
        <a:lstStyle/>
        <a:p>
          <a:r>
            <a:rPr lang="de-DE" dirty="0"/>
            <a:t>Curriculare Vorgaben</a:t>
          </a:r>
        </a:p>
      </dgm:t>
    </dgm:pt>
    <dgm:pt modelId="{26CD9A79-EBE4-0E49-BEE5-5ED17A6E88BA}" type="parTrans" cxnId="{06F5F9C9-B837-C143-897D-FB06C0923C19}">
      <dgm:prSet/>
      <dgm:spPr/>
      <dgm:t>
        <a:bodyPr/>
        <a:lstStyle/>
        <a:p>
          <a:endParaRPr lang="de-DE"/>
        </a:p>
      </dgm:t>
    </dgm:pt>
    <dgm:pt modelId="{AF7E5EC5-3191-8F49-8346-714EFCA0EB5B}" type="sibTrans" cxnId="{06F5F9C9-B837-C143-897D-FB06C0923C19}">
      <dgm:prSet/>
      <dgm:spPr/>
      <dgm:t>
        <a:bodyPr/>
        <a:lstStyle/>
        <a:p>
          <a:endParaRPr lang="de-DE"/>
        </a:p>
      </dgm:t>
    </dgm:pt>
    <dgm:pt modelId="{BE4801B9-7A17-6642-B086-30B7C654A0A7}" type="pres">
      <dgm:prSet presAssocID="{CA791D22-F4A6-F749-A9E8-637319A26DAD}" presName="Name0" presStyleCnt="0">
        <dgm:presLayoutVars>
          <dgm:dir/>
          <dgm:animLvl val="lvl"/>
          <dgm:resizeHandles val="exact"/>
        </dgm:presLayoutVars>
      </dgm:prSet>
      <dgm:spPr/>
    </dgm:pt>
    <dgm:pt modelId="{6E88F99B-C784-8E43-B96D-6E3F59EF1F6C}" type="pres">
      <dgm:prSet presAssocID="{D9539973-8383-8C41-9C9F-692D11AFC391}" presName="linNode" presStyleCnt="0"/>
      <dgm:spPr/>
    </dgm:pt>
    <dgm:pt modelId="{68B3B1FF-F620-8248-B893-85E0DD665BFB}" type="pres">
      <dgm:prSet presAssocID="{D9539973-8383-8C41-9C9F-692D11AFC391}" presName="parentText" presStyleLbl="node1" presStyleIdx="0" presStyleCnt="3">
        <dgm:presLayoutVars>
          <dgm:chMax val="1"/>
          <dgm:bulletEnabled val="1"/>
        </dgm:presLayoutVars>
      </dgm:prSet>
      <dgm:spPr/>
    </dgm:pt>
    <dgm:pt modelId="{7DBF6545-8FA5-3B4B-9C22-783361DCCD88}" type="pres">
      <dgm:prSet presAssocID="{D9539973-8383-8C41-9C9F-692D11AFC391}" presName="descendantText" presStyleLbl="alignAccFollowNode1" presStyleIdx="0" presStyleCnt="3">
        <dgm:presLayoutVars>
          <dgm:bulletEnabled val="1"/>
        </dgm:presLayoutVars>
      </dgm:prSet>
      <dgm:spPr/>
    </dgm:pt>
    <dgm:pt modelId="{66503BA4-B5CB-B54C-A78F-AE7A169CD3C8}" type="pres">
      <dgm:prSet presAssocID="{35E86CE5-48BE-ED4C-85E0-8BF8A63FE16A}" presName="sp" presStyleCnt="0"/>
      <dgm:spPr/>
    </dgm:pt>
    <dgm:pt modelId="{4ACB036E-8920-0E48-8BDB-BBA30D6BD2EC}" type="pres">
      <dgm:prSet presAssocID="{4AFB75BF-CE9F-A641-9183-AA1FDF79D78B}" presName="linNode" presStyleCnt="0"/>
      <dgm:spPr/>
    </dgm:pt>
    <dgm:pt modelId="{EA9E0B5C-4343-DA48-89E2-84E8B9D508A4}" type="pres">
      <dgm:prSet presAssocID="{4AFB75BF-CE9F-A641-9183-AA1FDF79D78B}" presName="parentText" presStyleLbl="node1" presStyleIdx="1" presStyleCnt="3">
        <dgm:presLayoutVars>
          <dgm:chMax val="1"/>
          <dgm:bulletEnabled val="1"/>
        </dgm:presLayoutVars>
      </dgm:prSet>
      <dgm:spPr/>
    </dgm:pt>
    <dgm:pt modelId="{4B1E1932-11A0-CD4A-9648-DEC5E0E17620}" type="pres">
      <dgm:prSet presAssocID="{4AFB75BF-CE9F-A641-9183-AA1FDF79D78B}" presName="descendantText" presStyleLbl="alignAccFollowNode1" presStyleIdx="1" presStyleCnt="3">
        <dgm:presLayoutVars>
          <dgm:bulletEnabled val="1"/>
        </dgm:presLayoutVars>
      </dgm:prSet>
      <dgm:spPr/>
    </dgm:pt>
    <dgm:pt modelId="{1B47E2BF-1749-A04D-929B-D6D15AFAF3CF}" type="pres">
      <dgm:prSet presAssocID="{37A7857D-B8D0-484C-A4D4-EFB8362D1874}" presName="sp" presStyleCnt="0"/>
      <dgm:spPr/>
    </dgm:pt>
    <dgm:pt modelId="{656B0ED6-26E5-2F49-87AC-C11BF38C6AD8}" type="pres">
      <dgm:prSet presAssocID="{70399A07-03D3-7149-AD45-A3D9B70000CF}" presName="linNode" presStyleCnt="0"/>
      <dgm:spPr/>
    </dgm:pt>
    <dgm:pt modelId="{8891395E-E0E8-254A-BACD-A97B1C987298}" type="pres">
      <dgm:prSet presAssocID="{70399A07-03D3-7149-AD45-A3D9B70000CF}" presName="parentText" presStyleLbl="node1" presStyleIdx="2" presStyleCnt="3">
        <dgm:presLayoutVars>
          <dgm:chMax val="1"/>
          <dgm:bulletEnabled val="1"/>
        </dgm:presLayoutVars>
      </dgm:prSet>
      <dgm:spPr/>
    </dgm:pt>
    <dgm:pt modelId="{3F46ECE4-BC89-884B-9879-9124BD9FACB7}" type="pres">
      <dgm:prSet presAssocID="{70399A07-03D3-7149-AD45-A3D9B70000CF}" presName="descendantText" presStyleLbl="alignAccFollowNode1" presStyleIdx="2" presStyleCnt="3">
        <dgm:presLayoutVars>
          <dgm:bulletEnabled val="1"/>
        </dgm:presLayoutVars>
      </dgm:prSet>
      <dgm:spPr/>
    </dgm:pt>
  </dgm:ptLst>
  <dgm:cxnLst>
    <dgm:cxn modelId="{AD0E4113-AF66-9D4D-863A-AC1EC0DF4395}" type="presOf" srcId="{B286DDF6-A5B4-3E41-A69B-759470FFA7AF}" destId="{3F46ECE4-BC89-884B-9879-9124BD9FACB7}" srcOrd="0" destOrd="1" presId="urn:microsoft.com/office/officeart/2005/8/layout/vList5"/>
    <dgm:cxn modelId="{2B70131D-9D9F-3348-BFF8-74C60B691DAC}" type="presOf" srcId="{0C6F1FAB-DC87-9346-BDD1-C4EC953F8C44}" destId="{7DBF6545-8FA5-3B4B-9C22-783361DCCD88}" srcOrd="0" destOrd="0" presId="urn:microsoft.com/office/officeart/2005/8/layout/vList5"/>
    <dgm:cxn modelId="{1D0F3629-ED16-FD44-8C98-6F25AFE686F5}" type="presOf" srcId="{9F915F53-4A8E-B94F-A5E9-7953E5EA6CD4}" destId="{4B1E1932-11A0-CD4A-9648-DEC5E0E17620}" srcOrd="0" destOrd="0" presId="urn:microsoft.com/office/officeart/2005/8/layout/vList5"/>
    <dgm:cxn modelId="{939F9D5E-3001-CD45-993F-65936B6DE833}" type="presOf" srcId="{57F76047-7DEE-D44B-908D-9EAD2D8565EB}" destId="{7DBF6545-8FA5-3B4B-9C22-783361DCCD88}" srcOrd="0" destOrd="1" presId="urn:microsoft.com/office/officeart/2005/8/layout/vList5"/>
    <dgm:cxn modelId="{02C93769-05AC-CE4A-A36D-E593135BB792}" srcId="{CA791D22-F4A6-F749-A9E8-637319A26DAD}" destId="{D9539973-8383-8C41-9C9F-692D11AFC391}" srcOrd="0" destOrd="0" parTransId="{353B3258-BD0D-1746-8E65-186DE6127016}" sibTransId="{35E86CE5-48BE-ED4C-85E0-8BF8A63FE16A}"/>
    <dgm:cxn modelId="{499AE66C-06D0-7441-BE6A-DC284C422F1A}" srcId="{4AFB75BF-CE9F-A641-9183-AA1FDF79D78B}" destId="{9F915F53-4A8E-B94F-A5E9-7953E5EA6CD4}" srcOrd="0" destOrd="0" parTransId="{FCB28AED-D65D-B741-8C56-9B06978112EA}" sibTransId="{CADAFAED-CE2E-0149-9B03-71740A73A0D4}"/>
    <dgm:cxn modelId="{B73E9D71-7882-774F-A122-5EB8EBC3D91B}" type="presOf" srcId="{4AFB75BF-CE9F-A641-9183-AA1FDF79D78B}" destId="{EA9E0B5C-4343-DA48-89E2-84E8B9D508A4}" srcOrd="0" destOrd="0" presId="urn:microsoft.com/office/officeart/2005/8/layout/vList5"/>
    <dgm:cxn modelId="{79594B7C-E0B8-F146-A976-38AF53D8F4FD}" type="presOf" srcId="{D9539973-8383-8C41-9C9F-692D11AFC391}" destId="{68B3B1FF-F620-8248-B893-85E0DD665BFB}" srcOrd="0" destOrd="0" presId="urn:microsoft.com/office/officeart/2005/8/layout/vList5"/>
    <dgm:cxn modelId="{A4161586-6730-2F43-84CB-1DFF4408AE62}" type="presOf" srcId="{F1877027-2FAA-7543-A1DB-4C5A97201128}" destId="{4B1E1932-11A0-CD4A-9648-DEC5E0E17620}" srcOrd="0" destOrd="1" presId="urn:microsoft.com/office/officeart/2005/8/layout/vList5"/>
    <dgm:cxn modelId="{8B196788-7F37-3F47-8EB9-73469A40503F}" type="presOf" srcId="{05DEB32F-647C-6B4E-BE50-7E6B2CED059D}" destId="{3F46ECE4-BC89-884B-9879-9124BD9FACB7}" srcOrd="0" destOrd="0" presId="urn:microsoft.com/office/officeart/2005/8/layout/vList5"/>
    <dgm:cxn modelId="{255895A6-C06E-A146-9FF2-3217A0A0FABE}" srcId="{4AFB75BF-CE9F-A641-9183-AA1FDF79D78B}" destId="{F1877027-2FAA-7543-A1DB-4C5A97201128}" srcOrd="1" destOrd="0" parTransId="{E5E043DC-2E07-E04A-8877-C5793B431110}" sibTransId="{860EFDAE-2166-EF42-B4FD-516BC1CDDDC4}"/>
    <dgm:cxn modelId="{73277BAC-B114-A048-8429-6CC261510BEE}" srcId="{CA791D22-F4A6-F749-A9E8-637319A26DAD}" destId="{70399A07-03D3-7149-AD45-A3D9B70000CF}" srcOrd="2" destOrd="0" parTransId="{94FD404A-F220-D14A-A4F3-A331A70091FC}" sibTransId="{EFC1E68E-F30B-AE46-B79C-E2A5641886EF}"/>
    <dgm:cxn modelId="{F2B8C3C8-55AB-B648-B419-D4C592BC6F93}" srcId="{70399A07-03D3-7149-AD45-A3D9B70000CF}" destId="{05DEB32F-647C-6B4E-BE50-7E6B2CED059D}" srcOrd="0" destOrd="0" parTransId="{16ABC34C-F2C6-C14E-B8B4-FDBA9C2323EC}" sibTransId="{3B5E4F7B-A9EB-A64E-A0D6-98A08A70CF6D}"/>
    <dgm:cxn modelId="{06F5F9C9-B837-C143-897D-FB06C0923C19}" srcId="{70399A07-03D3-7149-AD45-A3D9B70000CF}" destId="{B286DDF6-A5B4-3E41-A69B-759470FFA7AF}" srcOrd="1" destOrd="0" parTransId="{26CD9A79-EBE4-0E49-BEE5-5ED17A6E88BA}" sibTransId="{AF7E5EC5-3191-8F49-8346-714EFCA0EB5B}"/>
    <dgm:cxn modelId="{6FBBB3CF-8641-9B4C-9209-C56DBA4618D6}" srcId="{CA791D22-F4A6-F749-A9E8-637319A26DAD}" destId="{4AFB75BF-CE9F-A641-9183-AA1FDF79D78B}" srcOrd="1" destOrd="0" parTransId="{61C417D8-AE7C-5D4B-9ACF-5EEA4D864B86}" sibTransId="{37A7857D-B8D0-484C-A4D4-EFB8362D1874}"/>
    <dgm:cxn modelId="{56BFF6D4-91E8-9E40-87A4-FF05DA022877}" type="presOf" srcId="{CA791D22-F4A6-F749-A9E8-637319A26DAD}" destId="{BE4801B9-7A17-6642-B086-30B7C654A0A7}" srcOrd="0" destOrd="0" presId="urn:microsoft.com/office/officeart/2005/8/layout/vList5"/>
    <dgm:cxn modelId="{72EDC9D7-E71F-124C-AB65-BB0CDEC8848A}" type="presOf" srcId="{70399A07-03D3-7149-AD45-A3D9B70000CF}" destId="{8891395E-E0E8-254A-BACD-A97B1C987298}" srcOrd="0" destOrd="0" presId="urn:microsoft.com/office/officeart/2005/8/layout/vList5"/>
    <dgm:cxn modelId="{22D53EDC-84F0-B94C-8A54-DF7B2AE90BB2}" srcId="{D9539973-8383-8C41-9C9F-692D11AFC391}" destId="{0C6F1FAB-DC87-9346-BDD1-C4EC953F8C44}" srcOrd="0" destOrd="0" parTransId="{A8C419AE-5877-6144-8A93-FEDDF1D23BE7}" sibTransId="{329B2DDC-3FC1-3D41-818A-4512834B4465}"/>
    <dgm:cxn modelId="{945161EC-5693-4240-A126-690444B39AE7}" srcId="{D9539973-8383-8C41-9C9F-692D11AFC391}" destId="{57F76047-7DEE-D44B-908D-9EAD2D8565EB}" srcOrd="1" destOrd="0" parTransId="{2E20607B-3201-9F4B-A2D8-535ABCE23D48}" sibTransId="{253031A6-52C4-2F49-85EC-72F7E27E7411}"/>
    <dgm:cxn modelId="{4AED7FA8-AFDE-2042-9794-7AA0617D0665}" type="presParOf" srcId="{BE4801B9-7A17-6642-B086-30B7C654A0A7}" destId="{6E88F99B-C784-8E43-B96D-6E3F59EF1F6C}" srcOrd="0" destOrd="0" presId="urn:microsoft.com/office/officeart/2005/8/layout/vList5"/>
    <dgm:cxn modelId="{D318CAF8-CAB3-8040-B34B-630C10412039}" type="presParOf" srcId="{6E88F99B-C784-8E43-B96D-6E3F59EF1F6C}" destId="{68B3B1FF-F620-8248-B893-85E0DD665BFB}" srcOrd="0" destOrd="0" presId="urn:microsoft.com/office/officeart/2005/8/layout/vList5"/>
    <dgm:cxn modelId="{7A8829FD-2067-F643-8805-606988064EFD}" type="presParOf" srcId="{6E88F99B-C784-8E43-B96D-6E3F59EF1F6C}" destId="{7DBF6545-8FA5-3B4B-9C22-783361DCCD88}" srcOrd="1" destOrd="0" presId="urn:microsoft.com/office/officeart/2005/8/layout/vList5"/>
    <dgm:cxn modelId="{0EA4DD3F-B63F-3949-AC02-BF7D96C86226}" type="presParOf" srcId="{BE4801B9-7A17-6642-B086-30B7C654A0A7}" destId="{66503BA4-B5CB-B54C-A78F-AE7A169CD3C8}" srcOrd="1" destOrd="0" presId="urn:microsoft.com/office/officeart/2005/8/layout/vList5"/>
    <dgm:cxn modelId="{46B6F0DB-CA11-7B41-A68E-77080BB62A17}" type="presParOf" srcId="{BE4801B9-7A17-6642-B086-30B7C654A0A7}" destId="{4ACB036E-8920-0E48-8BDB-BBA30D6BD2EC}" srcOrd="2" destOrd="0" presId="urn:microsoft.com/office/officeart/2005/8/layout/vList5"/>
    <dgm:cxn modelId="{CD9A1891-4BBB-4D4D-AC82-47DEB3D41086}" type="presParOf" srcId="{4ACB036E-8920-0E48-8BDB-BBA30D6BD2EC}" destId="{EA9E0B5C-4343-DA48-89E2-84E8B9D508A4}" srcOrd="0" destOrd="0" presId="urn:microsoft.com/office/officeart/2005/8/layout/vList5"/>
    <dgm:cxn modelId="{06334282-C2AF-B042-8413-86A879DF3C2A}" type="presParOf" srcId="{4ACB036E-8920-0E48-8BDB-BBA30D6BD2EC}" destId="{4B1E1932-11A0-CD4A-9648-DEC5E0E17620}" srcOrd="1" destOrd="0" presId="urn:microsoft.com/office/officeart/2005/8/layout/vList5"/>
    <dgm:cxn modelId="{170CDE23-0401-CE42-B6BA-522C070DC39B}" type="presParOf" srcId="{BE4801B9-7A17-6642-B086-30B7C654A0A7}" destId="{1B47E2BF-1749-A04D-929B-D6D15AFAF3CF}" srcOrd="3" destOrd="0" presId="urn:microsoft.com/office/officeart/2005/8/layout/vList5"/>
    <dgm:cxn modelId="{9090D1AF-23F3-D447-9B05-AC03A843E38F}" type="presParOf" srcId="{BE4801B9-7A17-6642-B086-30B7C654A0A7}" destId="{656B0ED6-26E5-2F49-87AC-C11BF38C6AD8}" srcOrd="4" destOrd="0" presId="urn:microsoft.com/office/officeart/2005/8/layout/vList5"/>
    <dgm:cxn modelId="{DBD409F1-65F9-7644-9232-1615869F998F}" type="presParOf" srcId="{656B0ED6-26E5-2F49-87AC-C11BF38C6AD8}" destId="{8891395E-E0E8-254A-BACD-A97B1C987298}" srcOrd="0" destOrd="0" presId="urn:microsoft.com/office/officeart/2005/8/layout/vList5"/>
    <dgm:cxn modelId="{37DD08F6-1615-E64E-8AB9-7E55E124F8C4}" type="presParOf" srcId="{656B0ED6-26E5-2F49-87AC-C11BF38C6AD8}" destId="{3F46ECE4-BC89-884B-9879-9124BD9FAC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78604D-34AA-714A-927E-7F6A9D50EE9D}"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de-DE"/>
        </a:p>
      </dgm:t>
    </dgm:pt>
    <dgm:pt modelId="{853B8909-32F4-1E40-8A5B-B2B49D727904}">
      <dgm:prSet phldrT="[Text]"/>
      <dgm:spPr/>
      <dgm:t>
        <a:bodyPr/>
        <a:lstStyle/>
        <a:p>
          <a:r>
            <a:rPr lang="de-DE" b="1" dirty="0"/>
            <a:t>1</a:t>
          </a:r>
        </a:p>
      </dgm:t>
    </dgm:pt>
    <dgm:pt modelId="{D7E75641-79A5-AC4F-AF32-A9623DBFE735}" type="parTrans" cxnId="{E5310262-51F9-7847-8C63-2482D7EEA27B}">
      <dgm:prSet/>
      <dgm:spPr/>
      <dgm:t>
        <a:bodyPr/>
        <a:lstStyle/>
        <a:p>
          <a:endParaRPr lang="de-DE"/>
        </a:p>
      </dgm:t>
    </dgm:pt>
    <dgm:pt modelId="{643C3EE0-09E6-204B-A2CD-06E8B4F9A3D7}" type="sibTrans" cxnId="{E5310262-51F9-7847-8C63-2482D7EEA27B}">
      <dgm:prSet/>
      <dgm:spPr/>
      <dgm:t>
        <a:bodyPr/>
        <a:lstStyle/>
        <a:p>
          <a:endParaRPr lang="de-DE"/>
        </a:p>
      </dgm:t>
    </dgm:pt>
    <dgm:pt modelId="{C971CB21-E788-F649-B551-27AC3AF80EB4}">
      <dgm:prSet phldrT="[Text]"/>
      <dgm:spPr/>
      <dgm:t>
        <a:bodyPr/>
        <a:lstStyle/>
        <a:p>
          <a:r>
            <a:rPr lang="de-DE" dirty="0"/>
            <a:t>Laut-Buchstaben-Zuordnung</a:t>
          </a:r>
        </a:p>
      </dgm:t>
    </dgm:pt>
    <dgm:pt modelId="{E3400337-46D3-7E4C-A55E-917473E36990}" type="parTrans" cxnId="{3D817115-C133-E143-A3D2-0ADE0A7F0F0C}">
      <dgm:prSet/>
      <dgm:spPr/>
      <dgm:t>
        <a:bodyPr/>
        <a:lstStyle/>
        <a:p>
          <a:endParaRPr lang="de-DE"/>
        </a:p>
      </dgm:t>
    </dgm:pt>
    <dgm:pt modelId="{669E36EE-0708-D24B-9F53-AB77CA977E40}" type="sibTrans" cxnId="{3D817115-C133-E143-A3D2-0ADE0A7F0F0C}">
      <dgm:prSet/>
      <dgm:spPr/>
      <dgm:t>
        <a:bodyPr/>
        <a:lstStyle/>
        <a:p>
          <a:endParaRPr lang="de-DE"/>
        </a:p>
      </dgm:t>
    </dgm:pt>
    <dgm:pt modelId="{36437483-364A-2849-AE5D-11E63B1CBB97}">
      <dgm:prSet phldrT="[Text]"/>
      <dgm:spPr/>
      <dgm:t>
        <a:bodyPr/>
        <a:lstStyle/>
        <a:p>
          <a:r>
            <a:rPr lang="de-DE" dirty="0"/>
            <a:t>Buchstaben- und Wortidentifikation</a:t>
          </a:r>
        </a:p>
      </dgm:t>
    </dgm:pt>
    <dgm:pt modelId="{B043CC4C-FD2F-7B40-A841-CB2CA43126F3}" type="parTrans" cxnId="{7BE3ADCC-48B0-004E-B0B3-FDDB48143A9D}">
      <dgm:prSet/>
      <dgm:spPr/>
      <dgm:t>
        <a:bodyPr/>
        <a:lstStyle/>
        <a:p>
          <a:endParaRPr lang="de-DE"/>
        </a:p>
      </dgm:t>
    </dgm:pt>
    <dgm:pt modelId="{2007D782-6217-BC4E-8DEA-BC3BB0C3E635}" type="sibTrans" cxnId="{7BE3ADCC-48B0-004E-B0B3-FDDB48143A9D}">
      <dgm:prSet/>
      <dgm:spPr/>
      <dgm:t>
        <a:bodyPr/>
        <a:lstStyle/>
        <a:p>
          <a:endParaRPr lang="de-DE"/>
        </a:p>
      </dgm:t>
    </dgm:pt>
    <dgm:pt modelId="{E0331273-1765-EE4C-B6CD-1C44FD3C5E2F}">
      <dgm:prSet phldrT="[Text]"/>
      <dgm:spPr/>
      <dgm:t>
        <a:bodyPr/>
        <a:lstStyle/>
        <a:p>
          <a:r>
            <a:rPr lang="de-DE" b="1" dirty="0"/>
            <a:t>2</a:t>
          </a:r>
        </a:p>
      </dgm:t>
    </dgm:pt>
    <dgm:pt modelId="{AED1D415-B14D-B847-BAAE-AF154B3BFAD3}" type="parTrans" cxnId="{B97513C8-130E-9C4C-BC9A-ADB7B656F99E}">
      <dgm:prSet/>
      <dgm:spPr/>
      <dgm:t>
        <a:bodyPr/>
        <a:lstStyle/>
        <a:p>
          <a:endParaRPr lang="de-DE"/>
        </a:p>
      </dgm:t>
    </dgm:pt>
    <dgm:pt modelId="{8AACC7CA-2E2E-9E40-9059-912BC49F4CAD}" type="sibTrans" cxnId="{B97513C8-130E-9C4C-BC9A-ADB7B656F99E}">
      <dgm:prSet/>
      <dgm:spPr/>
      <dgm:t>
        <a:bodyPr/>
        <a:lstStyle/>
        <a:p>
          <a:endParaRPr lang="de-DE"/>
        </a:p>
      </dgm:t>
    </dgm:pt>
    <dgm:pt modelId="{DFC3B855-32C5-334C-BC23-0F9C15770A4F}">
      <dgm:prSet phldrT="[Text]"/>
      <dgm:spPr/>
      <dgm:t>
        <a:bodyPr/>
        <a:lstStyle/>
        <a:p>
          <a:r>
            <a:rPr lang="de-DE" dirty="0"/>
            <a:t>Worterkennung</a:t>
          </a:r>
        </a:p>
      </dgm:t>
    </dgm:pt>
    <dgm:pt modelId="{89229462-DB51-564A-8453-58E30BDA900D}" type="parTrans" cxnId="{04BEDD8B-82A8-114C-AEEF-B5CAAB231862}">
      <dgm:prSet/>
      <dgm:spPr/>
      <dgm:t>
        <a:bodyPr/>
        <a:lstStyle/>
        <a:p>
          <a:endParaRPr lang="de-DE"/>
        </a:p>
      </dgm:t>
    </dgm:pt>
    <dgm:pt modelId="{670D6D72-63B7-6A47-9986-C91D3B54D672}" type="sibTrans" cxnId="{04BEDD8B-82A8-114C-AEEF-B5CAAB231862}">
      <dgm:prSet/>
      <dgm:spPr/>
      <dgm:t>
        <a:bodyPr/>
        <a:lstStyle/>
        <a:p>
          <a:endParaRPr lang="de-DE"/>
        </a:p>
      </dgm:t>
    </dgm:pt>
    <dgm:pt modelId="{616E8AA1-1B97-C845-B0E0-E69F38CD18D3}">
      <dgm:prSet phldrT="[Text]"/>
      <dgm:spPr/>
      <dgm:t>
        <a:bodyPr/>
        <a:lstStyle/>
        <a:p>
          <a:r>
            <a:rPr lang="de-DE" dirty="0"/>
            <a:t>Satzidentifikation</a:t>
          </a:r>
        </a:p>
      </dgm:t>
    </dgm:pt>
    <dgm:pt modelId="{8A2D9D5D-6B13-7648-B3E7-ACC58EAA7EDC}" type="parTrans" cxnId="{7AC9D175-4B74-B749-BBAD-80F8EC6328FB}">
      <dgm:prSet/>
      <dgm:spPr/>
      <dgm:t>
        <a:bodyPr/>
        <a:lstStyle/>
        <a:p>
          <a:endParaRPr lang="de-DE"/>
        </a:p>
      </dgm:t>
    </dgm:pt>
    <dgm:pt modelId="{AAF10EEB-719E-0E4B-B5BC-244422736223}" type="sibTrans" cxnId="{7AC9D175-4B74-B749-BBAD-80F8EC6328FB}">
      <dgm:prSet/>
      <dgm:spPr/>
      <dgm:t>
        <a:bodyPr/>
        <a:lstStyle/>
        <a:p>
          <a:endParaRPr lang="de-DE"/>
        </a:p>
      </dgm:t>
    </dgm:pt>
    <dgm:pt modelId="{BB92BDCD-E0DF-E445-BBF1-108D7F67F1A5}">
      <dgm:prSet phldrT="[Text]"/>
      <dgm:spPr/>
      <dgm:t>
        <a:bodyPr/>
        <a:lstStyle/>
        <a:p>
          <a:r>
            <a:rPr lang="de-DE" b="1" dirty="0"/>
            <a:t>3</a:t>
          </a:r>
        </a:p>
      </dgm:t>
    </dgm:pt>
    <dgm:pt modelId="{0D65FB28-F53E-3845-BC02-F10EF328EAFF}" type="parTrans" cxnId="{616153E5-D91C-CC42-8967-64E1A6713248}">
      <dgm:prSet/>
      <dgm:spPr/>
      <dgm:t>
        <a:bodyPr/>
        <a:lstStyle/>
        <a:p>
          <a:endParaRPr lang="de-DE"/>
        </a:p>
      </dgm:t>
    </dgm:pt>
    <dgm:pt modelId="{22297FAE-99A1-004D-8EDF-49AAA8430519}" type="sibTrans" cxnId="{616153E5-D91C-CC42-8967-64E1A6713248}">
      <dgm:prSet/>
      <dgm:spPr/>
      <dgm:t>
        <a:bodyPr/>
        <a:lstStyle/>
        <a:p>
          <a:endParaRPr lang="de-DE"/>
        </a:p>
      </dgm:t>
    </dgm:pt>
    <dgm:pt modelId="{19A4CEA6-2551-2948-895E-35B52553B916}">
      <dgm:prSet phldrT="[Text]"/>
      <dgm:spPr/>
      <dgm:t>
        <a:bodyPr/>
        <a:lstStyle/>
        <a:p>
          <a:r>
            <a:rPr lang="de-DE" dirty="0"/>
            <a:t>Satzübergreifendes Verstehen</a:t>
          </a:r>
        </a:p>
      </dgm:t>
    </dgm:pt>
    <dgm:pt modelId="{5F2CD441-0D63-4B48-A790-6040F6BB5A7B}" type="sibTrans" cxnId="{99C4B844-873A-484A-8633-C36699FC78E7}">
      <dgm:prSet/>
      <dgm:spPr/>
      <dgm:t>
        <a:bodyPr/>
        <a:lstStyle/>
        <a:p>
          <a:endParaRPr lang="de-DE"/>
        </a:p>
      </dgm:t>
    </dgm:pt>
    <dgm:pt modelId="{66D1C4BD-F3E9-F540-8DDE-E91069FB6FD0}" type="parTrans" cxnId="{99C4B844-873A-484A-8633-C36699FC78E7}">
      <dgm:prSet/>
      <dgm:spPr/>
      <dgm:t>
        <a:bodyPr/>
        <a:lstStyle/>
        <a:p>
          <a:endParaRPr lang="de-DE"/>
        </a:p>
      </dgm:t>
    </dgm:pt>
    <dgm:pt modelId="{CC463C54-2FEF-D94F-A52F-9FC14FF33AE3}">
      <dgm:prSet phldrT="[Text]"/>
      <dgm:spPr/>
      <dgm:t>
        <a:bodyPr/>
        <a:lstStyle/>
        <a:p>
          <a:r>
            <a:rPr lang="de-DE" dirty="0"/>
            <a:t>„Lokale Kohärenz“ bilden (Absätze verstehen)</a:t>
          </a:r>
        </a:p>
      </dgm:t>
    </dgm:pt>
    <dgm:pt modelId="{F173B2E7-EBFC-F748-948B-7BBB4E910A60}" type="sibTrans" cxnId="{C885BC4F-C436-F645-8185-B5E674431B5F}">
      <dgm:prSet/>
      <dgm:spPr/>
      <dgm:t>
        <a:bodyPr/>
        <a:lstStyle/>
        <a:p>
          <a:endParaRPr lang="de-DE"/>
        </a:p>
      </dgm:t>
    </dgm:pt>
    <dgm:pt modelId="{DBA99422-6A4B-1043-9D75-68388E26A344}" type="parTrans" cxnId="{C885BC4F-C436-F645-8185-B5E674431B5F}">
      <dgm:prSet/>
      <dgm:spPr/>
      <dgm:t>
        <a:bodyPr/>
        <a:lstStyle/>
        <a:p>
          <a:endParaRPr lang="de-DE"/>
        </a:p>
      </dgm:t>
    </dgm:pt>
    <dgm:pt modelId="{4534693F-B291-A140-96C6-410B88AE468E}" type="pres">
      <dgm:prSet presAssocID="{EA78604D-34AA-714A-927E-7F6A9D50EE9D}" presName="linearFlow" presStyleCnt="0">
        <dgm:presLayoutVars>
          <dgm:dir/>
          <dgm:animLvl val="lvl"/>
          <dgm:resizeHandles val="exact"/>
        </dgm:presLayoutVars>
      </dgm:prSet>
      <dgm:spPr/>
    </dgm:pt>
    <dgm:pt modelId="{034011B4-0B83-2744-9C41-1A969ADA5BB9}" type="pres">
      <dgm:prSet presAssocID="{853B8909-32F4-1E40-8A5B-B2B49D727904}" presName="composite" presStyleCnt="0"/>
      <dgm:spPr/>
    </dgm:pt>
    <dgm:pt modelId="{6B26C741-7557-4D40-8B2E-3B16409CEDCF}" type="pres">
      <dgm:prSet presAssocID="{853B8909-32F4-1E40-8A5B-B2B49D727904}" presName="parentText" presStyleLbl="alignNode1" presStyleIdx="0" presStyleCnt="3">
        <dgm:presLayoutVars>
          <dgm:chMax val="1"/>
          <dgm:bulletEnabled val="1"/>
        </dgm:presLayoutVars>
      </dgm:prSet>
      <dgm:spPr/>
    </dgm:pt>
    <dgm:pt modelId="{E9B0F758-EAF9-014D-975C-E5A2A545B43A}" type="pres">
      <dgm:prSet presAssocID="{853B8909-32F4-1E40-8A5B-B2B49D727904}" presName="descendantText" presStyleLbl="alignAcc1" presStyleIdx="0" presStyleCnt="3">
        <dgm:presLayoutVars>
          <dgm:bulletEnabled val="1"/>
        </dgm:presLayoutVars>
      </dgm:prSet>
      <dgm:spPr/>
    </dgm:pt>
    <dgm:pt modelId="{DBBFAD12-829F-644C-990D-6E2F9D2F5AC7}" type="pres">
      <dgm:prSet presAssocID="{643C3EE0-09E6-204B-A2CD-06E8B4F9A3D7}" presName="sp" presStyleCnt="0"/>
      <dgm:spPr/>
    </dgm:pt>
    <dgm:pt modelId="{AF05725C-6797-6843-B3BA-FAD9045EB002}" type="pres">
      <dgm:prSet presAssocID="{E0331273-1765-EE4C-B6CD-1C44FD3C5E2F}" presName="composite" presStyleCnt="0"/>
      <dgm:spPr/>
    </dgm:pt>
    <dgm:pt modelId="{455FF191-92C7-6245-9842-3599AF0DB512}" type="pres">
      <dgm:prSet presAssocID="{E0331273-1765-EE4C-B6CD-1C44FD3C5E2F}" presName="parentText" presStyleLbl="alignNode1" presStyleIdx="1" presStyleCnt="3">
        <dgm:presLayoutVars>
          <dgm:chMax val="1"/>
          <dgm:bulletEnabled val="1"/>
        </dgm:presLayoutVars>
      </dgm:prSet>
      <dgm:spPr/>
    </dgm:pt>
    <dgm:pt modelId="{FCC5090C-D965-0E4E-9528-C0F137961D03}" type="pres">
      <dgm:prSet presAssocID="{E0331273-1765-EE4C-B6CD-1C44FD3C5E2F}" presName="descendantText" presStyleLbl="alignAcc1" presStyleIdx="1" presStyleCnt="3">
        <dgm:presLayoutVars>
          <dgm:bulletEnabled val="1"/>
        </dgm:presLayoutVars>
      </dgm:prSet>
      <dgm:spPr/>
    </dgm:pt>
    <dgm:pt modelId="{C163513C-53E3-9241-99B7-E5B6E0347AC8}" type="pres">
      <dgm:prSet presAssocID="{8AACC7CA-2E2E-9E40-9059-912BC49F4CAD}" presName="sp" presStyleCnt="0"/>
      <dgm:spPr/>
    </dgm:pt>
    <dgm:pt modelId="{D0657993-57BD-194A-81A4-78E3D64F93B3}" type="pres">
      <dgm:prSet presAssocID="{BB92BDCD-E0DF-E445-BBF1-108D7F67F1A5}" presName="composite" presStyleCnt="0"/>
      <dgm:spPr/>
    </dgm:pt>
    <dgm:pt modelId="{3723D4C4-925B-C142-B379-CA2CBB4BFCC8}" type="pres">
      <dgm:prSet presAssocID="{BB92BDCD-E0DF-E445-BBF1-108D7F67F1A5}" presName="parentText" presStyleLbl="alignNode1" presStyleIdx="2" presStyleCnt="3">
        <dgm:presLayoutVars>
          <dgm:chMax val="1"/>
          <dgm:bulletEnabled val="1"/>
        </dgm:presLayoutVars>
      </dgm:prSet>
      <dgm:spPr/>
    </dgm:pt>
    <dgm:pt modelId="{0106E2D9-0480-FE43-B8B6-195D03921418}" type="pres">
      <dgm:prSet presAssocID="{BB92BDCD-E0DF-E445-BBF1-108D7F67F1A5}" presName="descendantText" presStyleLbl="alignAcc1" presStyleIdx="2" presStyleCnt="3">
        <dgm:presLayoutVars>
          <dgm:bulletEnabled val="1"/>
        </dgm:presLayoutVars>
      </dgm:prSet>
      <dgm:spPr/>
    </dgm:pt>
  </dgm:ptLst>
  <dgm:cxnLst>
    <dgm:cxn modelId="{3D817115-C133-E143-A3D2-0ADE0A7F0F0C}" srcId="{853B8909-32F4-1E40-8A5B-B2B49D727904}" destId="{C971CB21-E788-F649-B551-27AC3AF80EB4}" srcOrd="0" destOrd="0" parTransId="{E3400337-46D3-7E4C-A55E-917473E36990}" sibTransId="{669E36EE-0708-D24B-9F53-AB77CA977E40}"/>
    <dgm:cxn modelId="{3445A017-BE2D-3C4D-8191-E5951EDD158F}" type="presOf" srcId="{E0331273-1765-EE4C-B6CD-1C44FD3C5E2F}" destId="{455FF191-92C7-6245-9842-3599AF0DB512}" srcOrd="0" destOrd="0" presId="urn:microsoft.com/office/officeart/2005/8/layout/chevron2"/>
    <dgm:cxn modelId="{1AFBCB3A-922F-3445-909B-B855CF3A59CF}" type="presOf" srcId="{EA78604D-34AA-714A-927E-7F6A9D50EE9D}" destId="{4534693F-B291-A140-96C6-410B88AE468E}" srcOrd="0" destOrd="0" presId="urn:microsoft.com/office/officeart/2005/8/layout/chevron2"/>
    <dgm:cxn modelId="{99C4B844-873A-484A-8633-C36699FC78E7}" srcId="{BB92BDCD-E0DF-E445-BBF1-108D7F67F1A5}" destId="{19A4CEA6-2551-2948-895E-35B52553B916}" srcOrd="0" destOrd="0" parTransId="{66D1C4BD-F3E9-F540-8DDE-E91069FB6FD0}" sibTransId="{5F2CD441-0D63-4B48-A790-6040F6BB5A7B}"/>
    <dgm:cxn modelId="{C885BC4F-C436-F645-8185-B5E674431B5F}" srcId="{BB92BDCD-E0DF-E445-BBF1-108D7F67F1A5}" destId="{CC463C54-2FEF-D94F-A52F-9FC14FF33AE3}" srcOrd="1" destOrd="0" parTransId="{DBA99422-6A4B-1043-9D75-68388E26A344}" sibTransId="{F173B2E7-EBFC-F748-948B-7BBB4E910A60}"/>
    <dgm:cxn modelId="{721FBE5C-65AB-724B-B252-4B595C57B792}" type="presOf" srcId="{36437483-364A-2849-AE5D-11E63B1CBB97}" destId="{E9B0F758-EAF9-014D-975C-E5A2A545B43A}" srcOrd="0" destOrd="1" presId="urn:microsoft.com/office/officeart/2005/8/layout/chevron2"/>
    <dgm:cxn modelId="{E5310262-51F9-7847-8C63-2482D7EEA27B}" srcId="{EA78604D-34AA-714A-927E-7F6A9D50EE9D}" destId="{853B8909-32F4-1E40-8A5B-B2B49D727904}" srcOrd="0" destOrd="0" parTransId="{D7E75641-79A5-AC4F-AF32-A9623DBFE735}" sibTransId="{643C3EE0-09E6-204B-A2CD-06E8B4F9A3D7}"/>
    <dgm:cxn modelId="{7AC9D175-4B74-B749-BBAD-80F8EC6328FB}" srcId="{E0331273-1765-EE4C-B6CD-1C44FD3C5E2F}" destId="{616E8AA1-1B97-C845-B0E0-E69F38CD18D3}" srcOrd="1" destOrd="0" parTransId="{8A2D9D5D-6B13-7648-B3E7-ACC58EAA7EDC}" sibTransId="{AAF10EEB-719E-0E4B-B5BC-244422736223}"/>
    <dgm:cxn modelId="{7534E779-72CF-E24C-8273-7BC77D8298E8}" type="presOf" srcId="{DFC3B855-32C5-334C-BC23-0F9C15770A4F}" destId="{FCC5090C-D965-0E4E-9528-C0F137961D03}" srcOrd="0" destOrd="0" presId="urn:microsoft.com/office/officeart/2005/8/layout/chevron2"/>
    <dgm:cxn modelId="{04BEDD8B-82A8-114C-AEEF-B5CAAB231862}" srcId="{E0331273-1765-EE4C-B6CD-1C44FD3C5E2F}" destId="{DFC3B855-32C5-334C-BC23-0F9C15770A4F}" srcOrd="0" destOrd="0" parTransId="{89229462-DB51-564A-8453-58E30BDA900D}" sibTransId="{670D6D72-63B7-6A47-9986-C91D3B54D672}"/>
    <dgm:cxn modelId="{E534F994-B0A3-F94C-A5B1-CBD4F711F847}" type="presOf" srcId="{616E8AA1-1B97-C845-B0E0-E69F38CD18D3}" destId="{FCC5090C-D965-0E4E-9528-C0F137961D03}" srcOrd="0" destOrd="1" presId="urn:microsoft.com/office/officeart/2005/8/layout/chevron2"/>
    <dgm:cxn modelId="{EB65419D-DE98-514F-AF5A-4DC1E0D58FEA}" type="presOf" srcId="{C971CB21-E788-F649-B551-27AC3AF80EB4}" destId="{E9B0F758-EAF9-014D-975C-E5A2A545B43A}" srcOrd="0" destOrd="0" presId="urn:microsoft.com/office/officeart/2005/8/layout/chevron2"/>
    <dgm:cxn modelId="{F0367EA5-64EF-B54E-BA8C-B7A66D656285}" type="presOf" srcId="{BB92BDCD-E0DF-E445-BBF1-108D7F67F1A5}" destId="{3723D4C4-925B-C142-B379-CA2CBB4BFCC8}" srcOrd="0" destOrd="0" presId="urn:microsoft.com/office/officeart/2005/8/layout/chevron2"/>
    <dgm:cxn modelId="{9007ADBC-F914-D241-AA6F-C65C4033BC18}" type="presOf" srcId="{CC463C54-2FEF-D94F-A52F-9FC14FF33AE3}" destId="{0106E2D9-0480-FE43-B8B6-195D03921418}" srcOrd="0" destOrd="1" presId="urn:microsoft.com/office/officeart/2005/8/layout/chevron2"/>
    <dgm:cxn modelId="{7B7F1DC3-1F09-2041-B14D-A08B7AF21066}" type="presOf" srcId="{853B8909-32F4-1E40-8A5B-B2B49D727904}" destId="{6B26C741-7557-4D40-8B2E-3B16409CEDCF}" srcOrd="0" destOrd="0" presId="urn:microsoft.com/office/officeart/2005/8/layout/chevron2"/>
    <dgm:cxn modelId="{B97513C8-130E-9C4C-BC9A-ADB7B656F99E}" srcId="{EA78604D-34AA-714A-927E-7F6A9D50EE9D}" destId="{E0331273-1765-EE4C-B6CD-1C44FD3C5E2F}" srcOrd="1" destOrd="0" parTransId="{AED1D415-B14D-B847-BAAE-AF154B3BFAD3}" sibTransId="{8AACC7CA-2E2E-9E40-9059-912BC49F4CAD}"/>
    <dgm:cxn modelId="{7BE3ADCC-48B0-004E-B0B3-FDDB48143A9D}" srcId="{853B8909-32F4-1E40-8A5B-B2B49D727904}" destId="{36437483-364A-2849-AE5D-11E63B1CBB97}" srcOrd="1" destOrd="0" parTransId="{B043CC4C-FD2F-7B40-A841-CB2CA43126F3}" sibTransId="{2007D782-6217-BC4E-8DEA-BC3BB0C3E635}"/>
    <dgm:cxn modelId="{4FE13CD8-F605-F34E-B2CD-BF8069A1F6D0}" type="presOf" srcId="{19A4CEA6-2551-2948-895E-35B52553B916}" destId="{0106E2D9-0480-FE43-B8B6-195D03921418}" srcOrd="0" destOrd="0" presId="urn:microsoft.com/office/officeart/2005/8/layout/chevron2"/>
    <dgm:cxn modelId="{616153E5-D91C-CC42-8967-64E1A6713248}" srcId="{EA78604D-34AA-714A-927E-7F6A9D50EE9D}" destId="{BB92BDCD-E0DF-E445-BBF1-108D7F67F1A5}" srcOrd="2" destOrd="0" parTransId="{0D65FB28-F53E-3845-BC02-F10EF328EAFF}" sibTransId="{22297FAE-99A1-004D-8EDF-49AAA8430519}"/>
    <dgm:cxn modelId="{DECBD45E-63AC-BE4A-8B87-4B25DEF91F18}" type="presParOf" srcId="{4534693F-B291-A140-96C6-410B88AE468E}" destId="{034011B4-0B83-2744-9C41-1A969ADA5BB9}" srcOrd="0" destOrd="0" presId="urn:microsoft.com/office/officeart/2005/8/layout/chevron2"/>
    <dgm:cxn modelId="{906488F4-6297-7940-A01F-9CA43083F3FE}" type="presParOf" srcId="{034011B4-0B83-2744-9C41-1A969ADA5BB9}" destId="{6B26C741-7557-4D40-8B2E-3B16409CEDCF}" srcOrd="0" destOrd="0" presId="urn:microsoft.com/office/officeart/2005/8/layout/chevron2"/>
    <dgm:cxn modelId="{F003C175-2F1B-8849-91E6-92455D5E0083}" type="presParOf" srcId="{034011B4-0B83-2744-9C41-1A969ADA5BB9}" destId="{E9B0F758-EAF9-014D-975C-E5A2A545B43A}" srcOrd="1" destOrd="0" presId="urn:microsoft.com/office/officeart/2005/8/layout/chevron2"/>
    <dgm:cxn modelId="{20A90C95-10B5-DF4D-952E-35B6B0505886}" type="presParOf" srcId="{4534693F-B291-A140-96C6-410B88AE468E}" destId="{DBBFAD12-829F-644C-990D-6E2F9D2F5AC7}" srcOrd="1" destOrd="0" presId="urn:microsoft.com/office/officeart/2005/8/layout/chevron2"/>
    <dgm:cxn modelId="{A0C448A1-5E1D-A245-836A-603F4C329844}" type="presParOf" srcId="{4534693F-B291-A140-96C6-410B88AE468E}" destId="{AF05725C-6797-6843-B3BA-FAD9045EB002}" srcOrd="2" destOrd="0" presId="urn:microsoft.com/office/officeart/2005/8/layout/chevron2"/>
    <dgm:cxn modelId="{DC9025DC-E454-7D42-B18C-5319C9B9AE6C}" type="presParOf" srcId="{AF05725C-6797-6843-B3BA-FAD9045EB002}" destId="{455FF191-92C7-6245-9842-3599AF0DB512}" srcOrd="0" destOrd="0" presId="urn:microsoft.com/office/officeart/2005/8/layout/chevron2"/>
    <dgm:cxn modelId="{0DEF9441-6348-D34A-A428-2EE6C0DA90A4}" type="presParOf" srcId="{AF05725C-6797-6843-B3BA-FAD9045EB002}" destId="{FCC5090C-D965-0E4E-9528-C0F137961D03}" srcOrd="1" destOrd="0" presId="urn:microsoft.com/office/officeart/2005/8/layout/chevron2"/>
    <dgm:cxn modelId="{AD8A5046-1579-634C-9787-A05A1072CCCE}" type="presParOf" srcId="{4534693F-B291-A140-96C6-410B88AE468E}" destId="{C163513C-53E3-9241-99B7-E5B6E0347AC8}" srcOrd="3" destOrd="0" presId="urn:microsoft.com/office/officeart/2005/8/layout/chevron2"/>
    <dgm:cxn modelId="{3D829FD7-65A9-664B-B119-AB74217ECA60}" type="presParOf" srcId="{4534693F-B291-A140-96C6-410B88AE468E}" destId="{D0657993-57BD-194A-81A4-78E3D64F93B3}" srcOrd="4" destOrd="0" presId="urn:microsoft.com/office/officeart/2005/8/layout/chevron2"/>
    <dgm:cxn modelId="{1E8D9DE4-0F54-F54B-9CFC-3DAFA688CAB5}" type="presParOf" srcId="{D0657993-57BD-194A-81A4-78E3D64F93B3}" destId="{3723D4C4-925B-C142-B379-CA2CBB4BFCC8}" srcOrd="0" destOrd="0" presId="urn:microsoft.com/office/officeart/2005/8/layout/chevron2"/>
    <dgm:cxn modelId="{4A834A98-E0D7-9048-A5F9-4F19D621F347}" type="presParOf" srcId="{D0657993-57BD-194A-81A4-78E3D64F93B3}" destId="{0106E2D9-0480-FE43-B8B6-195D0392141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B058AD-7FD6-43BB-9249-7B6EB6026402}"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de-DE"/>
        </a:p>
      </dgm:t>
    </dgm:pt>
    <dgm:pt modelId="{46CE782D-385A-49A4-A95E-CC5092B8890B}">
      <dgm:prSet phldrT="[Text]"/>
      <dgm:spPr/>
      <dgm:t>
        <a:bodyPr/>
        <a:lstStyle/>
        <a:p>
          <a:r>
            <a:rPr lang="de-DE" dirty="0"/>
            <a:t>Automatisierung, Schnelligkeit, Genauigkeit, Segmentierungsfähigkeit</a:t>
          </a:r>
        </a:p>
      </dgm:t>
    </dgm:pt>
    <dgm:pt modelId="{67844286-E808-4271-9570-174D3D85DF85}" type="parTrans" cxnId="{3FABE063-19EB-48E0-B477-1192225B43E0}">
      <dgm:prSet/>
      <dgm:spPr/>
      <dgm:t>
        <a:bodyPr/>
        <a:lstStyle/>
        <a:p>
          <a:endParaRPr lang="de-DE"/>
        </a:p>
      </dgm:t>
    </dgm:pt>
    <dgm:pt modelId="{ABE303EB-C9E2-44C3-8A69-16323A19F415}" type="sibTrans" cxnId="{3FABE063-19EB-48E0-B477-1192225B43E0}">
      <dgm:prSet/>
      <dgm:spPr/>
      <dgm:t>
        <a:bodyPr/>
        <a:lstStyle/>
        <a:p>
          <a:endParaRPr lang="de-DE"/>
        </a:p>
      </dgm:t>
    </dgm:pt>
    <dgm:pt modelId="{02439AEE-5B96-42E1-B6ED-C46A5E355288}">
      <dgm:prSet phldrT="[Text]"/>
      <dgm:spPr/>
      <dgm:t>
        <a:bodyPr/>
        <a:lstStyle/>
        <a:p>
          <a:r>
            <a:rPr lang="de-DE" dirty="0"/>
            <a:t>Flüssige Wort- und Satzerkennung</a:t>
          </a:r>
        </a:p>
      </dgm:t>
    </dgm:pt>
    <dgm:pt modelId="{54180F8A-C1BB-4637-9372-950FB290BF0D}" type="parTrans" cxnId="{C36BEE56-F0CE-4553-BE2F-2C2ABC6744CC}">
      <dgm:prSet/>
      <dgm:spPr/>
      <dgm:t>
        <a:bodyPr/>
        <a:lstStyle/>
        <a:p>
          <a:endParaRPr lang="de-DE"/>
        </a:p>
      </dgm:t>
    </dgm:pt>
    <dgm:pt modelId="{268BF29D-1B89-4086-883B-9D4FC3BD1F8A}" type="sibTrans" cxnId="{C36BEE56-F0CE-4553-BE2F-2C2ABC6744CC}">
      <dgm:prSet/>
      <dgm:spPr/>
      <dgm:t>
        <a:bodyPr/>
        <a:lstStyle/>
        <a:p>
          <a:endParaRPr lang="de-DE"/>
        </a:p>
      </dgm:t>
    </dgm:pt>
    <dgm:pt modelId="{2FDCD534-A8E1-4D8D-8777-A63B20AB4AF9}">
      <dgm:prSet phldrT="[Text]"/>
      <dgm:spPr/>
      <dgm:t>
        <a:bodyPr/>
        <a:lstStyle/>
        <a:p>
          <a:r>
            <a:rPr lang="de-DE" dirty="0"/>
            <a:t>Mentale Entlastung</a:t>
          </a:r>
        </a:p>
      </dgm:t>
    </dgm:pt>
    <dgm:pt modelId="{008DB03D-F288-4156-B6F5-BF189259A836}" type="parTrans" cxnId="{3B4FF7C9-8C50-4F9E-B5CB-D36F11D5C576}">
      <dgm:prSet/>
      <dgm:spPr/>
      <dgm:t>
        <a:bodyPr/>
        <a:lstStyle/>
        <a:p>
          <a:endParaRPr lang="de-DE"/>
        </a:p>
      </dgm:t>
    </dgm:pt>
    <dgm:pt modelId="{74681607-D761-4781-B2A5-699340798866}" type="sibTrans" cxnId="{3B4FF7C9-8C50-4F9E-B5CB-D36F11D5C576}">
      <dgm:prSet/>
      <dgm:spPr/>
      <dgm:t>
        <a:bodyPr/>
        <a:lstStyle/>
        <a:p>
          <a:endParaRPr lang="de-DE"/>
        </a:p>
      </dgm:t>
    </dgm:pt>
    <dgm:pt modelId="{CE6B7F9D-1451-45CA-B0D9-9B49F2DE4A07}">
      <dgm:prSet phldrT="[Text]"/>
      <dgm:spPr/>
      <dgm:t>
        <a:bodyPr/>
        <a:lstStyle/>
        <a:p>
          <a:r>
            <a:rPr lang="de-DE" dirty="0"/>
            <a:t>Kognitive Ressourcen frei für das Textverstehen</a:t>
          </a:r>
        </a:p>
      </dgm:t>
    </dgm:pt>
    <dgm:pt modelId="{EE29044A-964A-4EAA-BF13-0A2B2D7D176E}" type="parTrans" cxnId="{6523F9EB-E366-44BD-8A20-6F1D5CBBB1D3}">
      <dgm:prSet/>
      <dgm:spPr/>
      <dgm:t>
        <a:bodyPr/>
        <a:lstStyle/>
        <a:p>
          <a:endParaRPr lang="de-DE"/>
        </a:p>
      </dgm:t>
    </dgm:pt>
    <dgm:pt modelId="{AA6B91C3-39CF-4E60-AF83-09A384EBEB13}" type="sibTrans" cxnId="{6523F9EB-E366-44BD-8A20-6F1D5CBBB1D3}">
      <dgm:prSet/>
      <dgm:spPr/>
      <dgm:t>
        <a:bodyPr/>
        <a:lstStyle/>
        <a:p>
          <a:endParaRPr lang="de-DE"/>
        </a:p>
      </dgm:t>
    </dgm:pt>
    <dgm:pt modelId="{594D6081-8585-4782-ABCA-9E61F2F452A3}" type="pres">
      <dgm:prSet presAssocID="{FCB058AD-7FD6-43BB-9249-7B6EB6026402}" presName="diagram" presStyleCnt="0">
        <dgm:presLayoutVars>
          <dgm:dir/>
          <dgm:resizeHandles val="exact"/>
        </dgm:presLayoutVars>
      </dgm:prSet>
      <dgm:spPr/>
    </dgm:pt>
    <dgm:pt modelId="{DAA0CB3C-A096-41ED-B53A-E0476222EEF6}" type="pres">
      <dgm:prSet presAssocID="{46CE782D-385A-49A4-A95E-CC5092B8890B}" presName="node" presStyleLbl="node1" presStyleIdx="0" presStyleCnt="4">
        <dgm:presLayoutVars>
          <dgm:bulletEnabled val="1"/>
        </dgm:presLayoutVars>
      </dgm:prSet>
      <dgm:spPr/>
    </dgm:pt>
    <dgm:pt modelId="{67E415F4-13AC-4F8F-B126-B3B6D228E761}" type="pres">
      <dgm:prSet presAssocID="{ABE303EB-C9E2-44C3-8A69-16323A19F415}" presName="sibTrans" presStyleLbl="sibTrans2D1" presStyleIdx="0" presStyleCnt="3"/>
      <dgm:spPr/>
    </dgm:pt>
    <dgm:pt modelId="{50ABA681-1CA3-45F0-827C-47CB16900CCA}" type="pres">
      <dgm:prSet presAssocID="{ABE303EB-C9E2-44C3-8A69-16323A19F415}" presName="connectorText" presStyleLbl="sibTrans2D1" presStyleIdx="0" presStyleCnt="3"/>
      <dgm:spPr/>
    </dgm:pt>
    <dgm:pt modelId="{1E258779-DEA5-4D7D-B41A-B32669FA341F}" type="pres">
      <dgm:prSet presAssocID="{02439AEE-5B96-42E1-B6ED-C46A5E355288}" presName="node" presStyleLbl="node1" presStyleIdx="1" presStyleCnt="4">
        <dgm:presLayoutVars>
          <dgm:bulletEnabled val="1"/>
        </dgm:presLayoutVars>
      </dgm:prSet>
      <dgm:spPr/>
    </dgm:pt>
    <dgm:pt modelId="{C4F98AE5-4BCD-4C1C-9127-800BA06109C6}" type="pres">
      <dgm:prSet presAssocID="{268BF29D-1B89-4086-883B-9D4FC3BD1F8A}" presName="sibTrans" presStyleLbl="sibTrans2D1" presStyleIdx="1" presStyleCnt="3"/>
      <dgm:spPr/>
    </dgm:pt>
    <dgm:pt modelId="{B90BFDAD-AD37-4C39-820B-7CB8C3DCA4CE}" type="pres">
      <dgm:prSet presAssocID="{268BF29D-1B89-4086-883B-9D4FC3BD1F8A}" presName="connectorText" presStyleLbl="sibTrans2D1" presStyleIdx="1" presStyleCnt="3"/>
      <dgm:spPr/>
    </dgm:pt>
    <dgm:pt modelId="{3B5DDD69-62AC-42F7-845E-F651230E6BCB}" type="pres">
      <dgm:prSet presAssocID="{2FDCD534-A8E1-4D8D-8777-A63B20AB4AF9}" presName="node" presStyleLbl="node1" presStyleIdx="2" presStyleCnt="4">
        <dgm:presLayoutVars>
          <dgm:bulletEnabled val="1"/>
        </dgm:presLayoutVars>
      </dgm:prSet>
      <dgm:spPr/>
    </dgm:pt>
    <dgm:pt modelId="{90AEC3A0-A10A-4F74-A052-7969046C6BAE}" type="pres">
      <dgm:prSet presAssocID="{74681607-D761-4781-B2A5-699340798866}" presName="sibTrans" presStyleLbl="sibTrans2D1" presStyleIdx="2" presStyleCnt="3"/>
      <dgm:spPr/>
    </dgm:pt>
    <dgm:pt modelId="{BE78319C-4991-495E-A1F6-1E3DE233F725}" type="pres">
      <dgm:prSet presAssocID="{74681607-D761-4781-B2A5-699340798866}" presName="connectorText" presStyleLbl="sibTrans2D1" presStyleIdx="2" presStyleCnt="3"/>
      <dgm:spPr/>
    </dgm:pt>
    <dgm:pt modelId="{CC58E254-F5D8-43B2-862E-39907503E54B}" type="pres">
      <dgm:prSet presAssocID="{CE6B7F9D-1451-45CA-B0D9-9B49F2DE4A07}" presName="node" presStyleLbl="node1" presStyleIdx="3" presStyleCnt="4">
        <dgm:presLayoutVars>
          <dgm:bulletEnabled val="1"/>
        </dgm:presLayoutVars>
      </dgm:prSet>
      <dgm:spPr/>
    </dgm:pt>
  </dgm:ptLst>
  <dgm:cxnLst>
    <dgm:cxn modelId="{FC31930E-3AFF-4EC5-8CEA-896635E6DF33}" type="presOf" srcId="{CE6B7F9D-1451-45CA-B0D9-9B49F2DE4A07}" destId="{CC58E254-F5D8-43B2-862E-39907503E54B}" srcOrd="0" destOrd="0" presId="urn:microsoft.com/office/officeart/2005/8/layout/process5"/>
    <dgm:cxn modelId="{2550FE27-4074-49CC-9A1A-22AF404FED20}" type="presOf" srcId="{74681607-D761-4781-B2A5-699340798866}" destId="{BE78319C-4991-495E-A1F6-1E3DE233F725}" srcOrd="1" destOrd="0" presId="urn:microsoft.com/office/officeart/2005/8/layout/process5"/>
    <dgm:cxn modelId="{28108832-B408-4917-9B4C-506A322E2A75}" type="presOf" srcId="{46CE782D-385A-49A4-A95E-CC5092B8890B}" destId="{DAA0CB3C-A096-41ED-B53A-E0476222EEF6}" srcOrd="0" destOrd="0" presId="urn:microsoft.com/office/officeart/2005/8/layout/process5"/>
    <dgm:cxn modelId="{FCC9383A-E83E-4773-B9DF-075B1E3BB75B}" type="presOf" srcId="{ABE303EB-C9E2-44C3-8A69-16323A19F415}" destId="{67E415F4-13AC-4F8F-B126-B3B6D228E761}" srcOrd="0" destOrd="0" presId="urn:microsoft.com/office/officeart/2005/8/layout/process5"/>
    <dgm:cxn modelId="{C36BEE56-F0CE-4553-BE2F-2C2ABC6744CC}" srcId="{FCB058AD-7FD6-43BB-9249-7B6EB6026402}" destId="{02439AEE-5B96-42E1-B6ED-C46A5E355288}" srcOrd="1" destOrd="0" parTransId="{54180F8A-C1BB-4637-9372-950FB290BF0D}" sibTransId="{268BF29D-1B89-4086-883B-9D4FC3BD1F8A}"/>
    <dgm:cxn modelId="{3FABE063-19EB-48E0-B477-1192225B43E0}" srcId="{FCB058AD-7FD6-43BB-9249-7B6EB6026402}" destId="{46CE782D-385A-49A4-A95E-CC5092B8890B}" srcOrd="0" destOrd="0" parTransId="{67844286-E808-4271-9570-174D3D85DF85}" sibTransId="{ABE303EB-C9E2-44C3-8A69-16323A19F415}"/>
    <dgm:cxn modelId="{C1234C80-B21F-42B9-A2C3-165119F40EE7}" type="presOf" srcId="{2FDCD534-A8E1-4D8D-8777-A63B20AB4AF9}" destId="{3B5DDD69-62AC-42F7-845E-F651230E6BCB}" srcOrd="0" destOrd="0" presId="urn:microsoft.com/office/officeart/2005/8/layout/process5"/>
    <dgm:cxn modelId="{8319B08F-7F73-4BCA-8AEB-F4FB45FC543C}" type="presOf" srcId="{02439AEE-5B96-42E1-B6ED-C46A5E355288}" destId="{1E258779-DEA5-4D7D-B41A-B32669FA341F}" srcOrd="0" destOrd="0" presId="urn:microsoft.com/office/officeart/2005/8/layout/process5"/>
    <dgm:cxn modelId="{E7DA2BA7-EEB5-476A-8BA6-61AA25BF4C76}" type="presOf" srcId="{268BF29D-1B89-4086-883B-9D4FC3BD1F8A}" destId="{C4F98AE5-4BCD-4C1C-9127-800BA06109C6}" srcOrd="0" destOrd="0" presId="urn:microsoft.com/office/officeart/2005/8/layout/process5"/>
    <dgm:cxn modelId="{F154B3B1-E01F-495D-8433-409EC36567AC}" type="presOf" srcId="{268BF29D-1B89-4086-883B-9D4FC3BD1F8A}" destId="{B90BFDAD-AD37-4C39-820B-7CB8C3DCA4CE}" srcOrd="1" destOrd="0" presId="urn:microsoft.com/office/officeart/2005/8/layout/process5"/>
    <dgm:cxn modelId="{54A3A5B4-B169-4894-B00C-E2402CC9371A}" type="presOf" srcId="{ABE303EB-C9E2-44C3-8A69-16323A19F415}" destId="{50ABA681-1CA3-45F0-827C-47CB16900CCA}" srcOrd="1" destOrd="0" presId="urn:microsoft.com/office/officeart/2005/8/layout/process5"/>
    <dgm:cxn modelId="{3B4FF7C9-8C50-4F9E-B5CB-D36F11D5C576}" srcId="{FCB058AD-7FD6-43BB-9249-7B6EB6026402}" destId="{2FDCD534-A8E1-4D8D-8777-A63B20AB4AF9}" srcOrd="2" destOrd="0" parTransId="{008DB03D-F288-4156-B6F5-BF189259A836}" sibTransId="{74681607-D761-4781-B2A5-699340798866}"/>
    <dgm:cxn modelId="{825C22DA-E8F3-4C5F-8E31-9941EF6D914A}" type="presOf" srcId="{74681607-D761-4781-B2A5-699340798866}" destId="{90AEC3A0-A10A-4F74-A052-7969046C6BAE}" srcOrd="0" destOrd="0" presId="urn:microsoft.com/office/officeart/2005/8/layout/process5"/>
    <dgm:cxn modelId="{7D4CDCDB-AA6E-43D6-A13A-D726796F62E2}" type="presOf" srcId="{FCB058AD-7FD6-43BB-9249-7B6EB6026402}" destId="{594D6081-8585-4782-ABCA-9E61F2F452A3}" srcOrd="0" destOrd="0" presId="urn:microsoft.com/office/officeart/2005/8/layout/process5"/>
    <dgm:cxn modelId="{6523F9EB-E366-44BD-8A20-6F1D5CBBB1D3}" srcId="{FCB058AD-7FD6-43BB-9249-7B6EB6026402}" destId="{CE6B7F9D-1451-45CA-B0D9-9B49F2DE4A07}" srcOrd="3" destOrd="0" parTransId="{EE29044A-964A-4EAA-BF13-0A2B2D7D176E}" sibTransId="{AA6B91C3-39CF-4E60-AF83-09A384EBEB13}"/>
    <dgm:cxn modelId="{B7705B95-9EE7-4B96-8965-58AA2D0F64B9}" type="presParOf" srcId="{594D6081-8585-4782-ABCA-9E61F2F452A3}" destId="{DAA0CB3C-A096-41ED-B53A-E0476222EEF6}" srcOrd="0" destOrd="0" presId="urn:microsoft.com/office/officeart/2005/8/layout/process5"/>
    <dgm:cxn modelId="{61C7C548-A990-47E3-B992-FA9A7843ECF4}" type="presParOf" srcId="{594D6081-8585-4782-ABCA-9E61F2F452A3}" destId="{67E415F4-13AC-4F8F-B126-B3B6D228E761}" srcOrd="1" destOrd="0" presId="urn:microsoft.com/office/officeart/2005/8/layout/process5"/>
    <dgm:cxn modelId="{569AC997-DD8B-4DF8-BEC2-5882B1A4D9CE}" type="presParOf" srcId="{67E415F4-13AC-4F8F-B126-B3B6D228E761}" destId="{50ABA681-1CA3-45F0-827C-47CB16900CCA}" srcOrd="0" destOrd="0" presId="urn:microsoft.com/office/officeart/2005/8/layout/process5"/>
    <dgm:cxn modelId="{FF08676B-10A3-42AF-ADE4-C24301E81245}" type="presParOf" srcId="{594D6081-8585-4782-ABCA-9E61F2F452A3}" destId="{1E258779-DEA5-4D7D-B41A-B32669FA341F}" srcOrd="2" destOrd="0" presId="urn:microsoft.com/office/officeart/2005/8/layout/process5"/>
    <dgm:cxn modelId="{6CF7CEBF-CE9A-47BA-8C2A-2BF2ECF3A6B3}" type="presParOf" srcId="{594D6081-8585-4782-ABCA-9E61F2F452A3}" destId="{C4F98AE5-4BCD-4C1C-9127-800BA06109C6}" srcOrd="3" destOrd="0" presId="urn:microsoft.com/office/officeart/2005/8/layout/process5"/>
    <dgm:cxn modelId="{38FC3A12-425D-4B90-B25F-F235DDEF70C4}" type="presParOf" srcId="{C4F98AE5-4BCD-4C1C-9127-800BA06109C6}" destId="{B90BFDAD-AD37-4C39-820B-7CB8C3DCA4CE}" srcOrd="0" destOrd="0" presId="urn:microsoft.com/office/officeart/2005/8/layout/process5"/>
    <dgm:cxn modelId="{AC25561C-CEC1-4798-9090-1724D07B5C78}" type="presParOf" srcId="{594D6081-8585-4782-ABCA-9E61F2F452A3}" destId="{3B5DDD69-62AC-42F7-845E-F651230E6BCB}" srcOrd="4" destOrd="0" presId="urn:microsoft.com/office/officeart/2005/8/layout/process5"/>
    <dgm:cxn modelId="{7D5CC89A-D86E-47DE-81F8-7EA3E0EDCA69}" type="presParOf" srcId="{594D6081-8585-4782-ABCA-9E61F2F452A3}" destId="{90AEC3A0-A10A-4F74-A052-7969046C6BAE}" srcOrd="5" destOrd="0" presId="urn:microsoft.com/office/officeart/2005/8/layout/process5"/>
    <dgm:cxn modelId="{3741F80C-7BC6-4992-AAB4-86CB6152A754}" type="presParOf" srcId="{90AEC3A0-A10A-4F74-A052-7969046C6BAE}" destId="{BE78319C-4991-495E-A1F6-1E3DE233F725}" srcOrd="0" destOrd="0" presId="urn:microsoft.com/office/officeart/2005/8/layout/process5"/>
    <dgm:cxn modelId="{409D50EC-6AA3-46BC-A6B1-2C668B4CA11B}" type="presParOf" srcId="{594D6081-8585-4782-ABCA-9E61F2F452A3}" destId="{CC58E254-F5D8-43B2-862E-39907503E54B}"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E83B84-D257-C94E-873A-2FAF8667CF20}"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de-DE"/>
        </a:p>
      </dgm:t>
    </dgm:pt>
    <dgm:pt modelId="{15C33F8C-DAE8-BD47-9A8A-4D6A8078C18F}">
      <dgm:prSet phldrT="[Text]"/>
      <dgm:spPr/>
      <dgm:t>
        <a:bodyPr/>
        <a:lstStyle/>
        <a:p>
          <a:r>
            <a:rPr lang="de-DE" dirty="0"/>
            <a:t>Tests</a:t>
          </a:r>
        </a:p>
      </dgm:t>
    </dgm:pt>
    <dgm:pt modelId="{7454ECE9-FF0E-8840-8F4B-2CD234BE76A9}" type="parTrans" cxnId="{D6BC79A0-13D5-1B4A-9BCF-E142EE3CB44A}">
      <dgm:prSet/>
      <dgm:spPr/>
      <dgm:t>
        <a:bodyPr/>
        <a:lstStyle/>
        <a:p>
          <a:endParaRPr lang="de-DE"/>
        </a:p>
      </dgm:t>
    </dgm:pt>
    <dgm:pt modelId="{52CD6A55-6EAE-394A-894A-E398BB13071D}" type="sibTrans" cxnId="{D6BC79A0-13D5-1B4A-9BCF-E142EE3CB44A}">
      <dgm:prSet/>
      <dgm:spPr/>
      <dgm:t>
        <a:bodyPr/>
        <a:lstStyle/>
        <a:p>
          <a:endParaRPr lang="de-DE"/>
        </a:p>
      </dgm:t>
    </dgm:pt>
    <dgm:pt modelId="{A8B8CDBA-A957-5347-80F8-BB7623A88375}">
      <dgm:prSet phldrT="[Text]"/>
      <dgm:spPr/>
      <dgm:t>
        <a:bodyPr/>
        <a:lstStyle/>
        <a:p>
          <a:r>
            <a:rPr lang="de-DE" dirty="0"/>
            <a:t>Salzburger Lese-Screening 2-9</a:t>
          </a:r>
        </a:p>
        <a:p>
          <a:r>
            <a:rPr lang="de-DE" dirty="0"/>
            <a:t>(Kl. 2 – 9)</a:t>
          </a:r>
        </a:p>
      </dgm:t>
    </dgm:pt>
    <dgm:pt modelId="{9FC2FEDE-35D7-4F4D-AF2A-FCB0861C0639}" type="parTrans" cxnId="{581B6131-4748-9448-9DEA-B9BEFFB5DAAA}">
      <dgm:prSet/>
      <dgm:spPr/>
      <dgm:t>
        <a:bodyPr/>
        <a:lstStyle/>
        <a:p>
          <a:endParaRPr lang="de-DE"/>
        </a:p>
      </dgm:t>
    </dgm:pt>
    <dgm:pt modelId="{BE6AE8FF-A0C9-1B4D-ABEE-01A6E5C5AA88}" type="sibTrans" cxnId="{581B6131-4748-9448-9DEA-B9BEFFB5DAAA}">
      <dgm:prSet/>
      <dgm:spPr/>
      <dgm:t>
        <a:bodyPr/>
        <a:lstStyle/>
        <a:p>
          <a:endParaRPr lang="de-DE"/>
        </a:p>
      </dgm:t>
    </dgm:pt>
    <dgm:pt modelId="{960FCB8C-DCAF-5D46-AE1A-5BAF633170EC}">
      <dgm:prSet phldrT="[Text]"/>
      <dgm:spPr/>
      <dgm:t>
        <a:bodyPr/>
        <a:lstStyle/>
        <a:p>
          <a:r>
            <a:rPr lang="de-DE" dirty="0" err="1"/>
            <a:t>Quop</a:t>
          </a:r>
          <a:r>
            <a:rPr lang="de-DE" dirty="0"/>
            <a:t>-Lernverlaufsdiagnostik Lesen (Kl. 1 – 6)*</a:t>
          </a:r>
        </a:p>
      </dgm:t>
    </dgm:pt>
    <dgm:pt modelId="{35EC7DFE-5C69-D94E-9A4E-7382E5C577B2}" type="parTrans" cxnId="{7D2FDBD8-7567-5E4C-B5B7-0D572F58788F}">
      <dgm:prSet/>
      <dgm:spPr/>
      <dgm:t>
        <a:bodyPr/>
        <a:lstStyle/>
        <a:p>
          <a:endParaRPr lang="de-DE"/>
        </a:p>
      </dgm:t>
    </dgm:pt>
    <dgm:pt modelId="{9ABDA254-D73C-654B-87F2-0029098260B4}" type="sibTrans" cxnId="{7D2FDBD8-7567-5E4C-B5B7-0D572F58788F}">
      <dgm:prSet/>
      <dgm:spPr/>
      <dgm:t>
        <a:bodyPr/>
        <a:lstStyle/>
        <a:p>
          <a:endParaRPr lang="de-DE"/>
        </a:p>
      </dgm:t>
    </dgm:pt>
    <dgm:pt modelId="{0A83ECBC-3040-2A49-9FE7-7E6949E82A75}">
      <dgm:prSet phldrT="[Text]"/>
      <dgm:spPr/>
      <dgm:t>
        <a:bodyPr/>
        <a:lstStyle/>
        <a:p>
          <a:r>
            <a:rPr lang="de-DE" dirty="0"/>
            <a:t>Beobachtungs-verfahren</a:t>
          </a:r>
        </a:p>
      </dgm:t>
    </dgm:pt>
    <dgm:pt modelId="{9D1B21C3-7752-2B48-9C2B-9A765615F327}" type="parTrans" cxnId="{97DB0C71-F91E-9648-9B90-92F88E3EBF28}">
      <dgm:prSet/>
      <dgm:spPr/>
      <dgm:t>
        <a:bodyPr/>
        <a:lstStyle/>
        <a:p>
          <a:endParaRPr lang="de-DE"/>
        </a:p>
      </dgm:t>
    </dgm:pt>
    <dgm:pt modelId="{06AEA906-324C-D84A-A207-75742ECB1245}" type="sibTrans" cxnId="{97DB0C71-F91E-9648-9B90-92F88E3EBF28}">
      <dgm:prSet/>
      <dgm:spPr/>
      <dgm:t>
        <a:bodyPr/>
        <a:lstStyle/>
        <a:p>
          <a:endParaRPr lang="de-DE"/>
        </a:p>
      </dgm:t>
    </dgm:pt>
    <dgm:pt modelId="{99BEAEDC-8110-234B-B639-14C035CEC6E4}">
      <dgm:prSet phldrT="[Text]"/>
      <dgm:spPr/>
      <dgm:t>
        <a:bodyPr/>
        <a:lstStyle/>
        <a:p>
          <a:r>
            <a:rPr lang="de-DE" dirty="0"/>
            <a:t>Lautleseprotokoll (Rosebrock et al. 2011, S. 83 ff.) </a:t>
          </a:r>
        </a:p>
      </dgm:t>
    </dgm:pt>
    <dgm:pt modelId="{CB5C874A-E1A4-7946-A660-FE38C820CD23}" type="parTrans" cxnId="{AED577F9-0828-D041-8DE3-10142F6959C1}">
      <dgm:prSet/>
      <dgm:spPr/>
      <dgm:t>
        <a:bodyPr/>
        <a:lstStyle/>
        <a:p>
          <a:endParaRPr lang="de-DE"/>
        </a:p>
      </dgm:t>
    </dgm:pt>
    <dgm:pt modelId="{82CFCA74-27CB-2945-8569-7CB06162EE5E}" type="sibTrans" cxnId="{AED577F9-0828-D041-8DE3-10142F6959C1}">
      <dgm:prSet/>
      <dgm:spPr/>
      <dgm:t>
        <a:bodyPr/>
        <a:lstStyle/>
        <a:p>
          <a:endParaRPr lang="de-DE"/>
        </a:p>
      </dgm:t>
    </dgm:pt>
    <dgm:pt modelId="{F0D3A38B-E334-1D43-B550-1E74881196B6}">
      <dgm:prSet phldrT="[Text]"/>
      <dgm:spPr/>
      <dgm:t>
        <a:bodyPr/>
        <a:lstStyle/>
        <a:p>
          <a:r>
            <a:rPr lang="de-DE" dirty="0"/>
            <a:t>Verlesungs-Protokoll (Holle 2010, S. 78 ff.)</a:t>
          </a:r>
        </a:p>
      </dgm:t>
    </dgm:pt>
    <dgm:pt modelId="{26E6DD41-C37A-374F-8850-62553AAEA254}" type="parTrans" cxnId="{E95ED1DB-2337-4948-BD28-A1FB10B31A55}">
      <dgm:prSet/>
      <dgm:spPr/>
      <dgm:t>
        <a:bodyPr/>
        <a:lstStyle/>
        <a:p>
          <a:endParaRPr lang="de-DE"/>
        </a:p>
      </dgm:t>
    </dgm:pt>
    <dgm:pt modelId="{C74C20B2-FED6-B74C-B58C-6215C7AC2B73}" type="sibTrans" cxnId="{E95ED1DB-2337-4948-BD28-A1FB10B31A55}">
      <dgm:prSet/>
      <dgm:spPr/>
      <dgm:t>
        <a:bodyPr/>
        <a:lstStyle/>
        <a:p>
          <a:endParaRPr lang="de-DE"/>
        </a:p>
      </dgm:t>
    </dgm:pt>
    <dgm:pt modelId="{AD9C7C69-207A-344F-97A6-C09E6F727062}">
      <dgm:prSet/>
      <dgm:spPr/>
      <dgm:t>
        <a:bodyPr/>
        <a:lstStyle/>
        <a:p>
          <a:r>
            <a:rPr lang="de-DE" dirty="0"/>
            <a:t>Stolperwörter-Test (Kl. 1 – 4)</a:t>
          </a:r>
        </a:p>
      </dgm:t>
    </dgm:pt>
    <dgm:pt modelId="{24CB9DAC-3921-F247-B8AF-B99151AEA9AE}" type="parTrans" cxnId="{4D96EF87-C0BE-684D-B0DE-A5EA8462E31F}">
      <dgm:prSet/>
      <dgm:spPr/>
      <dgm:t>
        <a:bodyPr/>
        <a:lstStyle/>
        <a:p>
          <a:endParaRPr lang="de-DE"/>
        </a:p>
      </dgm:t>
    </dgm:pt>
    <dgm:pt modelId="{E3130FF0-D0F5-7741-A491-39DD6E933351}" type="sibTrans" cxnId="{4D96EF87-C0BE-684D-B0DE-A5EA8462E31F}">
      <dgm:prSet/>
      <dgm:spPr/>
      <dgm:t>
        <a:bodyPr/>
        <a:lstStyle/>
        <a:p>
          <a:endParaRPr lang="de-DE"/>
        </a:p>
      </dgm:t>
    </dgm:pt>
    <dgm:pt modelId="{86145442-5F84-EB4A-97BF-976333D2FE05}">
      <dgm:prSet/>
      <dgm:spPr/>
      <dgm:t>
        <a:bodyPr/>
        <a:lstStyle/>
        <a:p>
          <a:r>
            <a:rPr lang="de-DE" i="0" dirty="0"/>
            <a:t>Lückentexte für Gruppendiagnostik (Rosebrock et al. 2011, S. 92 f.)</a:t>
          </a:r>
          <a:r>
            <a:rPr lang="de-DE" i="1" dirty="0"/>
            <a:t> </a:t>
          </a:r>
          <a:endParaRPr lang="de-DE" dirty="0"/>
        </a:p>
      </dgm:t>
    </dgm:pt>
    <dgm:pt modelId="{51951386-17BB-5A45-91EC-CEEF42F8F840}" type="parTrans" cxnId="{8D558097-CC89-8F48-8042-358FB8076BCC}">
      <dgm:prSet/>
      <dgm:spPr/>
      <dgm:t>
        <a:bodyPr/>
        <a:lstStyle/>
        <a:p>
          <a:endParaRPr lang="de-DE"/>
        </a:p>
      </dgm:t>
    </dgm:pt>
    <dgm:pt modelId="{7F41DFBE-7211-0A46-A754-960C6B9B5E89}" type="sibTrans" cxnId="{8D558097-CC89-8F48-8042-358FB8076BCC}">
      <dgm:prSet/>
      <dgm:spPr/>
      <dgm:t>
        <a:bodyPr/>
        <a:lstStyle/>
        <a:p>
          <a:endParaRPr lang="de-DE"/>
        </a:p>
      </dgm:t>
    </dgm:pt>
    <dgm:pt modelId="{C448FE85-BBA3-F64A-B32A-7C84D814F492}" type="pres">
      <dgm:prSet presAssocID="{99E83B84-D257-C94E-873A-2FAF8667CF20}" presName="diagram" presStyleCnt="0">
        <dgm:presLayoutVars>
          <dgm:chPref val="1"/>
          <dgm:dir/>
          <dgm:animOne val="branch"/>
          <dgm:animLvl val="lvl"/>
          <dgm:resizeHandles/>
        </dgm:presLayoutVars>
      </dgm:prSet>
      <dgm:spPr/>
    </dgm:pt>
    <dgm:pt modelId="{E1C537DF-EFE3-C94F-B2DE-D75F5335E25C}" type="pres">
      <dgm:prSet presAssocID="{15C33F8C-DAE8-BD47-9A8A-4D6A8078C18F}" presName="root" presStyleCnt="0"/>
      <dgm:spPr/>
    </dgm:pt>
    <dgm:pt modelId="{4384513A-5243-7B49-80FD-47FFF2274D59}" type="pres">
      <dgm:prSet presAssocID="{15C33F8C-DAE8-BD47-9A8A-4D6A8078C18F}" presName="rootComposite" presStyleCnt="0"/>
      <dgm:spPr/>
    </dgm:pt>
    <dgm:pt modelId="{894EB9AA-D0DB-234F-A375-B67CB5DA91E6}" type="pres">
      <dgm:prSet presAssocID="{15C33F8C-DAE8-BD47-9A8A-4D6A8078C18F}" presName="rootText" presStyleLbl="node1" presStyleIdx="0" presStyleCnt="2" custScaleX="171238"/>
      <dgm:spPr/>
    </dgm:pt>
    <dgm:pt modelId="{F26AA56E-BC7F-624D-BBDA-E3865D14DBE2}" type="pres">
      <dgm:prSet presAssocID="{15C33F8C-DAE8-BD47-9A8A-4D6A8078C18F}" presName="rootConnector" presStyleLbl="node1" presStyleIdx="0" presStyleCnt="2"/>
      <dgm:spPr/>
    </dgm:pt>
    <dgm:pt modelId="{05CA8856-08E9-D540-BF70-4E73D92706F2}" type="pres">
      <dgm:prSet presAssocID="{15C33F8C-DAE8-BD47-9A8A-4D6A8078C18F}" presName="childShape" presStyleCnt="0"/>
      <dgm:spPr/>
    </dgm:pt>
    <dgm:pt modelId="{BBFE98A7-667A-4844-8566-3C5601B3F3CE}" type="pres">
      <dgm:prSet presAssocID="{9FC2FEDE-35D7-4F4D-AF2A-FCB0861C0639}" presName="Name13" presStyleLbl="parChTrans1D2" presStyleIdx="0" presStyleCnt="6"/>
      <dgm:spPr/>
    </dgm:pt>
    <dgm:pt modelId="{A69A1350-D2C4-6145-A527-177CBFB25389}" type="pres">
      <dgm:prSet presAssocID="{A8B8CDBA-A957-5347-80F8-BB7623A88375}" presName="childText" presStyleLbl="bgAcc1" presStyleIdx="0" presStyleCnt="6" custScaleX="166136">
        <dgm:presLayoutVars>
          <dgm:bulletEnabled val="1"/>
        </dgm:presLayoutVars>
      </dgm:prSet>
      <dgm:spPr/>
    </dgm:pt>
    <dgm:pt modelId="{B6673D4C-C3B0-A147-987A-1F682C829DD4}" type="pres">
      <dgm:prSet presAssocID="{24CB9DAC-3921-F247-B8AF-B99151AEA9AE}" presName="Name13" presStyleLbl="parChTrans1D2" presStyleIdx="1" presStyleCnt="6"/>
      <dgm:spPr/>
    </dgm:pt>
    <dgm:pt modelId="{E686D6EE-1DA7-734E-A4B0-1788A970C343}" type="pres">
      <dgm:prSet presAssocID="{AD9C7C69-207A-344F-97A6-C09E6F727062}" presName="childText" presStyleLbl="bgAcc1" presStyleIdx="1" presStyleCnt="6" custScaleX="155707">
        <dgm:presLayoutVars>
          <dgm:bulletEnabled val="1"/>
        </dgm:presLayoutVars>
      </dgm:prSet>
      <dgm:spPr/>
    </dgm:pt>
    <dgm:pt modelId="{11DC9CB0-4BC8-5646-BE8F-0D3457F76A4C}" type="pres">
      <dgm:prSet presAssocID="{35EC7DFE-5C69-D94E-9A4E-7382E5C577B2}" presName="Name13" presStyleLbl="parChTrans1D2" presStyleIdx="2" presStyleCnt="6"/>
      <dgm:spPr/>
    </dgm:pt>
    <dgm:pt modelId="{AC6626BF-41E9-9F4B-8135-73C907E63792}" type="pres">
      <dgm:prSet presAssocID="{960FCB8C-DCAF-5D46-AE1A-5BAF633170EC}" presName="childText" presStyleLbl="bgAcc1" presStyleIdx="2" presStyleCnt="6" custScaleX="154925">
        <dgm:presLayoutVars>
          <dgm:bulletEnabled val="1"/>
        </dgm:presLayoutVars>
      </dgm:prSet>
      <dgm:spPr/>
    </dgm:pt>
    <dgm:pt modelId="{64C5B6C1-99F5-4443-95F0-7EBA390A7B7A}" type="pres">
      <dgm:prSet presAssocID="{0A83ECBC-3040-2A49-9FE7-7E6949E82A75}" presName="root" presStyleCnt="0"/>
      <dgm:spPr/>
    </dgm:pt>
    <dgm:pt modelId="{4593BC3C-3DEA-BB4E-BF9D-C2508359808D}" type="pres">
      <dgm:prSet presAssocID="{0A83ECBC-3040-2A49-9FE7-7E6949E82A75}" presName="rootComposite" presStyleCnt="0"/>
      <dgm:spPr/>
    </dgm:pt>
    <dgm:pt modelId="{2990DA15-F74E-AC4D-8CC8-D5B3CD44AFB3}" type="pres">
      <dgm:prSet presAssocID="{0A83ECBC-3040-2A49-9FE7-7E6949E82A75}" presName="rootText" presStyleLbl="node1" presStyleIdx="1" presStyleCnt="2" custScaleX="155502" custLinFactNeighborX="13927" custLinFactNeighborY="-184"/>
      <dgm:spPr/>
    </dgm:pt>
    <dgm:pt modelId="{B866DD8D-4923-CF40-A1C1-0C7C70841738}" type="pres">
      <dgm:prSet presAssocID="{0A83ECBC-3040-2A49-9FE7-7E6949E82A75}" presName="rootConnector" presStyleLbl="node1" presStyleIdx="1" presStyleCnt="2"/>
      <dgm:spPr/>
    </dgm:pt>
    <dgm:pt modelId="{E8FADBB1-9A99-A440-AC10-5AEAC73E353C}" type="pres">
      <dgm:prSet presAssocID="{0A83ECBC-3040-2A49-9FE7-7E6949E82A75}" presName="childShape" presStyleCnt="0"/>
      <dgm:spPr/>
    </dgm:pt>
    <dgm:pt modelId="{127A3969-6484-8D4F-9578-AC2A56320894}" type="pres">
      <dgm:prSet presAssocID="{CB5C874A-E1A4-7946-A660-FE38C820CD23}" presName="Name13" presStyleLbl="parChTrans1D2" presStyleIdx="3" presStyleCnt="6"/>
      <dgm:spPr/>
    </dgm:pt>
    <dgm:pt modelId="{B7130CF1-1CB0-274D-BD70-8C46CA508353}" type="pres">
      <dgm:prSet presAssocID="{99BEAEDC-8110-234B-B639-14C035CEC6E4}" presName="childText" presStyleLbl="bgAcc1" presStyleIdx="3" presStyleCnt="6" custScaleX="155080" custLinFactNeighborX="19297" custLinFactNeighborY="3049">
        <dgm:presLayoutVars>
          <dgm:bulletEnabled val="1"/>
        </dgm:presLayoutVars>
      </dgm:prSet>
      <dgm:spPr/>
    </dgm:pt>
    <dgm:pt modelId="{3DD747B7-F60D-E149-A25E-83D4FEDB65E4}" type="pres">
      <dgm:prSet presAssocID="{26E6DD41-C37A-374F-8850-62553AAEA254}" presName="Name13" presStyleLbl="parChTrans1D2" presStyleIdx="4" presStyleCnt="6"/>
      <dgm:spPr/>
    </dgm:pt>
    <dgm:pt modelId="{EADA8081-2124-6A46-B0FE-E8B1D2542A20}" type="pres">
      <dgm:prSet presAssocID="{F0D3A38B-E334-1D43-B550-1E74881196B6}" presName="childText" presStyleLbl="bgAcc1" presStyleIdx="4" presStyleCnt="6" custScaleX="154473" custLinFactNeighborX="23138" custLinFactNeighborY="-4346">
        <dgm:presLayoutVars>
          <dgm:bulletEnabled val="1"/>
        </dgm:presLayoutVars>
      </dgm:prSet>
      <dgm:spPr/>
    </dgm:pt>
    <dgm:pt modelId="{3855058D-64AC-9146-9034-342D2D034C48}" type="pres">
      <dgm:prSet presAssocID="{51951386-17BB-5A45-91EC-CEEF42F8F840}" presName="Name13" presStyleLbl="parChTrans1D2" presStyleIdx="5" presStyleCnt="6"/>
      <dgm:spPr/>
    </dgm:pt>
    <dgm:pt modelId="{62BD4F9D-73F0-FB49-82BD-677F822BB79A}" type="pres">
      <dgm:prSet presAssocID="{86145442-5F84-EB4A-97BF-976333D2FE05}" presName="childText" presStyleLbl="bgAcc1" presStyleIdx="5" presStyleCnt="6" custScaleX="160749" custLinFactNeighborX="25215" custLinFactNeighborY="136">
        <dgm:presLayoutVars>
          <dgm:bulletEnabled val="1"/>
        </dgm:presLayoutVars>
      </dgm:prSet>
      <dgm:spPr/>
    </dgm:pt>
  </dgm:ptLst>
  <dgm:cxnLst>
    <dgm:cxn modelId="{C04B020B-E913-E243-8C4E-FF3C11D71BCF}" type="presOf" srcId="{F0D3A38B-E334-1D43-B550-1E74881196B6}" destId="{EADA8081-2124-6A46-B0FE-E8B1D2542A20}" srcOrd="0" destOrd="0" presId="urn:microsoft.com/office/officeart/2005/8/layout/hierarchy3"/>
    <dgm:cxn modelId="{B7966914-50C8-AF46-B062-E9BA9687C5F4}" type="presOf" srcId="{15C33F8C-DAE8-BD47-9A8A-4D6A8078C18F}" destId="{894EB9AA-D0DB-234F-A375-B67CB5DA91E6}" srcOrd="0" destOrd="0" presId="urn:microsoft.com/office/officeart/2005/8/layout/hierarchy3"/>
    <dgm:cxn modelId="{80B4392F-A1A5-2342-8FB5-D43AA5D53E61}" type="presOf" srcId="{0A83ECBC-3040-2A49-9FE7-7E6949E82A75}" destId="{2990DA15-F74E-AC4D-8CC8-D5B3CD44AFB3}" srcOrd="0" destOrd="0" presId="urn:microsoft.com/office/officeart/2005/8/layout/hierarchy3"/>
    <dgm:cxn modelId="{581B6131-4748-9448-9DEA-B9BEFFB5DAAA}" srcId="{15C33F8C-DAE8-BD47-9A8A-4D6A8078C18F}" destId="{A8B8CDBA-A957-5347-80F8-BB7623A88375}" srcOrd="0" destOrd="0" parTransId="{9FC2FEDE-35D7-4F4D-AF2A-FCB0861C0639}" sibTransId="{BE6AE8FF-A0C9-1B4D-ABEE-01A6E5C5AA88}"/>
    <dgm:cxn modelId="{E5478435-9422-7440-ACFC-4885B06729E9}" type="presOf" srcId="{99E83B84-D257-C94E-873A-2FAF8667CF20}" destId="{C448FE85-BBA3-F64A-B32A-7C84D814F492}" srcOrd="0" destOrd="0" presId="urn:microsoft.com/office/officeart/2005/8/layout/hierarchy3"/>
    <dgm:cxn modelId="{28790C4A-74AE-B94F-A471-72356102406D}" type="presOf" srcId="{AD9C7C69-207A-344F-97A6-C09E6F727062}" destId="{E686D6EE-1DA7-734E-A4B0-1788A970C343}" srcOrd="0" destOrd="0" presId="urn:microsoft.com/office/officeart/2005/8/layout/hierarchy3"/>
    <dgm:cxn modelId="{C5ADA74E-6311-A042-8A57-E2A5FEC5F048}" type="presOf" srcId="{26E6DD41-C37A-374F-8850-62553AAEA254}" destId="{3DD747B7-F60D-E149-A25E-83D4FEDB65E4}" srcOrd="0" destOrd="0" presId="urn:microsoft.com/office/officeart/2005/8/layout/hierarchy3"/>
    <dgm:cxn modelId="{616BF851-6B0A-1742-BE52-A9F46F5DAA01}" type="presOf" srcId="{A8B8CDBA-A957-5347-80F8-BB7623A88375}" destId="{A69A1350-D2C4-6145-A527-177CBFB25389}" srcOrd="0" destOrd="0" presId="urn:microsoft.com/office/officeart/2005/8/layout/hierarchy3"/>
    <dgm:cxn modelId="{1738C755-8E08-6C4C-A50B-36F6A56C776C}" type="presOf" srcId="{15C33F8C-DAE8-BD47-9A8A-4D6A8078C18F}" destId="{F26AA56E-BC7F-624D-BBDA-E3865D14DBE2}" srcOrd="1" destOrd="0" presId="urn:microsoft.com/office/officeart/2005/8/layout/hierarchy3"/>
    <dgm:cxn modelId="{C2A05763-866E-B241-9C34-29E5D6658881}" type="presOf" srcId="{86145442-5F84-EB4A-97BF-976333D2FE05}" destId="{62BD4F9D-73F0-FB49-82BD-677F822BB79A}" srcOrd="0" destOrd="0" presId="urn:microsoft.com/office/officeart/2005/8/layout/hierarchy3"/>
    <dgm:cxn modelId="{EC934868-77E6-F34E-87E2-023AF74E25E5}" type="presOf" srcId="{24CB9DAC-3921-F247-B8AF-B99151AEA9AE}" destId="{B6673D4C-C3B0-A147-987A-1F682C829DD4}" srcOrd="0" destOrd="0" presId="urn:microsoft.com/office/officeart/2005/8/layout/hierarchy3"/>
    <dgm:cxn modelId="{B1AC496C-C21B-FA44-9983-67332F40A50B}" type="presOf" srcId="{CB5C874A-E1A4-7946-A660-FE38C820CD23}" destId="{127A3969-6484-8D4F-9578-AC2A56320894}" srcOrd="0" destOrd="0" presId="urn:microsoft.com/office/officeart/2005/8/layout/hierarchy3"/>
    <dgm:cxn modelId="{8870CE6E-590F-5E43-9F46-83E319C3BA55}" type="presOf" srcId="{9FC2FEDE-35D7-4F4D-AF2A-FCB0861C0639}" destId="{BBFE98A7-667A-4844-8566-3C5601B3F3CE}" srcOrd="0" destOrd="0" presId="urn:microsoft.com/office/officeart/2005/8/layout/hierarchy3"/>
    <dgm:cxn modelId="{97DB0C71-F91E-9648-9B90-92F88E3EBF28}" srcId="{99E83B84-D257-C94E-873A-2FAF8667CF20}" destId="{0A83ECBC-3040-2A49-9FE7-7E6949E82A75}" srcOrd="1" destOrd="0" parTransId="{9D1B21C3-7752-2B48-9C2B-9A765615F327}" sibTransId="{06AEA906-324C-D84A-A207-75742ECB1245}"/>
    <dgm:cxn modelId="{22A30773-296F-0346-872B-267D8540161F}" type="presOf" srcId="{960FCB8C-DCAF-5D46-AE1A-5BAF633170EC}" destId="{AC6626BF-41E9-9F4B-8135-73C907E63792}" srcOrd="0" destOrd="0" presId="urn:microsoft.com/office/officeart/2005/8/layout/hierarchy3"/>
    <dgm:cxn modelId="{4D96EF87-C0BE-684D-B0DE-A5EA8462E31F}" srcId="{15C33F8C-DAE8-BD47-9A8A-4D6A8078C18F}" destId="{AD9C7C69-207A-344F-97A6-C09E6F727062}" srcOrd="1" destOrd="0" parTransId="{24CB9DAC-3921-F247-B8AF-B99151AEA9AE}" sibTransId="{E3130FF0-D0F5-7741-A491-39DD6E933351}"/>
    <dgm:cxn modelId="{8D558097-CC89-8F48-8042-358FB8076BCC}" srcId="{0A83ECBC-3040-2A49-9FE7-7E6949E82A75}" destId="{86145442-5F84-EB4A-97BF-976333D2FE05}" srcOrd="2" destOrd="0" parTransId="{51951386-17BB-5A45-91EC-CEEF42F8F840}" sibTransId="{7F41DFBE-7211-0A46-A754-960C6B9B5E89}"/>
    <dgm:cxn modelId="{D6BC79A0-13D5-1B4A-9BCF-E142EE3CB44A}" srcId="{99E83B84-D257-C94E-873A-2FAF8667CF20}" destId="{15C33F8C-DAE8-BD47-9A8A-4D6A8078C18F}" srcOrd="0" destOrd="0" parTransId="{7454ECE9-FF0E-8840-8F4B-2CD234BE76A9}" sibTransId="{52CD6A55-6EAE-394A-894A-E398BB13071D}"/>
    <dgm:cxn modelId="{D6C65DA5-C930-C744-9F55-3F8C890D62DD}" type="presOf" srcId="{0A83ECBC-3040-2A49-9FE7-7E6949E82A75}" destId="{B866DD8D-4923-CF40-A1C1-0C7C70841738}" srcOrd="1" destOrd="0" presId="urn:microsoft.com/office/officeart/2005/8/layout/hierarchy3"/>
    <dgm:cxn modelId="{C803C4A9-6210-3948-BBCD-4983F88A5CD8}" type="presOf" srcId="{51951386-17BB-5A45-91EC-CEEF42F8F840}" destId="{3855058D-64AC-9146-9034-342D2D034C48}" srcOrd="0" destOrd="0" presId="urn:microsoft.com/office/officeart/2005/8/layout/hierarchy3"/>
    <dgm:cxn modelId="{3EF715BC-EF5F-DA4B-AE79-C0DB4D85DFE1}" type="presOf" srcId="{99BEAEDC-8110-234B-B639-14C035CEC6E4}" destId="{B7130CF1-1CB0-274D-BD70-8C46CA508353}" srcOrd="0" destOrd="0" presId="urn:microsoft.com/office/officeart/2005/8/layout/hierarchy3"/>
    <dgm:cxn modelId="{7D2FDBD8-7567-5E4C-B5B7-0D572F58788F}" srcId="{15C33F8C-DAE8-BD47-9A8A-4D6A8078C18F}" destId="{960FCB8C-DCAF-5D46-AE1A-5BAF633170EC}" srcOrd="2" destOrd="0" parTransId="{35EC7DFE-5C69-D94E-9A4E-7382E5C577B2}" sibTransId="{9ABDA254-D73C-654B-87F2-0029098260B4}"/>
    <dgm:cxn modelId="{E95ED1DB-2337-4948-BD28-A1FB10B31A55}" srcId="{0A83ECBC-3040-2A49-9FE7-7E6949E82A75}" destId="{F0D3A38B-E334-1D43-B550-1E74881196B6}" srcOrd="1" destOrd="0" parTransId="{26E6DD41-C37A-374F-8850-62553AAEA254}" sibTransId="{C74C20B2-FED6-B74C-B58C-6215C7AC2B73}"/>
    <dgm:cxn modelId="{CA553EF5-95EA-284A-8BCF-93D81CC7B5BC}" type="presOf" srcId="{35EC7DFE-5C69-D94E-9A4E-7382E5C577B2}" destId="{11DC9CB0-4BC8-5646-BE8F-0D3457F76A4C}" srcOrd="0" destOrd="0" presId="urn:microsoft.com/office/officeart/2005/8/layout/hierarchy3"/>
    <dgm:cxn modelId="{AED577F9-0828-D041-8DE3-10142F6959C1}" srcId="{0A83ECBC-3040-2A49-9FE7-7E6949E82A75}" destId="{99BEAEDC-8110-234B-B639-14C035CEC6E4}" srcOrd="0" destOrd="0" parTransId="{CB5C874A-E1A4-7946-A660-FE38C820CD23}" sibTransId="{82CFCA74-27CB-2945-8569-7CB06162EE5E}"/>
    <dgm:cxn modelId="{C6D381F5-EDB5-5646-8BF6-4674F9ACDBF6}" type="presParOf" srcId="{C448FE85-BBA3-F64A-B32A-7C84D814F492}" destId="{E1C537DF-EFE3-C94F-B2DE-D75F5335E25C}" srcOrd="0" destOrd="0" presId="urn:microsoft.com/office/officeart/2005/8/layout/hierarchy3"/>
    <dgm:cxn modelId="{46727F59-7A9F-464A-BA27-C84E849B297E}" type="presParOf" srcId="{E1C537DF-EFE3-C94F-B2DE-D75F5335E25C}" destId="{4384513A-5243-7B49-80FD-47FFF2274D59}" srcOrd="0" destOrd="0" presId="urn:microsoft.com/office/officeart/2005/8/layout/hierarchy3"/>
    <dgm:cxn modelId="{DFBA0B7E-88A7-B04A-A27C-2302EE4D1EA2}" type="presParOf" srcId="{4384513A-5243-7B49-80FD-47FFF2274D59}" destId="{894EB9AA-D0DB-234F-A375-B67CB5DA91E6}" srcOrd="0" destOrd="0" presId="urn:microsoft.com/office/officeart/2005/8/layout/hierarchy3"/>
    <dgm:cxn modelId="{DBF330FD-1857-9940-ADC0-727E1CEF9973}" type="presParOf" srcId="{4384513A-5243-7B49-80FD-47FFF2274D59}" destId="{F26AA56E-BC7F-624D-BBDA-E3865D14DBE2}" srcOrd="1" destOrd="0" presId="urn:microsoft.com/office/officeart/2005/8/layout/hierarchy3"/>
    <dgm:cxn modelId="{BFC60CF0-3D2E-8C43-B0EA-4ECE55E2BDD5}" type="presParOf" srcId="{E1C537DF-EFE3-C94F-B2DE-D75F5335E25C}" destId="{05CA8856-08E9-D540-BF70-4E73D92706F2}" srcOrd="1" destOrd="0" presId="urn:microsoft.com/office/officeart/2005/8/layout/hierarchy3"/>
    <dgm:cxn modelId="{DE4F5BC2-3F7D-1247-93C8-1CED4FADBA65}" type="presParOf" srcId="{05CA8856-08E9-D540-BF70-4E73D92706F2}" destId="{BBFE98A7-667A-4844-8566-3C5601B3F3CE}" srcOrd="0" destOrd="0" presId="urn:microsoft.com/office/officeart/2005/8/layout/hierarchy3"/>
    <dgm:cxn modelId="{2F01F9C7-430F-094D-8909-159244CA4A5C}" type="presParOf" srcId="{05CA8856-08E9-D540-BF70-4E73D92706F2}" destId="{A69A1350-D2C4-6145-A527-177CBFB25389}" srcOrd="1" destOrd="0" presId="urn:microsoft.com/office/officeart/2005/8/layout/hierarchy3"/>
    <dgm:cxn modelId="{95AD52B5-9B0D-B14A-B632-996EF57A22B2}" type="presParOf" srcId="{05CA8856-08E9-D540-BF70-4E73D92706F2}" destId="{B6673D4C-C3B0-A147-987A-1F682C829DD4}" srcOrd="2" destOrd="0" presId="urn:microsoft.com/office/officeart/2005/8/layout/hierarchy3"/>
    <dgm:cxn modelId="{1690FBDB-1287-854E-8A22-F66AD19D2AEC}" type="presParOf" srcId="{05CA8856-08E9-D540-BF70-4E73D92706F2}" destId="{E686D6EE-1DA7-734E-A4B0-1788A970C343}" srcOrd="3" destOrd="0" presId="urn:microsoft.com/office/officeart/2005/8/layout/hierarchy3"/>
    <dgm:cxn modelId="{4707C913-2AA9-5648-AEFB-852A858C0966}" type="presParOf" srcId="{05CA8856-08E9-D540-BF70-4E73D92706F2}" destId="{11DC9CB0-4BC8-5646-BE8F-0D3457F76A4C}" srcOrd="4" destOrd="0" presId="urn:microsoft.com/office/officeart/2005/8/layout/hierarchy3"/>
    <dgm:cxn modelId="{F0FB1FB6-987C-0347-A7BA-ACCCC8851415}" type="presParOf" srcId="{05CA8856-08E9-D540-BF70-4E73D92706F2}" destId="{AC6626BF-41E9-9F4B-8135-73C907E63792}" srcOrd="5" destOrd="0" presId="urn:microsoft.com/office/officeart/2005/8/layout/hierarchy3"/>
    <dgm:cxn modelId="{72D53137-2410-3E48-8784-340304EE8323}" type="presParOf" srcId="{C448FE85-BBA3-F64A-B32A-7C84D814F492}" destId="{64C5B6C1-99F5-4443-95F0-7EBA390A7B7A}" srcOrd="1" destOrd="0" presId="urn:microsoft.com/office/officeart/2005/8/layout/hierarchy3"/>
    <dgm:cxn modelId="{3D8F9557-BC71-5C45-BFB9-C6D1C13C4E40}" type="presParOf" srcId="{64C5B6C1-99F5-4443-95F0-7EBA390A7B7A}" destId="{4593BC3C-3DEA-BB4E-BF9D-C2508359808D}" srcOrd="0" destOrd="0" presId="urn:microsoft.com/office/officeart/2005/8/layout/hierarchy3"/>
    <dgm:cxn modelId="{6F228CA8-83E6-B946-871F-3C08BCBE0EA9}" type="presParOf" srcId="{4593BC3C-3DEA-BB4E-BF9D-C2508359808D}" destId="{2990DA15-F74E-AC4D-8CC8-D5B3CD44AFB3}" srcOrd="0" destOrd="0" presId="urn:microsoft.com/office/officeart/2005/8/layout/hierarchy3"/>
    <dgm:cxn modelId="{DA6589F7-7073-854E-B93C-9BD76EDE9762}" type="presParOf" srcId="{4593BC3C-3DEA-BB4E-BF9D-C2508359808D}" destId="{B866DD8D-4923-CF40-A1C1-0C7C70841738}" srcOrd="1" destOrd="0" presId="urn:microsoft.com/office/officeart/2005/8/layout/hierarchy3"/>
    <dgm:cxn modelId="{DEEFF043-4868-2A40-8044-2BB5D536BE86}" type="presParOf" srcId="{64C5B6C1-99F5-4443-95F0-7EBA390A7B7A}" destId="{E8FADBB1-9A99-A440-AC10-5AEAC73E353C}" srcOrd="1" destOrd="0" presId="urn:microsoft.com/office/officeart/2005/8/layout/hierarchy3"/>
    <dgm:cxn modelId="{2A825DB6-341E-DA48-8099-C8566A782455}" type="presParOf" srcId="{E8FADBB1-9A99-A440-AC10-5AEAC73E353C}" destId="{127A3969-6484-8D4F-9578-AC2A56320894}" srcOrd="0" destOrd="0" presId="urn:microsoft.com/office/officeart/2005/8/layout/hierarchy3"/>
    <dgm:cxn modelId="{E3F702B9-64B0-5B4F-959B-B5AD200B306C}" type="presParOf" srcId="{E8FADBB1-9A99-A440-AC10-5AEAC73E353C}" destId="{B7130CF1-1CB0-274D-BD70-8C46CA508353}" srcOrd="1" destOrd="0" presId="urn:microsoft.com/office/officeart/2005/8/layout/hierarchy3"/>
    <dgm:cxn modelId="{07B75C00-C210-E44E-A141-EFCAE8CC88DB}" type="presParOf" srcId="{E8FADBB1-9A99-A440-AC10-5AEAC73E353C}" destId="{3DD747B7-F60D-E149-A25E-83D4FEDB65E4}" srcOrd="2" destOrd="0" presId="urn:microsoft.com/office/officeart/2005/8/layout/hierarchy3"/>
    <dgm:cxn modelId="{271959A5-0FE5-2244-BDF9-ED2D720483E4}" type="presParOf" srcId="{E8FADBB1-9A99-A440-AC10-5AEAC73E353C}" destId="{EADA8081-2124-6A46-B0FE-E8B1D2542A20}" srcOrd="3" destOrd="0" presId="urn:microsoft.com/office/officeart/2005/8/layout/hierarchy3"/>
    <dgm:cxn modelId="{6DB40D2A-9BAE-D341-B8D9-B5907AB0A2A0}" type="presParOf" srcId="{E8FADBB1-9A99-A440-AC10-5AEAC73E353C}" destId="{3855058D-64AC-9146-9034-342D2D034C48}" srcOrd="4" destOrd="0" presId="urn:microsoft.com/office/officeart/2005/8/layout/hierarchy3"/>
    <dgm:cxn modelId="{936A9473-6526-1F42-9786-53F2FE801827}" type="presParOf" srcId="{E8FADBB1-9A99-A440-AC10-5AEAC73E353C}" destId="{62BD4F9D-73F0-FB49-82BD-677F822BB79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78604D-34AA-714A-927E-7F6A9D50EE9D}"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de-DE"/>
        </a:p>
      </dgm:t>
    </dgm:pt>
    <dgm:pt modelId="{853B8909-32F4-1E40-8A5B-B2B49D727904}">
      <dgm:prSet phldrT="[Text]"/>
      <dgm:spPr/>
      <dgm:t>
        <a:bodyPr/>
        <a:lstStyle/>
        <a:p>
          <a:r>
            <a:rPr lang="de-DE" b="1" dirty="0"/>
            <a:t>1</a:t>
          </a:r>
        </a:p>
      </dgm:t>
    </dgm:pt>
    <dgm:pt modelId="{D7E75641-79A5-AC4F-AF32-A9623DBFE735}" type="parTrans" cxnId="{E5310262-51F9-7847-8C63-2482D7EEA27B}">
      <dgm:prSet/>
      <dgm:spPr/>
      <dgm:t>
        <a:bodyPr/>
        <a:lstStyle/>
        <a:p>
          <a:endParaRPr lang="de-DE"/>
        </a:p>
      </dgm:t>
    </dgm:pt>
    <dgm:pt modelId="{643C3EE0-09E6-204B-A2CD-06E8B4F9A3D7}" type="sibTrans" cxnId="{E5310262-51F9-7847-8C63-2482D7EEA27B}">
      <dgm:prSet/>
      <dgm:spPr/>
      <dgm:t>
        <a:bodyPr/>
        <a:lstStyle/>
        <a:p>
          <a:endParaRPr lang="de-DE"/>
        </a:p>
      </dgm:t>
    </dgm:pt>
    <dgm:pt modelId="{C971CB21-E788-F649-B551-27AC3AF80EB4}">
      <dgm:prSet phldrT="[Text]"/>
      <dgm:spPr/>
      <dgm:t>
        <a:bodyPr/>
        <a:lstStyle/>
        <a:p>
          <a:r>
            <a:rPr lang="de-DE" dirty="0"/>
            <a:t>„Globale Kohärenz“ herstellen:</a:t>
          </a:r>
        </a:p>
      </dgm:t>
    </dgm:pt>
    <dgm:pt modelId="{E3400337-46D3-7E4C-A55E-917473E36990}" type="parTrans" cxnId="{3D817115-C133-E143-A3D2-0ADE0A7F0F0C}">
      <dgm:prSet/>
      <dgm:spPr/>
      <dgm:t>
        <a:bodyPr/>
        <a:lstStyle/>
        <a:p>
          <a:endParaRPr lang="de-DE"/>
        </a:p>
      </dgm:t>
    </dgm:pt>
    <dgm:pt modelId="{669E36EE-0708-D24B-9F53-AB77CA977E40}" type="sibTrans" cxnId="{3D817115-C133-E143-A3D2-0ADE0A7F0F0C}">
      <dgm:prSet/>
      <dgm:spPr/>
      <dgm:t>
        <a:bodyPr/>
        <a:lstStyle/>
        <a:p>
          <a:endParaRPr lang="de-DE"/>
        </a:p>
      </dgm:t>
    </dgm:pt>
    <dgm:pt modelId="{E0331273-1765-EE4C-B6CD-1C44FD3C5E2F}">
      <dgm:prSet phldrT="[Text]"/>
      <dgm:spPr/>
      <dgm:t>
        <a:bodyPr/>
        <a:lstStyle/>
        <a:p>
          <a:r>
            <a:rPr lang="de-DE" b="1" dirty="0"/>
            <a:t>2</a:t>
          </a:r>
        </a:p>
      </dgm:t>
    </dgm:pt>
    <dgm:pt modelId="{AED1D415-B14D-B847-BAAE-AF154B3BFAD3}" type="parTrans" cxnId="{B97513C8-130E-9C4C-BC9A-ADB7B656F99E}">
      <dgm:prSet/>
      <dgm:spPr/>
      <dgm:t>
        <a:bodyPr/>
        <a:lstStyle/>
        <a:p>
          <a:endParaRPr lang="de-DE"/>
        </a:p>
      </dgm:t>
    </dgm:pt>
    <dgm:pt modelId="{8AACC7CA-2E2E-9E40-9059-912BC49F4CAD}" type="sibTrans" cxnId="{B97513C8-130E-9C4C-BC9A-ADB7B656F99E}">
      <dgm:prSet/>
      <dgm:spPr/>
      <dgm:t>
        <a:bodyPr/>
        <a:lstStyle/>
        <a:p>
          <a:endParaRPr lang="de-DE"/>
        </a:p>
      </dgm:t>
    </dgm:pt>
    <dgm:pt modelId="{DFC3B855-32C5-334C-BC23-0F9C15770A4F}">
      <dgm:prSet phldrT="[Text]"/>
      <dgm:spPr/>
      <dgm:t>
        <a:bodyPr/>
        <a:lstStyle/>
        <a:p>
          <a:r>
            <a:rPr lang="de-DE" dirty="0"/>
            <a:t>„Superstrukturen“ (Textsorten) erkennen</a:t>
          </a:r>
        </a:p>
      </dgm:t>
    </dgm:pt>
    <dgm:pt modelId="{89229462-DB51-564A-8453-58E30BDA900D}" type="parTrans" cxnId="{04BEDD8B-82A8-114C-AEEF-B5CAAB231862}">
      <dgm:prSet/>
      <dgm:spPr/>
      <dgm:t>
        <a:bodyPr/>
        <a:lstStyle/>
        <a:p>
          <a:endParaRPr lang="de-DE"/>
        </a:p>
      </dgm:t>
    </dgm:pt>
    <dgm:pt modelId="{670D6D72-63B7-6A47-9986-C91D3B54D672}" type="sibTrans" cxnId="{04BEDD8B-82A8-114C-AEEF-B5CAAB231862}">
      <dgm:prSet/>
      <dgm:spPr/>
      <dgm:t>
        <a:bodyPr/>
        <a:lstStyle/>
        <a:p>
          <a:endParaRPr lang="de-DE"/>
        </a:p>
      </dgm:t>
    </dgm:pt>
    <dgm:pt modelId="{616E8AA1-1B97-C845-B0E0-E69F38CD18D3}">
      <dgm:prSet phldrT="[Text]"/>
      <dgm:spPr/>
      <dgm:t>
        <a:bodyPr/>
        <a:lstStyle/>
        <a:p>
          <a:r>
            <a:rPr lang="de-DE" dirty="0"/>
            <a:t>zum Verstehen des gelesenen Textes nutzen</a:t>
          </a:r>
        </a:p>
      </dgm:t>
    </dgm:pt>
    <dgm:pt modelId="{8A2D9D5D-6B13-7648-B3E7-ACC58EAA7EDC}" type="parTrans" cxnId="{7AC9D175-4B74-B749-BBAD-80F8EC6328FB}">
      <dgm:prSet/>
      <dgm:spPr/>
      <dgm:t>
        <a:bodyPr/>
        <a:lstStyle/>
        <a:p>
          <a:endParaRPr lang="de-DE"/>
        </a:p>
      </dgm:t>
    </dgm:pt>
    <dgm:pt modelId="{AAF10EEB-719E-0E4B-B5BC-244422736223}" type="sibTrans" cxnId="{7AC9D175-4B74-B749-BBAD-80F8EC6328FB}">
      <dgm:prSet/>
      <dgm:spPr/>
      <dgm:t>
        <a:bodyPr/>
        <a:lstStyle/>
        <a:p>
          <a:endParaRPr lang="de-DE"/>
        </a:p>
      </dgm:t>
    </dgm:pt>
    <dgm:pt modelId="{BB92BDCD-E0DF-E445-BBF1-108D7F67F1A5}">
      <dgm:prSet phldrT="[Text]"/>
      <dgm:spPr/>
      <dgm:t>
        <a:bodyPr/>
        <a:lstStyle/>
        <a:p>
          <a:r>
            <a:rPr lang="de-DE" b="1" dirty="0"/>
            <a:t>3</a:t>
          </a:r>
        </a:p>
      </dgm:t>
    </dgm:pt>
    <dgm:pt modelId="{0D65FB28-F53E-3845-BC02-F10EF328EAFF}" type="parTrans" cxnId="{616153E5-D91C-CC42-8967-64E1A6713248}">
      <dgm:prSet/>
      <dgm:spPr/>
      <dgm:t>
        <a:bodyPr/>
        <a:lstStyle/>
        <a:p>
          <a:endParaRPr lang="de-DE"/>
        </a:p>
      </dgm:t>
    </dgm:pt>
    <dgm:pt modelId="{22297FAE-99A1-004D-8EDF-49AAA8430519}" type="sibTrans" cxnId="{616153E5-D91C-CC42-8967-64E1A6713248}">
      <dgm:prSet/>
      <dgm:spPr/>
      <dgm:t>
        <a:bodyPr/>
        <a:lstStyle/>
        <a:p>
          <a:endParaRPr lang="de-DE"/>
        </a:p>
      </dgm:t>
    </dgm:pt>
    <dgm:pt modelId="{19A4CEA6-2551-2948-895E-35B52553B916}">
      <dgm:prSet phldrT="[Text]"/>
      <dgm:spPr/>
      <dgm:t>
        <a:bodyPr/>
        <a:lstStyle/>
        <a:p>
          <a:r>
            <a:rPr lang="de-DE" dirty="0"/>
            <a:t> Aufbau</a:t>
          </a:r>
          <a:r>
            <a:rPr lang="de-DE" baseline="0" dirty="0"/>
            <a:t> eines mentalen Modells</a:t>
          </a:r>
          <a:endParaRPr lang="de-DE" dirty="0"/>
        </a:p>
      </dgm:t>
    </dgm:pt>
    <dgm:pt modelId="{5F2CD441-0D63-4B48-A790-6040F6BB5A7B}" type="sibTrans" cxnId="{99C4B844-873A-484A-8633-C36699FC78E7}">
      <dgm:prSet/>
      <dgm:spPr/>
      <dgm:t>
        <a:bodyPr/>
        <a:lstStyle/>
        <a:p>
          <a:endParaRPr lang="de-DE"/>
        </a:p>
      </dgm:t>
    </dgm:pt>
    <dgm:pt modelId="{66D1C4BD-F3E9-F540-8DDE-E91069FB6FD0}" type="parTrans" cxnId="{99C4B844-873A-484A-8633-C36699FC78E7}">
      <dgm:prSet/>
      <dgm:spPr/>
      <dgm:t>
        <a:bodyPr/>
        <a:lstStyle/>
        <a:p>
          <a:endParaRPr lang="de-DE"/>
        </a:p>
      </dgm:t>
    </dgm:pt>
    <dgm:pt modelId="{CC463C54-2FEF-D94F-A52F-9FC14FF33AE3}">
      <dgm:prSet phldrT="[Text]"/>
      <dgm:spPr/>
      <dgm:t>
        <a:bodyPr/>
        <a:lstStyle/>
        <a:p>
          <a:r>
            <a:rPr lang="de-DE" dirty="0"/>
            <a:t> Darstellungsstrategien erkennen und nutzen</a:t>
          </a:r>
        </a:p>
      </dgm:t>
    </dgm:pt>
    <dgm:pt modelId="{F173B2E7-EBFC-F748-948B-7BBB4E910A60}" type="sibTrans" cxnId="{C885BC4F-C436-F645-8185-B5E674431B5F}">
      <dgm:prSet/>
      <dgm:spPr/>
      <dgm:t>
        <a:bodyPr/>
        <a:lstStyle/>
        <a:p>
          <a:endParaRPr lang="de-DE"/>
        </a:p>
      </dgm:t>
    </dgm:pt>
    <dgm:pt modelId="{DBA99422-6A4B-1043-9D75-68388E26A344}" type="parTrans" cxnId="{C885BC4F-C436-F645-8185-B5E674431B5F}">
      <dgm:prSet/>
      <dgm:spPr/>
      <dgm:t>
        <a:bodyPr/>
        <a:lstStyle/>
        <a:p>
          <a:endParaRPr lang="de-DE"/>
        </a:p>
      </dgm:t>
    </dgm:pt>
    <dgm:pt modelId="{5E5E7275-D702-EC4A-9515-7F9854A6436C}">
      <dgm:prSet phldrT="[Text]"/>
      <dgm:spPr/>
      <dgm:t>
        <a:bodyPr/>
        <a:lstStyle/>
        <a:p>
          <a:r>
            <a:rPr lang="de-DE" dirty="0"/>
            <a:t>Thema und Inhalt des gesamten Textes erfassen</a:t>
          </a:r>
        </a:p>
      </dgm:t>
    </dgm:pt>
    <dgm:pt modelId="{3F062ED9-3895-FC45-8DEB-8384662A8090}" type="parTrans" cxnId="{49C7A7F3-6406-3D4C-A579-996507243A04}">
      <dgm:prSet/>
      <dgm:spPr/>
    </dgm:pt>
    <dgm:pt modelId="{4F05446E-373B-E246-8B2A-BD918D6F437C}" type="sibTrans" cxnId="{49C7A7F3-6406-3D4C-A579-996507243A04}">
      <dgm:prSet/>
      <dgm:spPr/>
    </dgm:pt>
    <dgm:pt modelId="{4534693F-B291-A140-96C6-410B88AE468E}" type="pres">
      <dgm:prSet presAssocID="{EA78604D-34AA-714A-927E-7F6A9D50EE9D}" presName="linearFlow" presStyleCnt="0">
        <dgm:presLayoutVars>
          <dgm:dir/>
          <dgm:animLvl val="lvl"/>
          <dgm:resizeHandles val="exact"/>
        </dgm:presLayoutVars>
      </dgm:prSet>
      <dgm:spPr/>
    </dgm:pt>
    <dgm:pt modelId="{034011B4-0B83-2744-9C41-1A969ADA5BB9}" type="pres">
      <dgm:prSet presAssocID="{853B8909-32F4-1E40-8A5B-B2B49D727904}" presName="composite" presStyleCnt="0"/>
      <dgm:spPr/>
    </dgm:pt>
    <dgm:pt modelId="{6B26C741-7557-4D40-8B2E-3B16409CEDCF}" type="pres">
      <dgm:prSet presAssocID="{853B8909-32F4-1E40-8A5B-B2B49D727904}" presName="parentText" presStyleLbl="alignNode1" presStyleIdx="0" presStyleCnt="3">
        <dgm:presLayoutVars>
          <dgm:chMax val="1"/>
          <dgm:bulletEnabled val="1"/>
        </dgm:presLayoutVars>
      </dgm:prSet>
      <dgm:spPr/>
    </dgm:pt>
    <dgm:pt modelId="{E9B0F758-EAF9-014D-975C-E5A2A545B43A}" type="pres">
      <dgm:prSet presAssocID="{853B8909-32F4-1E40-8A5B-B2B49D727904}" presName="descendantText" presStyleLbl="alignAcc1" presStyleIdx="0" presStyleCnt="3">
        <dgm:presLayoutVars>
          <dgm:bulletEnabled val="1"/>
        </dgm:presLayoutVars>
      </dgm:prSet>
      <dgm:spPr/>
    </dgm:pt>
    <dgm:pt modelId="{DBBFAD12-829F-644C-990D-6E2F9D2F5AC7}" type="pres">
      <dgm:prSet presAssocID="{643C3EE0-09E6-204B-A2CD-06E8B4F9A3D7}" presName="sp" presStyleCnt="0"/>
      <dgm:spPr/>
    </dgm:pt>
    <dgm:pt modelId="{AF05725C-6797-6843-B3BA-FAD9045EB002}" type="pres">
      <dgm:prSet presAssocID="{E0331273-1765-EE4C-B6CD-1C44FD3C5E2F}" presName="composite" presStyleCnt="0"/>
      <dgm:spPr/>
    </dgm:pt>
    <dgm:pt modelId="{455FF191-92C7-6245-9842-3599AF0DB512}" type="pres">
      <dgm:prSet presAssocID="{E0331273-1765-EE4C-B6CD-1C44FD3C5E2F}" presName="parentText" presStyleLbl="alignNode1" presStyleIdx="1" presStyleCnt="3">
        <dgm:presLayoutVars>
          <dgm:chMax val="1"/>
          <dgm:bulletEnabled val="1"/>
        </dgm:presLayoutVars>
      </dgm:prSet>
      <dgm:spPr/>
    </dgm:pt>
    <dgm:pt modelId="{FCC5090C-D965-0E4E-9528-C0F137961D03}" type="pres">
      <dgm:prSet presAssocID="{E0331273-1765-EE4C-B6CD-1C44FD3C5E2F}" presName="descendantText" presStyleLbl="alignAcc1" presStyleIdx="1" presStyleCnt="3">
        <dgm:presLayoutVars>
          <dgm:bulletEnabled val="1"/>
        </dgm:presLayoutVars>
      </dgm:prSet>
      <dgm:spPr/>
    </dgm:pt>
    <dgm:pt modelId="{C163513C-53E3-9241-99B7-E5B6E0347AC8}" type="pres">
      <dgm:prSet presAssocID="{8AACC7CA-2E2E-9E40-9059-912BC49F4CAD}" presName="sp" presStyleCnt="0"/>
      <dgm:spPr/>
    </dgm:pt>
    <dgm:pt modelId="{D0657993-57BD-194A-81A4-78E3D64F93B3}" type="pres">
      <dgm:prSet presAssocID="{BB92BDCD-E0DF-E445-BBF1-108D7F67F1A5}" presName="composite" presStyleCnt="0"/>
      <dgm:spPr/>
    </dgm:pt>
    <dgm:pt modelId="{3723D4C4-925B-C142-B379-CA2CBB4BFCC8}" type="pres">
      <dgm:prSet presAssocID="{BB92BDCD-E0DF-E445-BBF1-108D7F67F1A5}" presName="parentText" presStyleLbl="alignNode1" presStyleIdx="2" presStyleCnt="3">
        <dgm:presLayoutVars>
          <dgm:chMax val="1"/>
          <dgm:bulletEnabled val="1"/>
        </dgm:presLayoutVars>
      </dgm:prSet>
      <dgm:spPr/>
    </dgm:pt>
    <dgm:pt modelId="{0106E2D9-0480-FE43-B8B6-195D03921418}" type="pres">
      <dgm:prSet presAssocID="{BB92BDCD-E0DF-E445-BBF1-108D7F67F1A5}" presName="descendantText" presStyleLbl="alignAcc1" presStyleIdx="2" presStyleCnt="3">
        <dgm:presLayoutVars>
          <dgm:bulletEnabled val="1"/>
        </dgm:presLayoutVars>
      </dgm:prSet>
      <dgm:spPr/>
    </dgm:pt>
  </dgm:ptLst>
  <dgm:cxnLst>
    <dgm:cxn modelId="{3D817115-C133-E143-A3D2-0ADE0A7F0F0C}" srcId="{853B8909-32F4-1E40-8A5B-B2B49D727904}" destId="{C971CB21-E788-F649-B551-27AC3AF80EB4}" srcOrd="0" destOrd="0" parTransId="{E3400337-46D3-7E4C-A55E-917473E36990}" sibTransId="{669E36EE-0708-D24B-9F53-AB77CA977E40}"/>
    <dgm:cxn modelId="{3445A017-BE2D-3C4D-8191-E5951EDD158F}" type="presOf" srcId="{E0331273-1765-EE4C-B6CD-1C44FD3C5E2F}" destId="{455FF191-92C7-6245-9842-3599AF0DB512}" srcOrd="0" destOrd="0" presId="urn:microsoft.com/office/officeart/2005/8/layout/chevron2"/>
    <dgm:cxn modelId="{E05FAC2B-B842-8445-9C85-A13C4341ACE8}" type="presOf" srcId="{5E5E7275-D702-EC4A-9515-7F9854A6436C}" destId="{E9B0F758-EAF9-014D-975C-E5A2A545B43A}" srcOrd="0" destOrd="1" presId="urn:microsoft.com/office/officeart/2005/8/layout/chevron2"/>
    <dgm:cxn modelId="{1AFBCB3A-922F-3445-909B-B855CF3A59CF}" type="presOf" srcId="{EA78604D-34AA-714A-927E-7F6A9D50EE9D}" destId="{4534693F-B291-A140-96C6-410B88AE468E}" srcOrd="0" destOrd="0" presId="urn:microsoft.com/office/officeart/2005/8/layout/chevron2"/>
    <dgm:cxn modelId="{99C4B844-873A-484A-8633-C36699FC78E7}" srcId="{BB92BDCD-E0DF-E445-BBF1-108D7F67F1A5}" destId="{19A4CEA6-2551-2948-895E-35B52553B916}" srcOrd="0" destOrd="0" parTransId="{66D1C4BD-F3E9-F540-8DDE-E91069FB6FD0}" sibTransId="{5F2CD441-0D63-4B48-A790-6040F6BB5A7B}"/>
    <dgm:cxn modelId="{C885BC4F-C436-F645-8185-B5E674431B5F}" srcId="{BB92BDCD-E0DF-E445-BBF1-108D7F67F1A5}" destId="{CC463C54-2FEF-D94F-A52F-9FC14FF33AE3}" srcOrd="1" destOrd="0" parTransId="{DBA99422-6A4B-1043-9D75-68388E26A344}" sibTransId="{F173B2E7-EBFC-F748-948B-7BBB4E910A60}"/>
    <dgm:cxn modelId="{E5310262-51F9-7847-8C63-2482D7EEA27B}" srcId="{EA78604D-34AA-714A-927E-7F6A9D50EE9D}" destId="{853B8909-32F4-1E40-8A5B-B2B49D727904}" srcOrd="0" destOrd="0" parTransId="{D7E75641-79A5-AC4F-AF32-A9623DBFE735}" sibTransId="{643C3EE0-09E6-204B-A2CD-06E8B4F9A3D7}"/>
    <dgm:cxn modelId="{7AC9D175-4B74-B749-BBAD-80F8EC6328FB}" srcId="{E0331273-1765-EE4C-B6CD-1C44FD3C5E2F}" destId="{616E8AA1-1B97-C845-B0E0-E69F38CD18D3}" srcOrd="1" destOrd="0" parTransId="{8A2D9D5D-6B13-7648-B3E7-ACC58EAA7EDC}" sibTransId="{AAF10EEB-719E-0E4B-B5BC-244422736223}"/>
    <dgm:cxn modelId="{7534E779-72CF-E24C-8273-7BC77D8298E8}" type="presOf" srcId="{DFC3B855-32C5-334C-BC23-0F9C15770A4F}" destId="{FCC5090C-D965-0E4E-9528-C0F137961D03}" srcOrd="0" destOrd="0" presId="urn:microsoft.com/office/officeart/2005/8/layout/chevron2"/>
    <dgm:cxn modelId="{04BEDD8B-82A8-114C-AEEF-B5CAAB231862}" srcId="{E0331273-1765-EE4C-B6CD-1C44FD3C5E2F}" destId="{DFC3B855-32C5-334C-BC23-0F9C15770A4F}" srcOrd="0" destOrd="0" parTransId="{89229462-DB51-564A-8453-58E30BDA900D}" sibTransId="{670D6D72-63B7-6A47-9986-C91D3B54D672}"/>
    <dgm:cxn modelId="{E534F994-B0A3-F94C-A5B1-CBD4F711F847}" type="presOf" srcId="{616E8AA1-1B97-C845-B0E0-E69F38CD18D3}" destId="{FCC5090C-D965-0E4E-9528-C0F137961D03}" srcOrd="0" destOrd="1" presId="urn:microsoft.com/office/officeart/2005/8/layout/chevron2"/>
    <dgm:cxn modelId="{EB65419D-DE98-514F-AF5A-4DC1E0D58FEA}" type="presOf" srcId="{C971CB21-E788-F649-B551-27AC3AF80EB4}" destId="{E9B0F758-EAF9-014D-975C-E5A2A545B43A}" srcOrd="0" destOrd="0" presId="urn:microsoft.com/office/officeart/2005/8/layout/chevron2"/>
    <dgm:cxn modelId="{F0367EA5-64EF-B54E-BA8C-B7A66D656285}" type="presOf" srcId="{BB92BDCD-E0DF-E445-BBF1-108D7F67F1A5}" destId="{3723D4C4-925B-C142-B379-CA2CBB4BFCC8}" srcOrd="0" destOrd="0" presId="urn:microsoft.com/office/officeart/2005/8/layout/chevron2"/>
    <dgm:cxn modelId="{9007ADBC-F914-D241-AA6F-C65C4033BC18}" type="presOf" srcId="{CC463C54-2FEF-D94F-A52F-9FC14FF33AE3}" destId="{0106E2D9-0480-FE43-B8B6-195D03921418}" srcOrd="0" destOrd="1" presId="urn:microsoft.com/office/officeart/2005/8/layout/chevron2"/>
    <dgm:cxn modelId="{7B7F1DC3-1F09-2041-B14D-A08B7AF21066}" type="presOf" srcId="{853B8909-32F4-1E40-8A5B-B2B49D727904}" destId="{6B26C741-7557-4D40-8B2E-3B16409CEDCF}" srcOrd="0" destOrd="0" presId="urn:microsoft.com/office/officeart/2005/8/layout/chevron2"/>
    <dgm:cxn modelId="{B97513C8-130E-9C4C-BC9A-ADB7B656F99E}" srcId="{EA78604D-34AA-714A-927E-7F6A9D50EE9D}" destId="{E0331273-1765-EE4C-B6CD-1C44FD3C5E2F}" srcOrd="1" destOrd="0" parTransId="{AED1D415-B14D-B847-BAAE-AF154B3BFAD3}" sibTransId="{8AACC7CA-2E2E-9E40-9059-912BC49F4CAD}"/>
    <dgm:cxn modelId="{4FE13CD8-F605-F34E-B2CD-BF8069A1F6D0}" type="presOf" srcId="{19A4CEA6-2551-2948-895E-35B52553B916}" destId="{0106E2D9-0480-FE43-B8B6-195D03921418}" srcOrd="0" destOrd="0" presId="urn:microsoft.com/office/officeart/2005/8/layout/chevron2"/>
    <dgm:cxn modelId="{616153E5-D91C-CC42-8967-64E1A6713248}" srcId="{EA78604D-34AA-714A-927E-7F6A9D50EE9D}" destId="{BB92BDCD-E0DF-E445-BBF1-108D7F67F1A5}" srcOrd="2" destOrd="0" parTransId="{0D65FB28-F53E-3845-BC02-F10EF328EAFF}" sibTransId="{22297FAE-99A1-004D-8EDF-49AAA8430519}"/>
    <dgm:cxn modelId="{49C7A7F3-6406-3D4C-A579-996507243A04}" srcId="{853B8909-32F4-1E40-8A5B-B2B49D727904}" destId="{5E5E7275-D702-EC4A-9515-7F9854A6436C}" srcOrd="1" destOrd="0" parTransId="{3F062ED9-3895-FC45-8DEB-8384662A8090}" sibTransId="{4F05446E-373B-E246-8B2A-BD918D6F437C}"/>
    <dgm:cxn modelId="{DECBD45E-63AC-BE4A-8B87-4B25DEF91F18}" type="presParOf" srcId="{4534693F-B291-A140-96C6-410B88AE468E}" destId="{034011B4-0B83-2744-9C41-1A969ADA5BB9}" srcOrd="0" destOrd="0" presId="urn:microsoft.com/office/officeart/2005/8/layout/chevron2"/>
    <dgm:cxn modelId="{906488F4-6297-7940-A01F-9CA43083F3FE}" type="presParOf" srcId="{034011B4-0B83-2744-9C41-1A969ADA5BB9}" destId="{6B26C741-7557-4D40-8B2E-3B16409CEDCF}" srcOrd="0" destOrd="0" presId="urn:microsoft.com/office/officeart/2005/8/layout/chevron2"/>
    <dgm:cxn modelId="{F003C175-2F1B-8849-91E6-92455D5E0083}" type="presParOf" srcId="{034011B4-0B83-2744-9C41-1A969ADA5BB9}" destId="{E9B0F758-EAF9-014D-975C-E5A2A545B43A}" srcOrd="1" destOrd="0" presId="urn:microsoft.com/office/officeart/2005/8/layout/chevron2"/>
    <dgm:cxn modelId="{20A90C95-10B5-DF4D-952E-35B6B0505886}" type="presParOf" srcId="{4534693F-B291-A140-96C6-410B88AE468E}" destId="{DBBFAD12-829F-644C-990D-6E2F9D2F5AC7}" srcOrd="1" destOrd="0" presId="urn:microsoft.com/office/officeart/2005/8/layout/chevron2"/>
    <dgm:cxn modelId="{A0C448A1-5E1D-A245-836A-603F4C329844}" type="presParOf" srcId="{4534693F-B291-A140-96C6-410B88AE468E}" destId="{AF05725C-6797-6843-B3BA-FAD9045EB002}" srcOrd="2" destOrd="0" presId="urn:microsoft.com/office/officeart/2005/8/layout/chevron2"/>
    <dgm:cxn modelId="{DC9025DC-E454-7D42-B18C-5319C9B9AE6C}" type="presParOf" srcId="{AF05725C-6797-6843-B3BA-FAD9045EB002}" destId="{455FF191-92C7-6245-9842-3599AF0DB512}" srcOrd="0" destOrd="0" presId="urn:microsoft.com/office/officeart/2005/8/layout/chevron2"/>
    <dgm:cxn modelId="{0DEF9441-6348-D34A-A428-2EE6C0DA90A4}" type="presParOf" srcId="{AF05725C-6797-6843-B3BA-FAD9045EB002}" destId="{FCC5090C-D965-0E4E-9528-C0F137961D03}" srcOrd="1" destOrd="0" presId="urn:microsoft.com/office/officeart/2005/8/layout/chevron2"/>
    <dgm:cxn modelId="{AD8A5046-1579-634C-9787-A05A1072CCCE}" type="presParOf" srcId="{4534693F-B291-A140-96C6-410B88AE468E}" destId="{C163513C-53E3-9241-99B7-E5B6E0347AC8}" srcOrd="3" destOrd="0" presId="urn:microsoft.com/office/officeart/2005/8/layout/chevron2"/>
    <dgm:cxn modelId="{3D829FD7-65A9-664B-B119-AB74217ECA60}" type="presParOf" srcId="{4534693F-B291-A140-96C6-410B88AE468E}" destId="{D0657993-57BD-194A-81A4-78E3D64F93B3}" srcOrd="4" destOrd="0" presId="urn:microsoft.com/office/officeart/2005/8/layout/chevron2"/>
    <dgm:cxn modelId="{1E8D9DE4-0F54-F54B-9CFC-3DAFA688CAB5}" type="presParOf" srcId="{D0657993-57BD-194A-81A4-78E3D64F93B3}" destId="{3723D4C4-925B-C142-B379-CA2CBB4BFCC8}" srcOrd="0" destOrd="0" presId="urn:microsoft.com/office/officeart/2005/8/layout/chevron2"/>
    <dgm:cxn modelId="{4A834A98-E0D7-9048-A5F9-4F19D621F347}" type="presParOf" srcId="{D0657993-57BD-194A-81A4-78E3D64F93B3}" destId="{0106E2D9-0480-FE43-B8B6-195D0392141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5F4A33-BC4C-6947-A07C-26ECE717A1EA}" type="doc">
      <dgm:prSet loTypeId="urn:microsoft.com/office/officeart/2008/layout/PictureAccentList" loCatId="list" qsTypeId="urn:microsoft.com/office/officeart/2005/8/quickstyle/simple1" qsCatId="simple" csTypeId="urn:microsoft.com/office/officeart/2005/8/colors/accent5_2" csCatId="accent5" phldr="1"/>
      <dgm:spPr/>
      <dgm:t>
        <a:bodyPr/>
        <a:lstStyle/>
        <a:p>
          <a:endParaRPr lang="de-DE"/>
        </a:p>
      </dgm:t>
    </dgm:pt>
    <dgm:pt modelId="{C150A217-D993-B447-9D02-EB41FF40BDE6}">
      <dgm:prSet phldrT="[Text]"/>
      <dgm:spPr/>
      <dgm:t>
        <a:bodyPr/>
        <a:lstStyle/>
        <a:p>
          <a:r>
            <a:rPr lang="de-DE" b="1" dirty="0"/>
            <a:t>Zwei kontinuierliche Texte</a:t>
          </a:r>
        </a:p>
      </dgm:t>
    </dgm:pt>
    <dgm:pt modelId="{7802D5CC-F67E-4444-A148-55BE932DD82A}" type="parTrans" cxnId="{D20B583F-A3D5-F143-BABD-A08775422E5E}">
      <dgm:prSet/>
      <dgm:spPr/>
      <dgm:t>
        <a:bodyPr/>
        <a:lstStyle/>
        <a:p>
          <a:endParaRPr lang="de-DE"/>
        </a:p>
      </dgm:t>
    </dgm:pt>
    <dgm:pt modelId="{04F4C746-6912-9B4E-A091-DAEB999BE822}" type="sibTrans" cxnId="{D20B583F-A3D5-F143-BABD-A08775422E5E}">
      <dgm:prSet/>
      <dgm:spPr/>
      <dgm:t>
        <a:bodyPr/>
        <a:lstStyle/>
        <a:p>
          <a:endParaRPr lang="de-DE"/>
        </a:p>
      </dgm:t>
    </dgm:pt>
    <dgm:pt modelId="{345E0313-488A-FE48-AE6F-E74CE463C6F1}">
      <dgm:prSet phldrT="[Text]" custT="1"/>
      <dgm:spPr/>
      <dgm:t>
        <a:bodyPr/>
        <a:lstStyle/>
        <a:p>
          <a:r>
            <a:rPr lang="de-DE" sz="1800" b="1" dirty="0"/>
            <a:t>Jugendarbeitsschutzgesetz</a:t>
          </a:r>
        </a:p>
      </dgm:t>
    </dgm:pt>
    <dgm:pt modelId="{4EC9FA35-5A08-9948-9089-D87491EAFC61}" type="parTrans" cxnId="{586E07EF-C6F7-164C-8B47-C3CDB88B2D33}">
      <dgm:prSet/>
      <dgm:spPr/>
      <dgm:t>
        <a:bodyPr/>
        <a:lstStyle/>
        <a:p>
          <a:endParaRPr lang="de-DE"/>
        </a:p>
      </dgm:t>
    </dgm:pt>
    <dgm:pt modelId="{F7BE4989-98A6-8745-91D6-CFB488950B28}" type="sibTrans" cxnId="{586E07EF-C6F7-164C-8B47-C3CDB88B2D33}">
      <dgm:prSet/>
      <dgm:spPr/>
      <dgm:t>
        <a:bodyPr/>
        <a:lstStyle/>
        <a:p>
          <a:endParaRPr lang="de-DE"/>
        </a:p>
      </dgm:t>
    </dgm:pt>
    <dgm:pt modelId="{C1977F8F-6ADD-0242-8763-34E66D63A0BF}">
      <dgm:prSet phldrT="[Text]" custT="1"/>
      <dgm:spPr/>
      <dgm:t>
        <a:bodyPr/>
        <a:lstStyle/>
        <a:p>
          <a:pPr>
            <a:lnSpc>
              <a:spcPct val="100000"/>
            </a:lnSpc>
            <a:spcAft>
              <a:spcPts val="0"/>
            </a:spcAft>
          </a:pPr>
          <a:r>
            <a:rPr lang="de-DE" sz="1800" b="1" dirty="0"/>
            <a:t>Generelles Rauchverbot an Schulen? </a:t>
          </a:r>
        </a:p>
        <a:p>
          <a:pPr>
            <a:lnSpc>
              <a:spcPct val="100000"/>
            </a:lnSpc>
            <a:spcAft>
              <a:spcPts val="0"/>
            </a:spcAft>
          </a:pPr>
          <a:r>
            <a:rPr lang="de-DE" sz="1400" dirty="0"/>
            <a:t>(Stellungnahme des Bundesverbandes der Kinder- und Jugendärzte)</a:t>
          </a:r>
        </a:p>
      </dgm:t>
    </dgm:pt>
    <dgm:pt modelId="{B0096D49-154A-B04D-9DA9-1A04237A7C40}" type="parTrans" cxnId="{CE8F1516-319E-D14F-BF54-E8B381787CB4}">
      <dgm:prSet/>
      <dgm:spPr/>
      <dgm:t>
        <a:bodyPr/>
        <a:lstStyle/>
        <a:p>
          <a:endParaRPr lang="de-DE"/>
        </a:p>
      </dgm:t>
    </dgm:pt>
    <dgm:pt modelId="{340CE4D1-8675-B449-8679-704DF0D27AAF}" type="sibTrans" cxnId="{CE8F1516-319E-D14F-BF54-E8B381787CB4}">
      <dgm:prSet/>
      <dgm:spPr/>
      <dgm:t>
        <a:bodyPr/>
        <a:lstStyle/>
        <a:p>
          <a:endParaRPr lang="de-DE"/>
        </a:p>
      </dgm:t>
    </dgm:pt>
    <dgm:pt modelId="{3C7E7CAD-3743-A542-97C0-FF47C7AE9014}" type="pres">
      <dgm:prSet presAssocID="{A25F4A33-BC4C-6947-A07C-26ECE717A1EA}" presName="layout" presStyleCnt="0">
        <dgm:presLayoutVars>
          <dgm:chMax/>
          <dgm:chPref/>
          <dgm:dir/>
          <dgm:animOne val="branch"/>
          <dgm:animLvl val="lvl"/>
          <dgm:resizeHandles/>
        </dgm:presLayoutVars>
      </dgm:prSet>
      <dgm:spPr/>
    </dgm:pt>
    <dgm:pt modelId="{AABF1894-7CFD-624D-8F08-8C129FC9C91F}" type="pres">
      <dgm:prSet presAssocID="{C150A217-D993-B447-9D02-EB41FF40BDE6}" presName="root" presStyleCnt="0">
        <dgm:presLayoutVars>
          <dgm:chMax/>
          <dgm:chPref val="4"/>
        </dgm:presLayoutVars>
      </dgm:prSet>
      <dgm:spPr/>
    </dgm:pt>
    <dgm:pt modelId="{DD887E4E-172C-7F4C-B3F2-3E0ADFFD2C38}" type="pres">
      <dgm:prSet presAssocID="{C150A217-D993-B447-9D02-EB41FF40BDE6}" presName="rootComposite" presStyleCnt="0">
        <dgm:presLayoutVars/>
      </dgm:prSet>
      <dgm:spPr/>
    </dgm:pt>
    <dgm:pt modelId="{6F736198-722E-A444-91FF-FA5BD153D04B}" type="pres">
      <dgm:prSet presAssocID="{C150A217-D993-B447-9D02-EB41FF40BDE6}" presName="rootText" presStyleLbl="node0" presStyleIdx="0" presStyleCnt="1">
        <dgm:presLayoutVars>
          <dgm:chMax/>
          <dgm:chPref val="4"/>
        </dgm:presLayoutVars>
      </dgm:prSet>
      <dgm:spPr/>
    </dgm:pt>
    <dgm:pt modelId="{697BE267-3AF0-874E-9764-3380856C281A}" type="pres">
      <dgm:prSet presAssocID="{C150A217-D993-B447-9D02-EB41FF40BDE6}" presName="childShape" presStyleCnt="0">
        <dgm:presLayoutVars>
          <dgm:chMax val="0"/>
          <dgm:chPref val="0"/>
        </dgm:presLayoutVars>
      </dgm:prSet>
      <dgm:spPr/>
    </dgm:pt>
    <dgm:pt modelId="{9CD68CE3-5780-4D42-BEA0-5D67286C87CE}" type="pres">
      <dgm:prSet presAssocID="{345E0313-488A-FE48-AE6F-E74CE463C6F1}" presName="childComposite" presStyleCnt="0">
        <dgm:presLayoutVars>
          <dgm:chMax val="0"/>
          <dgm:chPref val="0"/>
        </dgm:presLayoutVars>
      </dgm:prSet>
      <dgm:spPr/>
    </dgm:pt>
    <dgm:pt modelId="{0DD64EA2-FAB1-3046-BED3-4372D4D798B8}" type="pres">
      <dgm:prSet presAssocID="{345E0313-488A-FE48-AE6F-E74CE463C6F1}" presName="Image" presStyleLbl="node1" presStyleIdx="0" presStyleCnt="2"/>
      <dgm:spPr/>
    </dgm:pt>
    <dgm:pt modelId="{860F00DA-857E-C44B-AD56-B98B1258020D}" type="pres">
      <dgm:prSet presAssocID="{345E0313-488A-FE48-AE6F-E74CE463C6F1}" presName="childText" presStyleLbl="lnNode1" presStyleIdx="0" presStyleCnt="2">
        <dgm:presLayoutVars>
          <dgm:chMax val="0"/>
          <dgm:chPref val="0"/>
          <dgm:bulletEnabled val="1"/>
        </dgm:presLayoutVars>
      </dgm:prSet>
      <dgm:spPr/>
    </dgm:pt>
    <dgm:pt modelId="{435D446B-6943-0A49-B376-BFEB6E1CDB6E}" type="pres">
      <dgm:prSet presAssocID="{C1977F8F-6ADD-0242-8763-34E66D63A0BF}" presName="childComposite" presStyleCnt="0">
        <dgm:presLayoutVars>
          <dgm:chMax val="0"/>
          <dgm:chPref val="0"/>
        </dgm:presLayoutVars>
      </dgm:prSet>
      <dgm:spPr/>
    </dgm:pt>
    <dgm:pt modelId="{757145FC-A908-E543-81B8-3962767895E9}" type="pres">
      <dgm:prSet presAssocID="{C1977F8F-6ADD-0242-8763-34E66D63A0BF}" presName="Image" presStyleLbl="node1" presStyleIdx="1" presStyleCnt="2"/>
      <dgm:spPr/>
    </dgm:pt>
    <dgm:pt modelId="{6593C9F1-E361-8143-8223-4FDD3082E494}" type="pres">
      <dgm:prSet presAssocID="{C1977F8F-6ADD-0242-8763-34E66D63A0BF}" presName="childText" presStyleLbl="lnNode1" presStyleIdx="1" presStyleCnt="2">
        <dgm:presLayoutVars>
          <dgm:chMax val="0"/>
          <dgm:chPref val="0"/>
          <dgm:bulletEnabled val="1"/>
        </dgm:presLayoutVars>
      </dgm:prSet>
      <dgm:spPr/>
    </dgm:pt>
  </dgm:ptLst>
  <dgm:cxnLst>
    <dgm:cxn modelId="{CE8F1516-319E-D14F-BF54-E8B381787CB4}" srcId="{C150A217-D993-B447-9D02-EB41FF40BDE6}" destId="{C1977F8F-6ADD-0242-8763-34E66D63A0BF}" srcOrd="1" destOrd="0" parTransId="{B0096D49-154A-B04D-9DA9-1A04237A7C40}" sibTransId="{340CE4D1-8675-B449-8679-704DF0D27AAF}"/>
    <dgm:cxn modelId="{D20B583F-A3D5-F143-BABD-A08775422E5E}" srcId="{A25F4A33-BC4C-6947-A07C-26ECE717A1EA}" destId="{C150A217-D993-B447-9D02-EB41FF40BDE6}" srcOrd="0" destOrd="0" parTransId="{7802D5CC-F67E-4444-A148-55BE932DD82A}" sibTransId="{04F4C746-6912-9B4E-A091-DAEB999BE822}"/>
    <dgm:cxn modelId="{AC114F4D-BAAF-E24E-84CC-731FE218B421}" type="presOf" srcId="{345E0313-488A-FE48-AE6F-E74CE463C6F1}" destId="{860F00DA-857E-C44B-AD56-B98B1258020D}" srcOrd="0" destOrd="0" presId="urn:microsoft.com/office/officeart/2008/layout/PictureAccentList"/>
    <dgm:cxn modelId="{CA975757-78A7-0947-9827-3C712A7B6FCA}" type="presOf" srcId="{C1977F8F-6ADD-0242-8763-34E66D63A0BF}" destId="{6593C9F1-E361-8143-8223-4FDD3082E494}" srcOrd="0" destOrd="0" presId="urn:microsoft.com/office/officeart/2008/layout/PictureAccentList"/>
    <dgm:cxn modelId="{ACD41868-F14F-AE46-B33E-CB51FEBF89DD}" type="presOf" srcId="{C150A217-D993-B447-9D02-EB41FF40BDE6}" destId="{6F736198-722E-A444-91FF-FA5BD153D04B}" srcOrd="0" destOrd="0" presId="urn:microsoft.com/office/officeart/2008/layout/PictureAccentList"/>
    <dgm:cxn modelId="{F784DFEB-8449-6445-B8FC-D23EBD5984E5}" type="presOf" srcId="{A25F4A33-BC4C-6947-A07C-26ECE717A1EA}" destId="{3C7E7CAD-3743-A542-97C0-FF47C7AE9014}" srcOrd="0" destOrd="0" presId="urn:microsoft.com/office/officeart/2008/layout/PictureAccentList"/>
    <dgm:cxn modelId="{586E07EF-C6F7-164C-8B47-C3CDB88B2D33}" srcId="{C150A217-D993-B447-9D02-EB41FF40BDE6}" destId="{345E0313-488A-FE48-AE6F-E74CE463C6F1}" srcOrd="0" destOrd="0" parTransId="{4EC9FA35-5A08-9948-9089-D87491EAFC61}" sibTransId="{F7BE4989-98A6-8745-91D6-CFB488950B28}"/>
    <dgm:cxn modelId="{D45444ED-23EA-EE4B-BB3B-ABD01E448FD1}" type="presParOf" srcId="{3C7E7CAD-3743-A542-97C0-FF47C7AE9014}" destId="{AABF1894-7CFD-624D-8F08-8C129FC9C91F}" srcOrd="0" destOrd="0" presId="urn:microsoft.com/office/officeart/2008/layout/PictureAccentList"/>
    <dgm:cxn modelId="{62BA0965-32E7-184B-AA06-93FB0384762D}" type="presParOf" srcId="{AABF1894-7CFD-624D-8F08-8C129FC9C91F}" destId="{DD887E4E-172C-7F4C-B3F2-3E0ADFFD2C38}" srcOrd="0" destOrd="0" presId="urn:microsoft.com/office/officeart/2008/layout/PictureAccentList"/>
    <dgm:cxn modelId="{2A89CD43-9853-904F-864A-04395E860CB1}" type="presParOf" srcId="{DD887E4E-172C-7F4C-B3F2-3E0ADFFD2C38}" destId="{6F736198-722E-A444-91FF-FA5BD153D04B}" srcOrd="0" destOrd="0" presId="urn:microsoft.com/office/officeart/2008/layout/PictureAccentList"/>
    <dgm:cxn modelId="{4B6BEBE7-B07E-F941-949B-EA99FEB3FC60}" type="presParOf" srcId="{AABF1894-7CFD-624D-8F08-8C129FC9C91F}" destId="{697BE267-3AF0-874E-9764-3380856C281A}" srcOrd="1" destOrd="0" presId="urn:microsoft.com/office/officeart/2008/layout/PictureAccentList"/>
    <dgm:cxn modelId="{74E00C3D-F39A-5948-ABF9-3EB35F77B7AD}" type="presParOf" srcId="{697BE267-3AF0-874E-9764-3380856C281A}" destId="{9CD68CE3-5780-4D42-BEA0-5D67286C87CE}" srcOrd="0" destOrd="0" presId="urn:microsoft.com/office/officeart/2008/layout/PictureAccentList"/>
    <dgm:cxn modelId="{6B27B364-C662-A042-A71F-A58B940BC2EE}" type="presParOf" srcId="{9CD68CE3-5780-4D42-BEA0-5D67286C87CE}" destId="{0DD64EA2-FAB1-3046-BED3-4372D4D798B8}" srcOrd="0" destOrd="0" presId="urn:microsoft.com/office/officeart/2008/layout/PictureAccentList"/>
    <dgm:cxn modelId="{84F93047-1989-324B-B1F3-5484BD8D1D32}" type="presParOf" srcId="{9CD68CE3-5780-4D42-BEA0-5D67286C87CE}" destId="{860F00DA-857E-C44B-AD56-B98B1258020D}" srcOrd="1" destOrd="0" presId="urn:microsoft.com/office/officeart/2008/layout/PictureAccentList"/>
    <dgm:cxn modelId="{B338843F-FCFD-C34F-AA9F-608A16F3A544}" type="presParOf" srcId="{697BE267-3AF0-874E-9764-3380856C281A}" destId="{435D446B-6943-0A49-B376-BFEB6E1CDB6E}" srcOrd="1" destOrd="0" presId="urn:microsoft.com/office/officeart/2008/layout/PictureAccentList"/>
    <dgm:cxn modelId="{A423EB58-CDBF-2A4A-B180-AD7883EBD806}" type="presParOf" srcId="{435D446B-6943-0A49-B376-BFEB6E1CDB6E}" destId="{757145FC-A908-E543-81B8-3962767895E9}" srcOrd="0" destOrd="0" presId="urn:microsoft.com/office/officeart/2008/layout/PictureAccentList"/>
    <dgm:cxn modelId="{F81D6775-BA7D-2649-9506-91AE2BEBC5F4}" type="presParOf" srcId="{435D446B-6943-0A49-B376-BFEB6E1CDB6E}" destId="{6593C9F1-E361-8143-8223-4FDD3082E49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4D0162-43F5-6948-9E73-9DF282E44A8B}" type="doc">
      <dgm:prSet loTypeId="urn:microsoft.com/office/officeart/2008/layout/PictureAccentList" loCatId="list" qsTypeId="urn:microsoft.com/office/officeart/2005/8/quickstyle/simple1" qsCatId="simple" csTypeId="urn:microsoft.com/office/officeart/2005/8/colors/accent5_2" csCatId="accent5" phldr="1"/>
      <dgm:spPr/>
      <dgm:t>
        <a:bodyPr/>
        <a:lstStyle/>
        <a:p>
          <a:endParaRPr lang="de-DE"/>
        </a:p>
      </dgm:t>
    </dgm:pt>
    <dgm:pt modelId="{7BCA9667-CF60-524C-BF99-6EC1DE01B8A3}">
      <dgm:prSet phldrT="[Text]"/>
      <dgm:spPr/>
      <dgm:t>
        <a:bodyPr/>
        <a:lstStyle/>
        <a:p>
          <a:r>
            <a:rPr lang="de-DE" b="1" dirty="0"/>
            <a:t>Zwei diskontinuierliche Texte</a:t>
          </a:r>
        </a:p>
      </dgm:t>
    </dgm:pt>
    <dgm:pt modelId="{74CEDC0B-F21E-A34E-B2A8-E47B3188F17A}" type="parTrans" cxnId="{7707E482-7146-6B41-9C84-D6EC02EB02F1}">
      <dgm:prSet/>
      <dgm:spPr/>
      <dgm:t>
        <a:bodyPr/>
        <a:lstStyle/>
        <a:p>
          <a:endParaRPr lang="de-DE"/>
        </a:p>
      </dgm:t>
    </dgm:pt>
    <dgm:pt modelId="{E510EE05-CB0B-3F45-93F6-911971AF7F05}" type="sibTrans" cxnId="{7707E482-7146-6B41-9C84-D6EC02EB02F1}">
      <dgm:prSet/>
      <dgm:spPr/>
      <dgm:t>
        <a:bodyPr/>
        <a:lstStyle/>
        <a:p>
          <a:endParaRPr lang="de-DE"/>
        </a:p>
      </dgm:t>
    </dgm:pt>
    <dgm:pt modelId="{FE87A45E-400D-E944-A43E-7680EB4AE6DD}">
      <dgm:prSet phldrT="[Text]" custT="1"/>
      <dgm:spPr/>
      <dgm:t>
        <a:bodyPr/>
        <a:lstStyle/>
        <a:p>
          <a:r>
            <a:rPr lang="de-DE" sz="1800" b="1" dirty="0"/>
            <a:t>Diagramm: Internetnutzung von Jugendlichen</a:t>
          </a:r>
        </a:p>
      </dgm:t>
    </dgm:pt>
    <dgm:pt modelId="{7E678F3B-EB63-954E-AAB0-9BBDEB0B5E0A}" type="parTrans" cxnId="{E67BF29E-CC07-DA42-AB88-BC3179028689}">
      <dgm:prSet/>
      <dgm:spPr/>
      <dgm:t>
        <a:bodyPr/>
        <a:lstStyle/>
        <a:p>
          <a:endParaRPr lang="de-DE"/>
        </a:p>
      </dgm:t>
    </dgm:pt>
    <dgm:pt modelId="{E7170D36-0C82-4B41-ABC5-D86633DC7C2A}" type="sibTrans" cxnId="{E67BF29E-CC07-DA42-AB88-BC3179028689}">
      <dgm:prSet/>
      <dgm:spPr/>
      <dgm:t>
        <a:bodyPr/>
        <a:lstStyle/>
        <a:p>
          <a:endParaRPr lang="de-DE"/>
        </a:p>
      </dgm:t>
    </dgm:pt>
    <dgm:pt modelId="{F8A9DEC6-59C2-4648-A53D-67C5A2526629}">
      <dgm:prSet phldrT="[Text]" custT="1"/>
      <dgm:spPr/>
      <dgm:t>
        <a:bodyPr/>
        <a:lstStyle/>
        <a:p>
          <a:r>
            <a:rPr lang="de-DE" sz="1800" b="1" dirty="0"/>
            <a:t>Zwei Tabellen zum Alkoholkonsum von Jugendlichen </a:t>
          </a:r>
        </a:p>
      </dgm:t>
    </dgm:pt>
    <dgm:pt modelId="{9E4FE1BD-1808-3A4F-9493-5B8FCBBC8477}" type="parTrans" cxnId="{6670B5E7-2CE8-F647-8663-A22ACEF8971F}">
      <dgm:prSet/>
      <dgm:spPr/>
      <dgm:t>
        <a:bodyPr/>
        <a:lstStyle/>
        <a:p>
          <a:endParaRPr lang="de-DE"/>
        </a:p>
      </dgm:t>
    </dgm:pt>
    <dgm:pt modelId="{9DEF5637-1B03-BD4C-A6F5-7F5E8996CA5E}" type="sibTrans" cxnId="{6670B5E7-2CE8-F647-8663-A22ACEF8971F}">
      <dgm:prSet/>
      <dgm:spPr/>
      <dgm:t>
        <a:bodyPr/>
        <a:lstStyle/>
        <a:p>
          <a:endParaRPr lang="de-DE"/>
        </a:p>
      </dgm:t>
    </dgm:pt>
    <dgm:pt modelId="{F748AE48-1EED-5A4D-B2B1-AAF1E954C338}" type="pres">
      <dgm:prSet presAssocID="{4A4D0162-43F5-6948-9E73-9DF282E44A8B}" presName="layout" presStyleCnt="0">
        <dgm:presLayoutVars>
          <dgm:chMax/>
          <dgm:chPref/>
          <dgm:dir/>
          <dgm:animOne val="branch"/>
          <dgm:animLvl val="lvl"/>
          <dgm:resizeHandles/>
        </dgm:presLayoutVars>
      </dgm:prSet>
      <dgm:spPr/>
    </dgm:pt>
    <dgm:pt modelId="{128C85AF-2163-8F4C-9FA0-68500046AC37}" type="pres">
      <dgm:prSet presAssocID="{7BCA9667-CF60-524C-BF99-6EC1DE01B8A3}" presName="root" presStyleCnt="0">
        <dgm:presLayoutVars>
          <dgm:chMax/>
          <dgm:chPref val="4"/>
        </dgm:presLayoutVars>
      </dgm:prSet>
      <dgm:spPr/>
    </dgm:pt>
    <dgm:pt modelId="{0DEFB8CD-F3F1-EB4B-BF18-DE27F46781EC}" type="pres">
      <dgm:prSet presAssocID="{7BCA9667-CF60-524C-BF99-6EC1DE01B8A3}" presName="rootComposite" presStyleCnt="0">
        <dgm:presLayoutVars/>
      </dgm:prSet>
      <dgm:spPr/>
    </dgm:pt>
    <dgm:pt modelId="{45DDE075-B384-4D4F-8433-C1296FAEFF88}" type="pres">
      <dgm:prSet presAssocID="{7BCA9667-CF60-524C-BF99-6EC1DE01B8A3}" presName="rootText" presStyleLbl="node0" presStyleIdx="0" presStyleCnt="1">
        <dgm:presLayoutVars>
          <dgm:chMax/>
          <dgm:chPref val="4"/>
        </dgm:presLayoutVars>
      </dgm:prSet>
      <dgm:spPr/>
    </dgm:pt>
    <dgm:pt modelId="{26BB4846-F2A8-694C-A1D6-A469E4D5E01C}" type="pres">
      <dgm:prSet presAssocID="{7BCA9667-CF60-524C-BF99-6EC1DE01B8A3}" presName="childShape" presStyleCnt="0">
        <dgm:presLayoutVars>
          <dgm:chMax val="0"/>
          <dgm:chPref val="0"/>
        </dgm:presLayoutVars>
      </dgm:prSet>
      <dgm:spPr/>
    </dgm:pt>
    <dgm:pt modelId="{AA91916F-A4D1-874C-9D78-CA36057331A7}" type="pres">
      <dgm:prSet presAssocID="{FE87A45E-400D-E944-A43E-7680EB4AE6DD}" presName="childComposite" presStyleCnt="0">
        <dgm:presLayoutVars>
          <dgm:chMax val="0"/>
          <dgm:chPref val="0"/>
        </dgm:presLayoutVars>
      </dgm:prSet>
      <dgm:spPr/>
    </dgm:pt>
    <dgm:pt modelId="{BDEC3A74-A5A0-814B-93F6-6D1496890657}" type="pres">
      <dgm:prSet presAssocID="{FE87A45E-400D-E944-A43E-7680EB4AE6DD}" presName="Image" presStyleLbl="node1" presStyleIdx="0" presStyleCnt="2"/>
      <dgm:spPr/>
    </dgm:pt>
    <dgm:pt modelId="{01E0E920-ED6F-A64E-A573-2F1A65F41B14}" type="pres">
      <dgm:prSet presAssocID="{FE87A45E-400D-E944-A43E-7680EB4AE6DD}" presName="childText" presStyleLbl="lnNode1" presStyleIdx="0" presStyleCnt="2" custLinFactNeighborX="-28" custLinFactNeighborY="7397">
        <dgm:presLayoutVars>
          <dgm:chMax val="0"/>
          <dgm:chPref val="0"/>
          <dgm:bulletEnabled val="1"/>
        </dgm:presLayoutVars>
      </dgm:prSet>
      <dgm:spPr/>
    </dgm:pt>
    <dgm:pt modelId="{CC3AB298-652F-C54B-87B4-F2CF9065954E}" type="pres">
      <dgm:prSet presAssocID="{F8A9DEC6-59C2-4648-A53D-67C5A2526629}" presName="childComposite" presStyleCnt="0">
        <dgm:presLayoutVars>
          <dgm:chMax val="0"/>
          <dgm:chPref val="0"/>
        </dgm:presLayoutVars>
      </dgm:prSet>
      <dgm:spPr/>
    </dgm:pt>
    <dgm:pt modelId="{97BCAEE4-26AF-4A4E-A57E-E66308ABB615}" type="pres">
      <dgm:prSet presAssocID="{F8A9DEC6-59C2-4648-A53D-67C5A2526629}" presName="Image" presStyleLbl="node1" presStyleIdx="1" presStyleCnt="2"/>
      <dgm:spPr/>
    </dgm:pt>
    <dgm:pt modelId="{618CFA47-E41D-8E47-9099-397966783A7F}" type="pres">
      <dgm:prSet presAssocID="{F8A9DEC6-59C2-4648-A53D-67C5A2526629}" presName="childText" presStyleLbl="lnNode1" presStyleIdx="1" presStyleCnt="2">
        <dgm:presLayoutVars>
          <dgm:chMax val="0"/>
          <dgm:chPref val="0"/>
          <dgm:bulletEnabled val="1"/>
        </dgm:presLayoutVars>
      </dgm:prSet>
      <dgm:spPr/>
    </dgm:pt>
  </dgm:ptLst>
  <dgm:cxnLst>
    <dgm:cxn modelId="{7707E482-7146-6B41-9C84-D6EC02EB02F1}" srcId="{4A4D0162-43F5-6948-9E73-9DF282E44A8B}" destId="{7BCA9667-CF60-524C-BF99-6EC1DE01B8A3}" srcOrd="0" destOrd="0" parTransId="{74CEDC0B-F21E-A34E-B2A8-E47B3188F17A}" sibTransId="{E510EE05-CB0B-3F45-93F6-911971AF7F05}"/>
    <dgm:cxn modelId="{6084258A-1792-5543-9918-6922F5214798}" type="presOf" srcId="{F8A9DEC6-59C2-4648-A53D-67C5A2526629}" destId="{618CFA47-E41D-8E47-9099-397966783A7F}" srcOrd="0" destOrd="0" presId="urn:microsoft.com/office/officeart/2008/layout/PictureAccentList"/>
    <dgm:cxn modelId="{CF617C8A-DCE5-0848-8768-D09815932F38}" type="presOf" srcId="{4A4D0162-43F5-6948-9E73-9DF282E44A8B}" destId="{F748AE48-1EED-5A4D-B2B1-AAF1E954C338}" srcOrd="0" destOrd="0" presId="urn:microsoft.com/office/officeart/2008/layout/PictureAccentList"/>
    <dgm:cxn modelId="{E67BF29E-CC07-DA42-AB88-BC3179028689}" srcId="{7BCA9667-CF60-524C-BF99-6EC1DE01B8A3}" destId="{FE87A45E-400D-E944-A43E-7680EB4AE6DD}" srcOrd="0" destOrd="0" parTransId="{7E678F3B-EB63-954E-AAB0-9BBDEB0B5E0A}" sibTransId="{E7170D36-0C82-4B41-ABC5-D86633DC7C2A}"/>
    <dgm:cxn modelId="{3EAB90E0-ADAB-9A4C-9CB5-232BF590CB2A}" type="presOf" srcId="{FE87A45E-400D-E944-A43E-7680EB4AE6DD}" destId="{01E0E920-ED6F-A64E-A573-2F1A65F41B14}" srcOrd="0" destOrd="0" presId="urn:microsoft.com/office/officeart/2008/layout/PictureAccentList"/>
    <dgm:cxn modelId="{932AF0E1-5812-C148-9189-6E91F3357E9A}" type="presOf" srcId="{7BCA9667-CF60-524C-BF99-6EC1DE01B8A3}" destId="{45DDE075-B384-4D4F-8433-C1296FAEFF88}" srcOrd="0" destOrd="0" presId="urn:microsoft.com/office/officeart/2008/layout/PictureAccentList"/>
    <dgm:cxn modelId="{6670B5E7-2CE8-F647-8663-A22ACEF8971F}" srcId="{7BCA9667-CF60-524C-BF99-6EC1DE01B8A3}" destId="{F8A9DEC6-59C2-4648-A53D-67C5A2526629}" srcOrd="1" destOrd="0" parTransId="{9E4FE1BD-1808-3A4F-9493-5B8FCBBC8477}" sibTransId="{9DEF5637-1B03-BD4C-A6F5-7F5E8996CA5E}"/>
    <dgm:cxn modelId="{B79FAF98-9B2E-7B49-8186-31803C29E04E}" type="presParOf" srcId="{F748AE48-1EED-5A4D-B2B1-AAF1E954C338}" destId="{128C85AF-2163-8F4C-9FA0-68500046AC37}" srcOrd="0" destOrd="0" presId="urn:microsoft.com/office/officeart/2008/layout/PictureAccentList"/>
    <dgm:cxn modelId="{4EEE73D1-FD78-3A4C-83DB-4FEFF1B169A1}" type="presParOf" srcId="{128C85AF-2163-8F4C-9FA0-68500046AC37}" destId="{0DEFB8CD-F3F1-EB4B-BF18-DE27F46781EC}" srcOrd="0" destOrd="0" presId="urn:microsoft.com/office/officeart/2008/layout/PictureAccentList"/>
    <dgm:cxn modelId="{49253E49-517A-304D-8289-421B384F2361}" type="presParOf" srcId="{0DEFB8CD-F3F1-EB4B-BF18-DE27F46781EC}" destId="{45DDE075-B384-4D4F-8433-C1296FAEFF88}" srcOrd="0" destOrd="0" presId="urn:microsoft.com/office/officeart/2008/layout/PictureAccentList"/>
    <dgm:cxn modelId="{74559F16-19E4-CC47-A85B-4F7446DD400A}" type="presParOf" srcId="{128C85AF-2163-8F4C-9FA0-68500046AC37}" destId="{26BB4846-F2A8-694C-A1D6-A469E4D5E01C}" srcOrd="1" destOrd="0" presId="urn:microsoft.com/office/officeart/2008/layout/PictureAccentList"/>
    <dgm:cxn modelId="{F7D2195E-1AFB-EC48-99D6-C97FA6CC6312}" type="presParOf" srcId="{26BB4846-F2A8-694C-A1D6-A469E4D5E01C}" destId="{AA91916F-A4D1-874C-9D78-CA36057331A7}" srcOrd="0" destOrd="0" presId="urn:microsoft.com/office/officeart/2008/layout/PictureAccentList"/>
    <dgm:cxn modelId="{D6A7EECB-9B23-0C4D-9E7C-6096F138375C}" type="presParOf" srcId="{AA91916F-A4D1-874C-9D78-CA36057331A7}" destId="{BDEC3A74-A5A0-814B-93F6-6D1496890657}" srcOrd="0" destOrd="0" presId="urn:microsoft.com/office/officeart/2008/layout/PictureAccentList"/>
    <dgm:cxn modelId="{5EE9BC81-1F16-1B40-B118-C49DD4E65312}" type="presParOf" srcId="{AA91916F-A4D1-874C-9D78-CA36057331A7}" destId="{01E0E920-ED6F-A64E-A573-2F1A65F41B14}" srcOrd="1" destOrd="0" presId="urn:microsoft.com/office/officeart/2008/layout/PictureAccentList"/>
    <dgm:cxn modelId="{E6609B23-7FA4-9D4B-92C8-6EFD48A91D49}" type="presParOf" srcId="{26BB4846-F2A8-694C-A1D6-A469E4D5E01C}" destId="{CC3AB298-652F-C54B-87B4-F2CF9065954E}" srcOrd="1" destOrd="0" presId="urn:microsoft.com/office/officeart/2008/layout/PictureAccentList"/>
    <dgm:cxn modelId="{04D675E4-D2E5-EB4C-9FFE-A2517B96915C}" type="presParOf" srcId="{CC3AB298-652F-C54B-87B4-F2CF9065954E}" destId="{97BCAEE4-26AF-4A4E-A57E-E66308ABB615}" srcOrd="0" destOrd="0" presId="urn:microsoft.com/office/officeart/2008/layout/PictureAccentList"/>
    <dgm:cxn modelId="{EDFF98D6-3C02-7F42-98D5-6664EADC3910}" type="presParOf" srcId="{CC3AB298-652F-C54B-87B4-F2CF9065954E}" destId="{618CFA47-E41D-8E47-9099-397966783A7F}"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460128" y="312440"/>
          <a:ext cx="5580684" cy="62520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solidFill>
                <a:schemeClr val="bg1"/>
              </a:solidFill>
            </a:rPr>
            <a:t>Einführung: Ziele und Grundlagen der Diagnostik von Lesekompetenz</a:t>
          </a:r>
          <a:endParaRPr lang="de-DE" sz="1800" kern="1200" dirty="0"/>
        </a:p>
      </dsp:txBody>
      <dsp:txXfrm>
        <a:off x="460128" y="312440"/>
        <a:ext cx="5580684" cy="625205"/>
      </dsp:txXfrm>
    </dsp:sp>
    <dsp:sp modelId="{EF9C9375-61BD-4B84-B5D3-2E34BF693A14}">
      <dsp:nvSpPr>
        <dsp:cNvPr id="0" name=""/>
        <dsp:cNvSpPr/>
      </dsp:nvSpPr>
      <dsp:spPr>
        <a:xfrm>
          <a:off x="69375" y="234289"/>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818573" y="1250411"/>
          <a:ext cx="5222240" cy="625205"/>
        </a:xfrm>
        <a:prstGeom prst="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solidFill>
                <a:schemeClr val="bg1"/>
              </a:solidFill>
            </a:rPr>
            <a:t>Diagnostik von Leseflüssigkeit</a:t>
          </a:r>
          <a:endParaRPr lang="de-DE" sz="1800" kern="1200" dirty="0"/>
        </a:p>
      </dsp:txBody>
      <dsp:txXfrm>
        <a:off x="818573" y="1250411"/>
        <a:ext cx="5222240" cy="625205"/>
      </dsp:txXfrm>
    </dsp:sp>
    <dsp:sp modelId="{F6023A61-5D55-43C4-B9C2-EE21DB1DE2D2}">
      <dsp:nvSpPr>
        <dsp:cNvPr id="0" name=""/>
        <dsp:cNvSpPr/>
      </dsp:nvSpPr>
      <dsp:spPr>
        <a:xfrm>
          <a:off x="427819" y="1172260"/>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1C8F8B8C-C098-4C2C-92FC-27E3C90D4284}">
      <dsp:nvSpPr>
        <dsp:cNvPr id="0" name=""/>
        <dsp:cNvSpPr/>
      </dsp:nvSpPr>
      <dsp:spPr>
        <a:xfrm>
          <a:off x="818573" y="2188382"/>
          <a:ext cx="5222240" cy="625205"/>
        </a:xfrm>
        <a:prstGeom prst="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solidFill>
                <a:schemeClr val="bg1"/>
              </a:solidFill>
            </a:rPr>
            <a:t>Diagnostik von Textverstehen</a:t>
          </a:r>
          <a:endParaRPr lang="de-DE" sz="1800" kern="1200" dirty="0"/>
        </a:p>
      </dsp:txBody>
      <dsp:txXfrm>
        <a:off x="818573" y="2188382"/>
        <a:ext cx="5222240" cy="625205"/>
      </dsp:txXfrm>
    </dsp:sp>
    <dsp:sp modelId="{F8CEE7CC-07F0-4AF7-90AE-518824AEC43E}">
      <dsp:nvSpPr>
        <dsp:cNvPr id="0" name=""/>
        <dsp:cNvSpPr/>
      </dsp:nvSpPr>
      <dsp:spPr>
        <a:xfrm>
          <a:off x="427819" y="2110232"/>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CFA366AD-0271-F34F-B2BC-8266C6358476}">
      <dsp:nvSpPr>
        <dsp:cNvPr id="0" name=""/>
        <dsp:cNvSpPr/>
      </dsp:nvSpPr>
      <dsp:spPr>
        <a:xfrm>
          <a:off x="460128" y="3126353"/>
          <a:ext cx="5580684" cy="625205"/>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Fazit und Ausblick</a:t>
          </a:r>
          <a:endParaRPr lang="de-DE" sz="1800" kern="1200" dirty="0"/>
        </a:p>
      </dsp:txBody>
      <dsp:txXfrm>
        <a:off x="460128" y="3126353"/>
        <a:ext cx="5580684" cy="625205"/>
      </dsp:txXfrm>
    </dsp:sp>
    <dsp:sp modelId="{AF0C7DAD-C083-4493-982D-92E0D7C29C24}">
      <dsp:nvSpPr>
        <dsp:cNvPr id="0" name=""/>
        <dsp:cNvSpPr/>
      </dsp:nvSpPr>
      <dsp:spPr>
        <a:xfrm>
          <a:off x="69375" y="3048203"/>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FBD3F-3EBF-B84B-8CA7-8F2577BBEE1A}">
      <dsp:nvSpPr>
        <dsp:cNvPr id="0" name=""/>
        <dsp:cNvSpPr/>
      </dsp:nvSpPr>
      <dsp:spPr>
        <a:xfrm rot="5400000">
          <a:off x="-170419" y="172465"/>
          <a:ext cx="1136128" cy="795289"/>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t>Stufe I</a:t>
          </a:r>
        </a:p>
      </dsp:txBody>
      <dsp:txXfrm rot="-5400000">
        <a:off x="1" y="399691"/>
        <a:ext cx="795289" cy="340839"/>
      </dsp:txXfrm>
    </dsp:sp>
    <dsp:sp modelId="{0E5F929A-86E0-744D-A294-6A40835B7439}">
      <dsp:nvSpPr>
        <dsp:cNvPr id="0" name=""/>
        <dsp:cNvSpPr/>
      </dsp:nvSpPr>
      <dsp:spPr>
        <a:xfrm rot="5400000">
          <a:off x="4313226" y="-3515890"/>
          <a:ext cx="738483" cy="777435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Gesuchte Wörter in einem Text erkennen</a:t>
          </a:r>
        </a:p>
      </dsp:txBody>
      <dsp:txXfrm rot="-5400000">
        <a:off x="795289" y="38097"/>
        <a:ext cx="7738307" cy="666383"/>
      </dsp:txXfrm>
    </dsp:sp>
    <dsp:sp modelId="{3EFF7B97-61CE-A640-A602-31F5032C1F71}">
      <dsp:nvSpPr>
        <dsp:cNvPr id="0" name=""/>
        <dsp:cNvSpPr/>
      </dsp:nvSpPr>
      <dsp:spPr>
        <a:xfrm rot="5400000">
          <a:off x="-170419" y="1160287"/>
          <a:ext cx="1136128" cy="795289"/>
        </a:xfrm>
        <a:prstGeom prst="chevron">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t>Stufe II</a:t>
          </a:r>
        </a:p>
      </dsp:txBody>
      <dsp:txXfrm rot="-5400000">
        <a:off x="1" y="1387513"/>
        <a:ext cx="795289" cy="340839"/>
      </dsp:txXfrm>
    </dsp:sp>
    <dsp:sp modelId="{45D8D241-9E5B-564D-8BB1-1348920A489A}">
      <dsp:nvSpPr>
        <dsp:cNvPr id="0" name=""/>
        <dsp:cNvSpPr/>
      </dsp:nvSpPr>
      <dsp:spPr>
        <a:xfrm rot="5400000">
          <a:off x="4313226" y="-2528068"/>
          <a:ext cx="738483" cy="7774357"/>
        </a:xfrm>
        <a:prstGeom prst="round2Same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Angegebene Sachverhalte aus einer Textpassage erschließen</a:t>
          </a:r>
        </a:p>
      </dsp:txBody>
      <dsp:txXfrm rot="-5400000">
        <a:off x="795289" y="1025919"/>
        <a:ext cx="7738307" cy="666383"/>
      </dsp:txXfrm>
    </dsp:sp>
    <dsp:sp modelId="{9EC2E513-F1E4-294A-8FED-CFDE6ACB38B9}">
      <dsp:nvSpPr>
        <dsp:cNvPr id="0" name=""/>
        <dsp:cNvSpPr/>
      </dsp:nvSpPr>
      <dsp:spPr>
        <a:xfrm rot="5400000">
          <a:off x="-170419" y="2148109"/>
          <a:ext cx="1136128" cy="795289"/>
        </a:xfrm>
        <a:prstGeom prst="chevron">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t>Stufe III</a:t>
          </a:r>
        </a:p>
      </dsp:txBody>
      <dsp:txXfrm rot="-5400000">
        <a:off x="1" y="2375335"/>
        <a:ext cx="795289" cy="340839"/>
      </dsp:txXfrm>
    </dsp:sp>
    <dsp:sp modelId="{33C66C36-1FBE-DD48-890B-67937F9825E9}">
      <dsp:nvSpPr>
        <dsp:cNvPr id="0" name=""/>
        <dsp:cNvSpPr/>
      </dsp:nvSpPr>
      <dsp:spPr>
        <a:xfrm rot="5400000">
          <a:off x="4313226" y="-1540246"/>
          <a:ext cx="738483" cy="7774357"/>
        </a:xfrm>
        <a:prstGeom prst="round2Same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Implizit im Text enthaltene Sachverhalte aufgrund des Kontextes erschließen und mehrere Textpassagen sinnvoll miteinander in Beziehung setzen</a:t>
          </a:r>
        </a:p>
      </dsp:txBody>
      <dsp:txXfrm rot="-5400000">
        <a:off x="795289" y="2013741"/>
        <a:ext cx="7738307" cy="666383"/>
      </dsp:txXfrm>
    </dsp:sp>
    <dsp:sp modelId="{16551918-98B7-B24E-9D42-F2BCB549EDE5}">
      <dsp:nvSpPr>
        <dsp:cNvPr id="0" name=""/>
        <dsp:cNvSpPr/>
      </dsp:nvSpPr>
      <dsp:spPr>
        <a:xfrm rot="5400000">
          <a:off x="-170419" y="3135932"/>
          <a:ext cx="1136128" cy="795289"/>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t>Stufe IV</a:t>
          </a:r>
          <a:r>
            <a:rPr lang="de-DE" sz="1700" kern="1200" dirty="0"/>
            <a:t>	</a:t>
          </a:r>
        </a:p>
      </dsp:txBody>
      <dsp:txXfrm rot="-5400000">
        <a:off x="1" y="3363158"/>
        <a:ext cx="795289" cy="340839"/>
      </dsp:txXfrm>
    </dsp:sp>
    <dsp:sp modelId="{5E905F3A-2368-514E-B1B2-8A5B5D370B04}">
      <dsp:nvSpPr>
        <dsp:cNvPr id="0" name=""/>
        <dsp:cNvSpPr/>
      </dsp:nvSpPr>
      <dsp:spPr>
        <a:xfrm rot="5400000">
          <a:off x="4313226" y="-552424"/>
          <a:ext cx="738483" cy="7774357"/>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Prüfen und Bewerten von Inhalt und Sprache</a:t>
          </a:r>
        </a:p>
      </dsp:txBody>
      <dsp:txXfrm rot="-5400000">
        <a:off x="795289" y="3001563"/>
        <a:ext cx="7738307" cy="6663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3A6E1-C545-DD4A-A355-171A43EE0C8A}">
      <dsp:nvSpPr>
        <dsp:cNvPr id="0" name=""/>
        <dsp:cNvSpPr/>
      </dsp:nvSpPr>
      <dsp:spPr>
        <a:xfrm>
          <a:off x="3228507" y="2280"/>
          <a:ext cx="2472668" cy="8058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Lernausgangslage ermitteln (D 1)</a:t>
          </a:r>
        </a:p>
      </dsp:txBody>
      <dsp:txXfrm>
        <a:off x="3267846" y="41619"/>
        <a:ext cx="2393990" cy="727175"/>
      </dsp:txXfrm>
    </dsp:sp>
    <dsp:sp modelId="{E3B1DBA7-8F72-5245-A4D8-2B955C5C06E9}">
      <dsp:nvSpPr>
        <dsp:cNvPr id="0" name=""/>
        <dsp:cNvSpPr/>
      </dsp:nvSpPr>
      <dsp:spPr>
        <a:xfrm>
          <a:off x="2441653" y="620803"/>
          <a:ext cx="3797427" cy="3797427"/>
        </a:xfrm>
        <a:custGeom>
          <a:avLst/>
          <a:gdLst/>
          <a:ahLst/>
          <a:cxnLst/>
          <a:rect l="0" t="0" r="0" b="0"/>
          <a:pathLst>
            <a:path>
              <a:moveTo>
                <a:pt x="2723663" y="188575"/>
              </a:moveTo>
              <a:arcTo wR="1898713" hR="1898713" stAng="17745127" swAng="50974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E642BC-6BE3-6E42-946B-10B8C08CA722}">
      <dsp:nvSpPr>
        <dsp:cNvPr id="0" name=""/>
        <dsp:cNvSpPr/>
      </dsp:nvSpPr>
      <dsp:spPr>
        <a:xfrm>
          <a:off x="4872841" y="951637"/>
          <a:ext cx="2472668" cy="805853"/>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Lernprozesse planen und durchführen (Unterricht / </a:t>
          </a:r>
          <a:r>
            <a:rPr lang="de-DE" sz="1600" b="1" kern="1200" dirty="0" err="1"/>
            <a:t>indiv</a:t>
          </a:r>
          <a:r>
            <a:rPr lang="de-DE" sz="1600" b="1" kern="1200" dirty="0"/>
            <a:t>. Förderung)</a:t>
          </a:r>
        </a:p>
      </dsp:txBody>
      <dsp:txXfrm>
        <a:off x="4912180" y="990976"/>
        <a:ext cx="2393990" cy="727175"/>
      </dsp:txXfrm>
    </dsp:sp>
    <dsp:sp modelId="{6D70141C-7653-1047-A9B5-0EBB1521EF73}">
      <dsp:nvSpPr>
        <dsp:cNvPr id="0" name=""/>
        <dsp:cNvSpPr/>
      </dsp:nvSpPr>
      <dsp:spPr>
        <a:xfrm>
          <a:off x="2566128" y="405207"/>
          <a:ext cx="3797427" cy="3797427"/>
        </a:xfrm>
        <a:custGeom>
          <a:avLst/>
          <a:gdLst/>
          <a:ahLst/>
          <a:cxnLst/>
          <a:rect l="0" t="0" r="0" b="0"/>
          <a:pathLst>
            <a:path>
              <a:moveTo>
                <a:pt x="3720214" y="1362758"/>
              </a:moveTo>
              <a:arcTo wR="1898713" hR="1898713" stAng="20616247" swAng="1967506"/>
            </a:path>
          </a:pathLst>
        </a:custGeom>
        <a:noFill/>
        <a:ln w="9525" cap="flat" cmpd="sng" algn="ctr">
          <a:solidFill>
            <a:schemeClr val="accent4">
              <a:hueOff val="-892954"/>
              <a:satOff val="5380"/>
              <a:lumOff val="431"/>
              <a:alphaOff val="0"/>
            </a:schemeClr>
          </a:solidFill>
          <a:prstDash val="solid"/>
        </a:ln>
        <a:effectLst/>
      </dsp:spPr>
      <dsp:style>
        <a:lnRef idx="1">
          <a:scrgbClr r="0" g="0" b="0"/>
        </a:lnRef>
        <a:fillRef idx="0">
          <a:scrgbClr r="0" g="0" b="0"/>
        </a:fillRef>
        <a:effectRef idx="0">
          <a:scrgbClr r="0" g="0" b="0"/>
        </a:effectRef>
        <a:fontRef idx="minor"/>
      </dsp:style>
    </dsp:sp>
    <dsp:sp modelId="{BC81B188-23AC-2D48-BA47-9F69FA2E06B6}">
      <dsp:nvSpPr>
        <dsp:cNvPr id="0" name=""/>
        <dsp:cNvSpPr/>
      </dsp:nvSpPr>
      <dsp:spPr>
        <a:xfrm>
          <a:off x="4872841" y="2850350"/>
          <a:ext cx="2472668" cy="805853"/>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Lernfortschritte ermitteln (D 2)</a:t>
          </a:r>
        </a:p>
      </dsp:txBody>
      <dsp:txXfrm>
        <a:off x="4912180" y="2889689"/>
        <a:ext cx="2393990" cy="727175"/>
      </dsp:txXfrm>
    </dsp:sp>
    <dsp:sp modelId="{C0962BDA-5B1B-3243-ADD1-E83841F27107}">
      <dsp:nvSpPr>
        <dsp:cNvPr id="0" name=""/>
        <dsp:cNvSpPr/>
      </dsp:nvSpPr>
      <dsp:spPr>
        <a:xfrm>
          <a:off x="2441653" y="189611"/>
          <a:ext cx="3797427" cy="3797427"/>
        </a:xfrm>
        <a:custGeom>
          <a:avLst/>
          <a:gdLst/>
          <a:ahLst/>
          <a:cxnLst/>
          <a:rect l="0" t="0" r="0" b="0"/>
          <a:pathLst>
            <a:path>
              <a:moveTo>
                <a:pt x="2967261" y="3468210"/>
              </a:moveTo>
              <a:arcTo wR="1898713" hR="1898713" stAng="3345127" swAng="509747"/>
            </a:path>
          </a:pathLst>
        </a:custGeom>
        <a:noFill/>
        <a:ln w="9525" cap="flat" cmpd="sng" algn="ctr">
          <a:solidFill>
            <a:schemeClr val="accent4">
              <a:hueOff val="-1785908"/>
              <a:satOff val="10760"/>
              <a:lumOff val="862"/>
              <a:alphaOff val="0"/>
            </a:schemeClr>
          </a:solidFill>
          <a:prstDash val="solid"/>
        </a:ln>
        <a:effectLst/>
      </dsp:spPr>
      <dsp:style>
        <a:lnRef idx="1">
          <a:scrgbClr r="0" g="0" b="0"/>
        </a:lnRef>
        <a:fillRef idx="0">
          <a:scrgbClr r="0" g="0" b="0"/>
        </a:fillRef>
        <a:effectRef idx="0">
          <a:scrgbClr r="0" g="0" b="0"/>
        </a:effectRef>
        <a:fontRef idx="minor"/>
      </dsp:style>
    </dsp:sp>
    <dsp:sp modelId="{6D7D9679-911F-0E48-BF1B-F8756B818BEB}">
      <dsp:nvSpPr>
        <dsp:cNvPr id="0" name=""/>
        <dsp:cNvSpPr/>
      </dsp:nvSpPr>
      <dsp:spPr>
        <a:xfrm>
          <a:off x="3228507" y="3799707"/>
          <a:ext cx="2472668" cy="805853"/>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Unterricht / individuelle Förderung</a:t>
          </a:r>
        </a:p>
      </dsp:txBody>
      <dsp:txXfrm>
        <a:off x="3267846" y="3839046"/>
        <a:ext cx="2393990" cy="727175"/>
      </dsp:txXfrm>
    </dsp:sp>
    <dsp:sp modelId="{F1C551DB-A872-C244-872E-5786E6BD7D50}">
      <dsp:nvSpPr>
        <dsp:cNvPr id="0" name=""/>
        <dsp:cNvSpPr/>
      </dsp:nvSpPr>
      <dsp:spPr>
        <a:xfrm>
          <a:off x="2690602" y="189611"/>
          <a:ext cx="3797427" cy="3797427"/>
        </a:xfrm>
        <a:custGeom>
          <a:avLst/>
          <a:gdLst/>
          <a:ahLst/>
          <a:cxnLst/>
          <a:rect l="0" t="0" r="0" b="0"/>
          <a:pathLst>
            <a:path>
              <a:moveTo>
                <a:pt x="1073763" y="3608851"/>
              </a:moveTo>
              <a:arcTo wR="1898713" hR="1898713" stAng="6945127" swAng="509747"/>
            </a:path>
          </a:pathLst>
        </a:custGeom>
        <a:noFill/>
        <a:ln w="9525" cap="flat" cmpd="sng" algn="ctr">
          <a:solidFill>
            <a:schemeClr val="accent4">
              <a:hueOff val="-2678862"/>
              <a:satOff val="16139"/>
              <a:lumOff val="1294"/>
              <a:alphaOff val="0"/>
            </a:schemeClr>
          </a:solidFill>
          <a:prstDash val="solid"/>
        </a:ln>
        <a:effectLst/>
      </dsp:spPr>
      <dsp:style>
        <a:lnRef idx="1">
          <a:scrgbClr r="0" g="0" b="0"/>
        </a:lnRef>
        <a:fillRef idx="0">
          <a:scrgbClr r="0" g="0" b="0"/>
        </a:fillRef>
        <a:effectRef idx="0">
          <a:scrgbClr r="0" g="0" b="0"/>
        </a:effectRef>
        <a:fontRef idx="minor"/>
      </dsp:style>
    </dsp:sp>
    <dsp:sp modelId="{7A0DC07A-34FC-8343-846D-446BFDE45D20}">
      <dsp:nvSpPr>
        <dsp:cNvPr id="0" name=""/>
        <dsp:cNvSpPr/>
      </dsp:nvSpPr>
      <dsp:spPr>
        <a:xfrm>
          <a:off x="1584172" y="2850350"/>
          <a:ext cx="2472668" cy="805853"/>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Evaluation des Unterrichts / Lernergebnisse (D 3)</a:t>
          </a:r>
        </a:p>
      </dsp:txBody>
      <dsp:txXfrm>
        <a:off x="1623511" y="2889689"/>
        <a:ext cx="2393990" cy="727175"/>
      </dsp:txXfrm>
    </dsp:sp>
    <dsp:sp modelId="{4F6DB256-F41D-7849-921E-A37BDABE0A65}">
      <dsp:nvSpPr>
        <dsp:cNvPr id="0" name=""/>
        <dsp:cNvSpPr/>
      </dsp:nvSpPr>
      <dsp:spPr>
        <a:xfrm>
          <a:off x="2566128" y="405207"/>
          <a:ext cx="3797427" cy="3797427"/>
        </a:xfrm>
        <a:custGeom>
          <a:avLst/>
          <a:gdLst/>
          <a:ahLst/>
          <a:cxnLst/>
          <a:rect l="0" t="0" r="0" b="0"/>
          <a:pathLst>
            <a:path>
              <a:moveTo>
                <a:pt x="77212" y="2434668"/>
              </a:moveTo>
              <a:arcTo wR="1898713" hR="1898713" stAng="9816247" swAng="1967506"/>
            </a:path>
          </a:pathLst>
        </a:custGeom>
        <a:noFill/>
        <a:ln w="9525" cap="flat" cmpd="sng" algn="ctr">
          <a:solidFill>
            <a:schemeClr val="accent4">
              <a:hueOff val="-3571816"/>
              <a:satOff val="21519"/>
              <a:lumOff val="1725"/>
              <a:alphaOff val="0"/>
            </a:schemeClr>
          </a:solidFill>
          <a:prstDash val="solid"/>
        </a:ln>
        <a:effectLst/>
      </dsp:spPr>
      <dsp:style>
        <a:lnRef idx="1">
          <a:scrgbClr r="0" g="0" b="0"/>
        </a:lnRef>
        <a:fillRef idx="0">
          <a:scrgbClr r="0" g="0" b="0"/>
        </a:fillRef>
        <a:effectRef idx="0">
          <a:scrgbClr r="0" g="0" b="0"/>
        </a:effectRef>
        <a:fontRef idx="minor"/>
      </dsp:style>
    </dsp:sp>
    <dsp:sp modelId="{E5E9DAF5-1E49-DF46-B634-2F1319221844}">
      <dsp:nvSpPr>
        <dsp:cNvPr id="0" name=""/>
        <dsp:cNvSpPr/>
      </dsp:nvSpPr>
      <dsp:spPr>
        <a:xfrm>
          <a:off x="1440160" y="951637"/>
          <a:ext cx="2760693" cy="805853"/>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t>Nächsten Lernzyklus / Förderzyklus planen auf Basis der Evaluation (Adaption</a:t>
          </a:r>
          <a:r>
            <a:rPr lang="de-DE" sz="1400" kern="1200" dirty="0"/>
            <a:t>)</a:t>
          </a:r>
        </a:p>
      </dsp:txBody>
      <dsp:txXfrm>
        <a:off x="1479499" y="990976"/>
        <a:ext cx="2682015" cy="727175"/>
      </dsp:txXfrm>
    </dsp:sp>
    <dsp:sp modelId="{7DF7A1A8-A2D8-2849-95B0-8244BFBD5AF6}">
      <dsp:nvSpPr>
        <dsp:cNvPr id="0" name=""/>
        <dsp:cNvSpPr/>
      </dsp:nvSpPr>
      <dsp:spPr>
        <a:xfrm>
          <a:off x="2690602" y="620803"/>
          <a:ext cx="3797427" cy="3797427"/>
        </a:xfrm>
        <a:custGeom>
          <a:avLst/>
          <a:gdLst/>
          <a:ahLst/>
          <a:cxnLst/>
          <a:rect l="0" t="0" r="0" b="0"/>
          <a:pathLst>
            <a:path>
              <a:moveTo>
                <a:pt x="830165" y="329217"/>
              </a:moveTo>
              <a:arcTo wR="1898713" hR="1898713" stAng="14145127" swAng="509747"/>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5D00F-CBA7-E84C-A572-5A001E3C2A60}">
      <dsp:nvSpPr>
        <dsp:cNvPr id="0" name=""/>
        <dsp:cNvSpPr/>
      </dsp:nvSpPr>
      <dsp:spPr>
        <a:xfrm>
          <a:off x="385855" y="732"/>
          <a:ext cx="4144208" cy="105845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t>Lehrkraft</a:t>
          </a:r>
        </a:p>
      </dsp:txBody>
      <dsp:txXfrm>
        <a:off x="915084" y="732"/>
        <a:ext cx="3085750" cy="1058458"/>
      </dsp:txXfrm>
    </dsp:sp>
    <dsp:sp modelId="{A30512BD-94F9-F744-B1C4-16899677EC9D}">
      <dsp:nvSpPr>
        <dsp:cNvPr id="0" name=""/>
        <dsp:cNvSpPr/>
      </dsp:nvSpPr>
      <dsp:spPr>
        <a:xfrm>
          <a:off x="4141439" y="137130"/>
          <a:ext cx="2196300" cy="878520"/>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Unterricht</a:t>
          </a:r>
          <a:r>
            <a:rPr lang="de-DE" sz="1600" kern="1200" dirty="0"/>
            <a:t> </a:t>
          </a:r>
          <a:r>
            <a:rPr lang="de-DE" sz="1600" b="1" kern="1200" dirty="0"/>
            <a:t>planen</a:t>
          </a:r>
        </a:p>
      </dsp:txBody>
      <dsp:txXfrm>
        <a:off x="4580699" y="137130"/>
        <a:ext cx="1317780" cy="878520"/>
      </dsp:txXfrm>
    </dsp:sp>
    <dsp:sp modelId="{1BBFAFCB-6031-144D-837F-16981FAC3EBE}">
      <dsp:nvSpPr>
        <dsp:cNvPr id="0" name=""/>
        <dsp:cNvSpPr/>
      </dsp:nvSpPr>
      <dsp:spPr>
        <a:xfrm>
          <a:off x="6074883" y="90701"/>
          <a:ext cx="2196300" cy="878520"/>
        </a:xfrm>
        <a:prstGeom prst="chevron">
          <a:avLst/>
        </a:prstGeom>
        <a:solidFill>
          <a:schemeClr val="accent4">
            <a:tint val="40000"/>
            <a:alpha val="90000"/>
            <a:hueOff val="-563673"/>
            <a:satOff val="3165"/>
            <a:lumOff val="201"/>
            <a:alphaOff val="0"/>
          </a:schemeClr>
        </a:solidFill>
        <a:ln w="25400" cap="flat" cmpd="sng" algn="ctr">
          <a:solidFill>
            <a:schemeClr val="accent4">
              <a:tint val="40000"/>
              <a:alpha val="90000"/>
              <a:hueOff val="-563673"/>
              <a:satOff val="3165"/>
              <a:lumOff val="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Erfolg prüfen und Unterricht ggf. anpassen</a:t>
          </a:r>
        </a:p>
      </dsp:txBody>
      <dsp:txXfrm>
        <a:off x="6514143" y="90701"/>
        <a:ext cx="1317780" cy="878520"/>
      </dsp:txXfrm>
    </dsp:sp>
    <dsp:sp modelId="{24FE3AFA-199F-3F4A-BACD-B8026387B34F}">
      <dsp:nvSpPr>
        <dsp:cNvPr id="0" name=""/>
        <dsp:cNvSpPr/>
      </dsp:nvSpPr>
      <dsp:spPr>
        <a:xfrm>
          <a:off x="385855" y="1207374"/>
          <a:ext cx="4144208" cy="1058458"/>
        </a:xfrm>
        <a:prstGeom prst="chevron">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t>Lehrkraft</a:t>
          </a:r>
        </a:p>
      </dsp:txBody>
      <dsp:txXfrm>
        <a:off x="915084" y="1207374"/>
        <a:ext cx="3085750" cy="1058458"/>
      </dsp:txXfrm>
    </dsp:sp>
    <dsp:sp modelId="{C5B8C1D2-9ED3-B849-AFDA-1CC08E608ABA}">
      <dsp:nvSpPr>
        <dsp:cNvPr id="0" name=""/>
        <dsp:cNvSpPr/>
      </dsp:nvSpPr>
      <dsp:spPr>
        <a:xfrm>
          <a:off x="4186064" y="1297343"/>
          <a:ext cx="2196300" cy="878520"/>
        </a:xfrm>
        <a:prstGeom prst="chevron">
          <a:avLst/>
        </a:prstGeom>
        <a:solidFill>
          <a:schemeClr val="accent4">
            <a:tint val="40000"/>
            <a:alpha val="90000"/>
            <a:hueOff val="-1127346"/>
            <a:satOff val="6331"/>
            <a:lumOff val="402"/>
            <a:alphaOff val="0"/>
          </a:schemeClr>
        </a:solidFill>
        <a:ln w="25400" cap="flat" cmpd="sng" algn="ctr">
          <a:solidFill>
            <a:schemeClr val="accent4">
              <a:tint val="40000"/>
              <a:alpha val="90000"/>
              <a:hueOff val="-1127346"/>
              <a:satOff val="6331"/>
              <a:lumOff val="4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Förderbedarf einzelner </a:t>
          </a:r>
          <a:r>
            <a:rPr lang="de-DE" sz="1600" b="1" kern="1200" dirty="0" err="1"/>
            <a:t>SuS</a:t>
          </a:r>
          <a:r>
            <a:rPr lang="de-DE" sz="1600" b="1" kern="1200" dirty="0"/>
            <a:t> ermitteln</a:t>
          </a:r>
        </a:p>
      </dsp:txBody>
      <dsp:txXfrm>
        <a:off x="4625324" y="1297343"/>
        <a:ext cx="1317780" cy="878520"/>
      </dsp:txXfrm>
    </dsp:sp>
    <dsp:sp modelId="{83F5F4B9-5B83-CD4E-978C-C95ECEFE481D}">
      <dsp:nvSpPr>
        <dsp:cNvPr id="0" name=""/>
        <dsp:cNvSpPr/>
      </dsp:nvSpPr>
      <dsp:spPr>
        <a:xfrm>
          <a:off x="6074883" y="1297343"/>
          <a:ext cx="2196300" cy="878520"/>
        </a:xfrm>
        <a:prstGeom prst="chevron">
          <a:avLst/>
        </a:prstGeom>
        <a:solidFill>
          <a:schemeClr val="accent4">
            <a:tint val="40000"/>
            <a:alpha val="90000"/>
            <a:hueOff val="-1691018"/>
            <a:satOff val="9496"/>
            <a:lumOff val="603"/>
            <a:alphaOff val="0"/>
          </a:schemeClr>
        </a:solidFill>
        <a:ln w="25400" cap="flat" cmpd="sng" algn="ctr">
          <a:solidFill>
            <a:schemeClr val="accent4">
              <a:tint val="40000"/>
              <a:alpha val="90000"/>
              <a:hueOff val="-1691018"/>
              <a:satOff val="9496"/>
              <a:lumOff val="6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err="1"/>
            <a:t>Individ</a:t>
          </a:r>
          <a:r>
            <a:rPr lang="de-DE" sz="1600" b="1" kern="1200" dirty="0"/>
            <a:t>. Förderpläne erstellen</a:t>
          </a:r>
        </a:p>
      </dsp:txBody>
      <dsp:txXfrm>
        <a:off x="6514143" y="1297343"/>
        <a:ext cx="1317780" cy="878520"/>
      </dsp:txXfrm>
    </dsp:sp>
    <dsp:sp modelId="{D0E45DD5-6CB3-B84A-BC9D-5AF691D91844}">
      <dsp:nvSpPr>
        <dsp:cNvPr id="0" name=""/>
        <dsp:cNvSpPr/>
      </dsp:nvSpPr>
      <dsp:spPr>
        <a:xfrm>
          <a:off x="385855" y="2414017"/>
          <a:ext cx="4144208" cy="1058458"/>
        </a:xfrm>
        <a:prstGeom prst="chevron">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t>Lernende</a:t>
          </a:r>
        </a:p>
      </dsp:txBody>
      <dsp:txXfrm>
        <a:off x="915084" y="2414017"/>
        <a:ext cx="3085750" cy="1058458"/>
      </dsp:txXfrm>
    </dsp:sp>
    <dsp:sp modelId="{B4698C49-C276-9245-8C24-3C9D87AC56AE}">
      <dsp:nvSpPr>
        <dsp:cNvPr id="0" name=""/>
        <dsp:cNvSpPr/>
      </dsp:nvSpPr>
      <dsp:spPr>
        <a:xfrm>
          <a:off x="4186064" y="2503986"/>
          <a:ext cx="2196300" cy="878520"/>
        </a:xfrm>
        <a:prstGeom prst="chevron">
          <a:avLst/>
        </a:prstGeom>
        <a:solidFill>
          <a:schemeClr val="accent4">
            <a:tint val="40000"/>
            <a:alpha val="90000"/>
            <a:hueOff val="-2254691"/>
            <a:satOff val="12661"/>
            <a:lumOff val="805"/>
            <a:alphaOff val="0"/>
          </a:schemeClr>
        </a:solidFill>
        <a:ln w="25400" cap="flat" cmpd="sng" algn="ctr">
          <a:solidFill>
            <a:schemeClr val="accent4">
              <a:tint val="40000"/>
              <a:alpha val="90000"/>
              <a:hueOff val="-2254691"/>
              <a:satOff val="12661"/>
              <a:lumOff val="8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Leistungsrück-meldung erhalten </a:t>
          </a:r>
        </a:p>
      </dsp:txBody>
      <dsp:txXfrm>
        <a:off x="4625324" y="2503986"/>
        <a:ext cx="1317780" cy="878520"/>
      </dsp:txXfrm>
    </dsp:sp>
    <dsp:sp modelId="{4F46E49E-ADB7-0D41-9F78-A2716EF39493}">
      <dsp:nvSpPr>
        <dsp:cNvPr id="0" name=""/>
        <dsp:cNvSpPr/>
      </dsp:nvSpPr>
      <dsp:spPr>
        <a:xfrm>
          <a:off x="6074883" y="2503986"/>
          <a:ext cx="2196300" cy="878520"/>
        </a:xfrm>
        <a:prstGeom prst="chevron">
          <a:avLst/>
        </a:prstGeom>
        <a:solidFill>
          <a:schemeClr val="accent4">
            <a:tint val="40000"/>
            <a:alpha val="90000"/>
            <a:hueOff val="-2818364"/>
            <a:satOff val="15826"/>
            <a:lumOff val="1006"/>
            <a:alphaOff val="0"/>
          </a:schemeClr>
        </a:solidFill>
        <a:ln w="25400" cap="flat" cmpd="sng" algn="ctr">
          <a:solidFill>
            <a:schemeClr val="accent4">
              <a:tint val="40000"/>
              <a:alpha val="90000"/>
              <a:hueOff val="-2818364"/>
              <a:satOff val="15826"/>
              <a:lumOff val="10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Lern- und Förderpläne umsetzen</a:t>
          </a:r>
        </a:p>
      </dsp:txBody>
      <dsp:txXfrm>
        <a:off x="6514143" y="2503986"/>
        <a:ext cx="1317780" cy="878520"/>
      </dsp:txXfrm>
    </dsp:sp>
    <dsp:sp modelId="{EE0C7353-8C21-8B41-9B26-D4C33981E4DC}">
      <dsp:nvSpPr>
        <dsp:cNvPr id="0" name=""/>
        <dsp:cNvSpPr/>
      </dsp:nvSpPr>
      <dsp:spPr>
        <a:xfrm>
          <a:off x="385855" y="3620659"/>
          <a:ext cx="4144208" cy="1058458"/>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t>Administration</a:t>
          </a:r>
        </a:p>
      </dsp:txBody>
      <dsp:txXfrm>
        <a:off x="915084" y="3620659"/>
        <a:ext cx="3085750" cy="1058458"/>
      </dsp:txXfrm>
    </dsp:sp>
    <dsp:sp modelId="{1F129D28-C0B8-E24F-8EC1-D2D15284A93F}">
      <dsp:nvSpPr>
        <dsp:cNvPr id="0" name=""/>
        <dsp:cNvSpPr/>
      </dsp:nvSpPr>
      <dsp:spPr>
        <a:xfrm>
          <a:off x="4186064" y="3710628"/>
          <a:ext cx="2196300" cy="878520"/>
        </a:xfrm>
        <a:prstGeom prst="chevron">
          <a:avLst/>
        </a:prstGeom>
        <a:solidFill>
          <a:schemeClr val="accent4">
            <a:tint val="40000"/>
            <a:alpha val="90000"/>
            <a:hueOff val="-3382037"/>
            <a:satOff val="18992"/>
            <a:lumOff val="1207"/>
            <a:alphaOff val="0"/>
          </a:schemeClr>
        </a:solidFill>
        <a:ln w="25400" cap="flat" cmpd="sng" algn="ctr">
          <a:solidFill>
            <a:schemeClr val="accent4">
              <a:tint val="40000"/>
              <a:alpha val="90000"/>
              <a:hueOff val="-3382037"/>
              <a:satOff val="18992"/>
              <a:lumOff val="12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Curriculare Planung</a:t>
          </a:r>
        </a:p>
      </dsp:txBody>
      <dsp:txXfrm>
        <a:off x="4625324" y="3710628"/>
        <a:ext cx="1317780" cy="878520"/>
      </dsp:txXfrm>
    </dsp:sp>
    <dsp:sp modelId="{1779C6DF-D8FA-3C45-9299-5C4B22DDF141}">
      <dsp:nvSpPr>
        <dsp:cNvPr id="0" name=""/>
        <dsp:cNvSpPr/>
      </dsp:nvSpPr>
      <dsp:spPr>
        <a:xfrm>
          <a:off x="6074883" y="3710628"/>
          <a:ext cx="2196300" cy="878520"/>
        </a:xfrm>
        <a:prstGeom prst="chevron">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Evaluation, Nachsteuerung</a:t>
          </a:r>
        </a:p>
      </dsp:txBody>
      <dsp:txXfrm>
        <a:off x="6514143" y="3710628"/>
        <a:ext cx="1317780" cy="878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F6545-8FA5-3B4B-9C22-783361DCCD88}">
      <dsp:nvSpPr>
        <dsp:cNvPr id="0" name=""/>
        <dsp:cNvSpPr/>
      </dsp:nvSpPr>
      <dsp:spPr>
        <a:xfrm rot="5400000">
          <a:off x="5298369" y="-2079044"/>
          <a:ext cx="1057981" cy="54845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de-DE" sz="2100" kern="1200" dirty="0"/>
            <a:t>PISA-Modell der Lesekompetenz</a:t>
          </a:r>
        </a:p>
        <a:p>
          <a:pPr marL="228600" lvl="1" indent="-228600" algn="l" defTabSz="933450">
            <a:lnSpc>
              <a:spcPct val="90000"/>
            </a:lnSpc>
            <a:spcBef>
              <a:spcPct val="0"/>
            </a:spcBef>
            <a:spcAft>
              <a:spcPct val="15000"/>
            </a:spcAft>
            <a:buChar char="•"/>
          </a:pPr>
          <a:r>
            <a:rPr lang="de-DE" sz="2100" kern="1200" dirty="0"/>
            <a:t>Mehrebenen-Modell der Lesekompetenz u.a.</a:t>
          </a:r>
        </a:p>
      </dsp:txBody>
      <dsp:txXfrm rot="-5400000">
        <a:off x="3085073" y="185898"/>
        <a:ext cx="5432928" cy="954689"/>
      </dsp:txXfrm>
    </dsp:sp>
    <dsp:sp modelId="{68B3B1FF-F620-8248-B893-85E0DD665BFB}">
      <dsp:nvSpPr>
        <dsp:cNvPr id="0" name=""/>
        <dsp:cNvSpPr/>
      </dsp:nvSpPr>
      <dsp:spPr>
        <a:xfrm>
          <a:off x="0" y="2003"/>
          <a:ext cx="3085072" cy="13224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de-DE" sz="3300" b="1" kern="1200" dirty="0"/>
            <a:t>Kompetenz-modelle</a:t>
          </a:r>
        </a:p>
      </dsp:txBody>
      <dsp:txXfrm>
        <a:off x="64558" y="66561"/>
        <a:ext cx="2955956" cy="1193361"/>
      </dsp:txXfrm>
    </dsp:sp>
    <dsp:sp modelId="{4B1E1932-11A0-CD4A-9648-DEC5E0E17620}">
      <dsp:nvSpPr>
        <dsp:cNvPr id="0" name=""/>
        <dsp:cNvSpPr/>
      </dsp:nvSpPr>
      <dsp:spPr>
        <a:xfrm rot="5400000">
          <a:off x="5298369" y="-690443"/>
          <a:ext cx="1057981" cy="54845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de-DE" sz="2100" kern="1200" dirty="0"/>
            <a:t>Psychometrische Tests / Messverfahren</a:t>
          </a:r>
        </a:p>
        <a:p>
          <a:pPr marL="228600" lvl="1" indent="-228600" algn="l" defTabSz="933450">
            <a:lnSpc>
              <a:spcPct val="90000"/>
            </a:lnSpc>
            <a:spcBef>
              <a:spcPct val="0"/>
            </a:spcBef>
            <a:spcAft>
              <a:spcPct val="15000"/>
            </a:spcAft>
            <a:buChar char="•"/>
          </a:pPr>
          <a:r>
            <a:rPr lang="de-DE" sz="2100" kern="1200" dirty="0"/>
            <a:t>Qualitative und informelle Verfahren</a:t>
          </a:r>
        </a:p>
      </dsp:txBody>
      <dsp:txXfrm rot="-5400000">
        <a:off x="3085073" y="1574499"/>
        <a:ext cx="5432928" cy="954689"/>
      </dsp:txXfrm>
    </dsp:sp>
    <dsp:sp modelId="{EA9E0B5C-4343-DA48-89E2-84E8B9D508A4}">
      <dsp:nvSpPr>
        <dsp:cNvPr id="0" name=""/>
        <dsp:cNvSpPr/>
      </dsp:nvSpPr>
      <dsp:spPr>
        <a:xfrm>
          <a:off x="0" y="1390604"/>
          <a:ext cx="3085072" cy="13224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de-DE" sz="3300" b="1" kern="1200" dirty="0" err="1"/>
            <a:t>Diagnost</a:t>
          </a:r>
          <a:r>
            <a:rPr lang="de-DE" sz="3300" b="1" kern="1200" dirty="0"/>
            <a:t>. Verfahren</a:t>
          </a:r>
        </a:p>
      </dsp:txBody>
      <dsp:txXfrm>
        <a:off x="64558" y="1455162"/>
        <a:ext cx="2955956" cy="1193361"/>
      </dsp:txXfrm>
    </dsp:sp>
    <dsp:sp modelId="{3F46ECE4-BC89-884B-9879-9124BD9FACB7}">
      <dsp:nvSpPr>
        <dsp:cNvPr id="0" name=""/>
        <dsp:cNvSpPr/>
      </dsp:nvSpPr>
      <dsp:spPr>
        <a:xfrm rot="5400000">
          <a:off x="5298369" y="698157"/>
          <a:ext cx="1057981" cy="54845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de-DE" sz="2100" kern="1200" dirty="0"/>
            <a:t>Entwicklungsmodelle / Kompetenzstufen</a:t>
          </a:r>
        </a:p>
        <a:p>
          <a:pPr marL="228600" lvl="1" indent="-228600" algn="l" defTabSz="933450">
            <a:lnSpc>
              <a:spcPct val="90000"/>
            </a:lnSpc>
            <a:spcBef>
              <a:spcPct val="0"/>
            </a:spcBef>
            <a:spcAft>
              <a:spcPct val="15000"/>
            </a:spcAft>
            <a:buChar char="•"/>
          </a:pPr>
          <a:r>
            <a:rPr lang="de-DE" sz="2100" kern="1200" dirty="0"/>
            <a:t>Curriculare Vorgaben</a:t>
          </a:r>
        </a:p>
      </dsp:txBody>
      <dsp:txXfrm rot="-5400000">
        <a:off x="3085073" y="2963099"/>
        <a:ext cx="5432928" cy="954689"/>
      </dsp:txXfrm>
    </dsp:sp>
    <dsp:sp modelId="{8891395E-E0E8-254A-BACD-A97B1C987298}">
      <dsp:nvSpPr>
        <dsp:cNvPr id="0" name=""/>
        <dsp:cNvSpPr/>
      </dsp:nvSpPr>
      <dsp:spPr>
        <a:xfrm>
          <a:off x="0" y="2779205"/>
          <a:ext cx="3085072" cy="13224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de-DE" sz="3300" b="1" kern="1200" dirty="0"/>
            <a:t>Altersgruppen</a:t>
          </a:r>
        </a:p>
      </dsp:txBody>
      <dsp:txXfrm>
        <a:off x="64558" y="2843763"/>
        <a:ext cx="2955956" cy="1193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6C741-7557-4D40-8B2E-3B16409CEDCF}">
      <dsp:nvSpPr>
        <dsp:cNvPr id="0" name=""/>
        <dsp:cNvSpPr/>
      </dsp:nvSpPr>
      <dsp:spPr>
        <a:xfrm rot="5400000">
          <a:off x="-224520" y="226545"/>
          <a:ext cx="1496803" cy="104776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de-DE" sz="2900" b="1" kern="1200" dirty="0"/>
            <a:t>1</a:t>
          </a:r>
        </a:p>
      </dsp:txBody>
      <dsp:txXfrm rot="-5400000">
        <a:off x="1" y="525905"/>
        <a:ext cx="1047762" cy="449041"/>
      </dsp:txXfrm>
    </dsp:sp>
    <dsp:sp modelId="{E9B0F758-EAF9-014D-975C-E5A2A545B43A}">
      <dsp:nvSpPr>
        <dsp:cNvPr id="0" name=""/>
        <dsp:cNvSpPr/>
      </dsp:nvSpPr>
      <dsp:spPr>
        <a:xfrm rot="5400000">
          <a:off x="4322243" y="-3272455"/>
          <a:ext cx="972922" cy="752188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Laut-Buchstaben-Zuordnung</a:t>
          </a:r>
        </a:p>
        <a:p>
          <a:pPr marL="228600" lvl="1" indent="-228600" algn="l" defTabSz="1200150">
            <a:lnSpc>
              <a:spcPct val="90000"/>
            </a:lnSpc>
            <a:spcBef>
              <a:spcPct val="0"/>
            </a:spcBef>
            <a:spcAft>
              <a:spcPct val="15000"/>
            </a:spcAft>
            <a:buChar char="•"/>
          </a:pPr>
          <a:r>
            <a:rPr lang="de-DE" sz="2700" kern="1200" dirty="0"/>
            <a:t>Buchstaben- und Wortidentifikation</a:t>
          </a:r>
        </a:p>
      </dsp:txBody>
      <dsp:txXfrm rot="-5400000">
        <a:off x="1047762" y="49520"/>
        <a:ext cx="7474390" cy="877934"/>
      </dsp:txXfrm>
    </dsp:sp>
    <dsp:sp modelId="{455FF191-92C7-6245-9842-3599AF0DB512}">
      <dsp:nvSpPr>
        <dsp:cNvPr id="0" name=""/>
        <dsp:cNvSpPr/>
      </dsp:nvSpPr>
      <dsp:spPr>
        <a:xfrm rot="5400000">
          <a:off x="-224520" y="1527962"/>
          <a:ext cx="1496803" cy="1047762"/>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de-DE" sz="2900" b="1" kern="1200" dirty="0"/>
            <a:t>2</a:t>
          </a:r>
        </a:p>
      </dsp:txBody>
      <dsp:txXfrm rot="-5400000">
        <a:off x="1" y="1827322"/>
        <a:ext cx="1047762" cy="449041"/>
      </dsp:txXfrm>
    </dsp:sp>
    <dsp:sp modelId="{FCC5090C-D965-0E4E-9528-C0F137961D03}">
      <dsp:nvSpPr>
        <dsp:cNvPr id="0" name=""/>
        <dsp:cNvSpPr/>
      </dsp:nvSpPr>
      <dsp:spPr>
        <a:xfrm rot="5400000">
          <a:off x="4322243" y="-1971039"/>
          <a:ext cx="972922" cy="7521884"/>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Worterkennung</a:t>
          </a:r>
        </a:p>
        <a:p>
          <a:pPr marL="228600" lvl="1" indent="-228600" algn="l" defTabSz="1200150">
            <a:lnSpc>
              <a:spcPct val="90000"/>
            </a:lnSpc>
            <a:spcBef>
              <a:spcPct val="0"/>
            </a:spcBef>
            <a:spcAft>
              <a:spcPct val="15000"/>
            </a:spcAft>
            <a:buChar char="•"/>
          </a:pPr>
          <a:r>
            <a:rPr lang="de-DE" sz="2700" kern="1200" dirty="0"/>
            <a:t>Satzidentifikation</a:t>
          </a:r>
        </a:p>
      </dsp:txBody>
      <dsp:txXfrm rot="-5400000">
        <a:off x="1047762" y="1350936"/>
        <a:ext cx="7474390" cy="877934"/>
      </dsp:txXfrm>
    </dsp:sp>
    <dsp:sp modelId="{3723D4C4-925B-C142-B379-CA2CBB4BFCC8}">
      <dsp:nvSpPr>
        <dsp:cNvPr id="0" name=""/>
        <dsp:cNvSpPr/>
      </dsp:nvSpPr>
      <dsp:spPr>
        <a:xfrm rot="5400000">
          <a:off x="-224520" y="2829378"/>
          <a:ext cx="1496803" cy="1047762"/>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de-DE" sz="2900" b="1" kern="1200" dirty="0"/>
            <a:t>3</a:t>
          </a:r>
        </a:p>
      </dsp:txBody>
      <dsp:txXfrm rot="-5400000">
        <a:off x="1" y="3128738"/>
        <a:ext cx="1047762" cy="449041"/>
      </dsp:txXfrm>
    </dsp:sp>
    <dsp:sp modelId="{0106E2D9-0480-FE43-B8B6-195D03921418}">
      <dsp:nvSpPr>
        <dsp:cNvPr id="0" name=""/>
        <dsp:cNvSpPr/>
      </dsp:nvSpPr>
      <dsp:spPr>
        <a:xfrm rot="5400000">
          <a:off x="4322243" y="-669622"/>
          <a:ext cx="972922" cy="7521884"/>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Satzübergreifendes Verstehen</a:t>
          </a:r>
        </a:p>
        <a:p>
          <a:pPr marL="228600" lvl="1" indent="-228600" algn="l" defTabSz="1200150">
            <a:lnSpc>
              <a:spcPct val="90000"/>
            </a:lnSpc>
            <a:spcBef>
              <a:spcPct val="0"/>
            </a:spcBef>
            <a:spcAft>
              <a:spcPct val="15000"/>
            </a:spcAft>
            <a:buChar char="•"/>
          </a:pPr>
          <a:r>
            <a:rPr lang="de-DE" sz="2700" kern="1200" dirty="0"/>
            <a:t>„Lokale Kohärenz“ bilden (Absätze verstehen)</a:t>
          </a:r>
        </a:p>
      </dsp:txBody>
      <dsp:txXfrm rot="-5400000">
        <a:off x="1047762" y="2652353"/>
        <a:ext cx="7474390" cy="877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0CB3C-A096-41ED-B53A-E0476222EEF6}">
      <dsp:nvSpPr>
        <dsp:cNvPr id="0" name=""/>
        <dsp:cNvSpPr/>
      </dsp:nvSpPr>
      <dsp:spPr>
        <a:xfrm>
          <a:off x="1190" y="793"/>
          <a:ext cx="2539007" cy="15234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Automatisierung, Schnelligkeit, Genauigkeit, Segmentierungsfähigkeit</a:t>
          </a:r>
        </a:p>
      </dsp:txBody>
      <dsp:txXfrm>
        <a:off x="45809" y="45412"/>
        <a:ext cx="2449769" cy="1434166"/>
      </dsp:txXfrm>
    </dsp:sp>
    <dsp:sp modelId="{67E415F4-13AC-4F8F-B126-B3B6D228E761}">
      <dsp:nvSpPr>
        <dsp:cNvPr id="0" name=""/>
        <dsp:cNvSpPr/>
      </dsp:nvSpPr>
      <dsp:spPr>
        <a:xfrm>
          <a:off x="2763631" y="447659"/>
          <a:ext cx="538269" cy="62967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2763631" y="573594"/>
        <a:ext cx="376788" cy="377803"/>
      </dsp:txXfrm>
    </dsp:sp>
    <dsp:sp modelId="{1E258779-DEA5-4D7D-B41A-B32669FA341F}">
      <dsp:nvSpPr>
        <dsp:cNvPr id="0" name=""/>
        <dsp:cNvSpPr/>
      </dsp:nvSpPr>
      <dsp:spPr>
        <a:xfrm>
          <a:off x="3555801" y="793"/>
          <a:ext cx="2539007" cy="1523404"/>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Flüssige Wort- und Satzerkennung</a:t>
          </a:r>
        </a:p>
      </dsp:txBody>
      <dsp:txXfrm>
        <a:off x="3600420" y="45412"/>
        <a:ext cx="2449769" cy="1434166"/>
      </dsp:txXfrm>
    </dsp:sp>
    <dsp:sp modelId="{C4F98AE5-4BCD-4C1C-9127-800BA06109C6}">
      <dsp:nvSpPr>
        <dsp:cNvPr id="0" name=""/>
        <dsp:cNvSpPr/>
      </dsp:nvSpPr>
      <dsp:spPr>
        <a:xfrm rot="5400000">
          <a:off x="4556170" y="1701928"/>
          <a:ext cx="538269" cy="629673"/>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5400000">
        <a:off x="4636404" y="1747630"/>
        <a:ext cx="377803" cy="376788"/>
      </dsp:txXfrm>
    </dsp:sp>
    <dsp:sp modelId="{3B5DDD69-62AC-42F7-845E-F651230E6BCB}">
      <dsp:nvSpPr>
        <dsp:cNvPr id="0" name=""/>
        <dsp:cNvSpPr/>
      </dsp:nvSpPr>
      <dsp:spPr>
        <a:xfrm>
          <a:off x="3555801" y="2539801"/>
          <a:ext cx="2539007" cy="1523404"/>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Mentale Entlastung</a:t>
          </a:r>
        </a:p>
      </dsp:txBody>
      <dsp:txXfrm>
        <a:off x="3600420" y="2584420"/>
        <a:ext cx="2449769" cy="1434166"/>
      </dsp:txXfrm>
    </dsp:sp>
    <dsp:sp modelId="{90AEC3A0-A10A-4F74-A052-7969046C6BAE}">
      <dsp:nvSpPr>
        <dsp:cNvPr id="0" name=""/>
        <dsp:cNvSpPr/>
      </dsp:nvSpPr>
      <dsp:spPr>
        <a:xfrm rot="10800000">
          <a:off x="2794099" y="2986666"/>
          <a:ext cx="538269" cy="629673"/>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10800000">
        <a:off x="2955580" y="3112601"/>
        <a:ext cx="376788" cy="377803"/>
      </dsp:txXfrm>
    </dsp:sp>
    <dsp:sp modelId="{CC58E254-F5D8-43B2-862E-39907503E54B}">
      <dsp:nvSpPr>
        <dsp:cNvPr id="0" name=""/>
        <dsp:cNvSpPr/>
      </dsp:nvSpPr>
      <dsp:spPr>
        <a:xfrm>
          <a:off x="1190" y="2539801"/>
          <a:ext cx="2539007" cy="152340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Kognitive Ressourcen frei für das Textverstehen</a:t>
          </a:r>
        </a:p>
      </dsp:txBody>
      <dsp:txXfrm>
        <a:off x="45809" y="2584420"/>
        <a:ext cx="2449769" cy="1434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B9AA-D0DB-234F-A375-B67CB5DA91E6}">
      <dsp:nvSpPr>
        <dsp:cNvPr id="0" name=""/>
        <dsp:cNvSpPr/>
      </dsp:nvSpPr>
      <dsp:spPr>
        <a:xfrm>
          <a:off x="1212967" y="2142"/>
          <a:ext cx="2955677" cy="86303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de-DE" sz="2600" kern="1200" dirty="0"/>
            <a:t>Tests</a:t>
          </a:r>
        </a:p>
      </dsp:txBody>
      <dsp:txXfrm>
        <a:off x="1238244" y="27419"/>
        <a:ext cx="2905123" cy="812478"/>
      </dsp:txXfrm>
    </dsp:sp>
    <dsp:sp modelId="{BBFE98A7-667A-4844-8566-3C5601B3F3CE}">
      <dsp:nvSpPr>
        <dsp:cNvPr id="0" name=""/>
        <dsp:cNvSpPr/>
      </dsp:nvSpPr>
      <dsp:spPr>
        <a:xfrm>
          <a:off x="1508535" y="865174"/>
          <a:ext cx="295567" cy="647274"/>
        </a:xfrm>
        <a:custGeom>
          <a:avLst/>
          <a:gdLst/>
          <a:ahLst/>
          <a:cxnLst/>
          <a:rect l="0" t="0" r="0" b="0"/>
          <a:pathLst>
            <a:path>
              <a:moveTo>
                <a:pt x="0" y="0"/>
              </a:moveTo>
              <a:lnTo>
                <a:pt x="0" y="647274"/>
              </a:lnTo>
              <a:lnTo>
                <a:pt x="295567" y="64727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9A1350-D2C4-6145-A527-177CBFB25389}">
      <dsp:nvSpPr>
        <dsp:cNvPr id="0" name=""/>
        <dsp:cNvSpPr/>
      </dsp:nvSpPr>
      <dsp:spPr>
        <a:xfrm>
          <a:off x="1804103" y="1080932"/>
          <a:ext cx="2294091" cy="8630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t>Salzburger Lese-Screening 2-9</a:t>
          </a:r>
        </a:p>
        <a:p>
          <a:pPr marL="0" lvl="0" indent="0" algn="ctr" defTabSz="577850">
            <a:lnSpc>
              <a:spcPct val="90000"/>
            </a:lnSpc>
            <a:spcBef>
              <a:spcPct val="0"/>
            </a:spcBef>
            <a:spcAft>
              <a:spcPct val="35000"/>
            </a:spcAft>
            <a:buNone/>
          </a:pPr>
          <a:r>
            <a:rPr lang="de-DE" sz="1300" kern="1200" dirty="0"/>
            <a:t>(Kl. 2 – 9)</a:t>
          </a:r>
        </a:p>
      </dsp:txBody>
      <dsp:txXfrm>
        <a:off x="1829380" y="1106209"/>
        <a:ext cx="2243537" cy="812478"/>
      </dsp:txXfrm>
    </dsp:sp>
    <dsp:sp modelId="{B6673D4C-C3B0-A147-987A-1F682C829DD4}">
      <dsp:nvSpPr>
        <dsp:cNvPr id="0" name=""/>
        <dsp:cNvSpPr/>
      </dsp:nvSpPr>
      <dsp:spPr>
        <a:xfrm>
          <a:off x="1508535" y="865174"/>
          <a:ext cx="295567" cy="1726064"/>
        </a:xfrm>
        <a:custGeom>
          <a:avLst/>
          <a:gdLst/>
          <a:ahLst/>
          <a:cxnLst/>
          <a:rect l="0" t="0" r="0" b="0"/>
          <a:pathLst>
            <a:path>
              <a:moveTo>
                <a:pt x="0" y="0"/>
              </a:moveTo>
              <a:lnTo>
                <a:pt x="0" y="1726064"/>
              </a:lnTo>
              <a:lnTo>
                <a:pt x="295567" y="172606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6D6EE-1DA7-734E-A4B0-1788A970C343}">
      <dsp:nvSpPr>
        <dsp:cNvPr id="0" name=""/>
        <dsp:cNvSpPr/>
      </dsp:nvSpPr>
      <dsp:spPr>
        <a:xfrm>
          <a:off x="1804103" y="2159722"/>
          <a:ext cx="2150082" cy="8630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t>Stolperwörter-Test (Kl. 1 – 4)</a:t>
          </a:r>
        </a:p>
      </dsp:txBody>
      <dsp:txXfrm>
        <a:off x="1829380" y="2184999"/>
        <a:ext cx="2099528" cy="812478"/>
      </dsp:txXfrm>
    </dsp:sp>
    <dsp:sp modelId="{11DC9CB0-4BC8-5646-BE8F-0D3457F76A4C}">
      <dsp:nvSpPr>
        <dsp:cNvPr id="0" name=""/>
        <dsp:cNvSpPr/>
      </dsp:nvSpPr>
      <dsp:spPr>
        <a:xfrm>
          <a:off x="1508535" y="865174"/>
          <a:ext cx="295567" cy="2804854"/>
        </a:xfrm>
        <a:custGeom>
          <a:avLst/>
          <a:gdLst/>
          <a:ahLst/>
          <a:cxnLst/>
          <a:rect l="0" t="0" r="0" b="0"/>
          <a:pathLst>
            <a:path>
              <a:moveTo>
                <a:pt x="0" y="0"/>
              </a:moveTo>
              <a:lnTo>
                <a:pt x="0" y="2804854"/>
              </a:lnTo>
              <a:lnTo>
                <a:pt x="295567" y="280485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6626BF-41E9-9F4B-8135-73C907E63792}">
      <dsp:nvSpPr>
        <dsp:cNvPr id="0" name=""/>
        <dsp:cNvSpPr/>
      </dsp:nvSpPr>
      <dsp:spPr>
        <a:xfrm>
          <a:off x="1804103" y="3238512"/>
          <a:ext cx="2139283" cy="8630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err="1"/>
            <a:t>Quop</a:t>
          </a:r>
          <a:r>
            <a:rPr lang="de-DE" sz="1300" kern="1200" dirty="0"/>
            <a:t>-Lernverlaufsdiagnostik Lesen (Kl. 1 – 6)*</a:t>
          </a:r>
        </a:p>
      </dsp:txBody>
      <dsp:txXfrm>
        <a:off x="1829380" y="3263789"/>
        <a:ext cx="2088729" cy="812478"/>
      </dsp:txXfrm>
    </dsp:sp>
    <dsp:sp modelId="{2990DA15-F74E-AC4D-8CC8-D5B3CD44AFB3}">
      <dsp:nvSpPr>
        <dsp:cNvPr id="0" name=""/>
        <dsp:cNvSpPr/>
      </dsp:nvSpPr>
      <dsp:spPr>
        <a:xfrm>
          <a:off x="4840550" y="554"/>
          <a:ext cx="2684064" cy="863032"/>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de-DE" sz="2600" kern="1200" dirty="0"/>
            <a:t>Beobachtungs-verfahren</a:t>
          </a:r>
        </a:p>
      </dsp:txBody>
      <dsp:txXfrm>
        <a:off x="4865827" y="25831"/>
        <a:ext cx="2633510" cy="812478"/>
      </dsp:txXfrm>
    </dsp:sp>
    <dsp:sp modelId="{127A3969-6484-8D4F-9578-AC2A56320894}">
      <dsp:nvSpPr>
        <dsp:cNvPr id="0" name=""/>
        <dsp:cNvSpPr/>
      </dsp:nvSpPr>
      <dsp:spPr>
        <a:xfrm>
          <a:off x="5108956" y="863586"/>
          <a:ext cx="294480" cy="675175"/>
        </a:xfrm>
        <a:custGeom>
          <a:avLst/>
          <a:gdLst/>
          <a:ahLst/>
          <a:cxnLst/>
          <a:rect l="0" t="0" r="0" b="0"/>
          <a:pathLst>
            <a:path>
              <a:moveTo>
                <a:pt x="0" y="0"/>
              </a:moveTo>
              <a:lnTo>
                <a:pt x="0" y="675175"/>
              </a:lnTo>
              <a:lnTo>
                <a:pt x="294480" y="6751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30CF1-1CB0-274D-BD70-8C46CA508353}">
      <dsp:nvSpPr>
        <dsp:cNvPr id="0" name=""/>
        <dsp:cNvSpPr/>
      </dsp:nvSpPr>
      <dsp:spPr>
        <a:xfrm>
          <a:off x="5403437" y="1107246"/>
          <a:ext cx="2141424" cy="8630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t>Lautleseprotokoll (Rosebrock et al. 2011, S. 83 ff.) </a:t>
          </a:r>
        </a:p>
      </dsp:txBody>
      <dsp:txXfrm>
        <a:off x="5428714" y="1132523"/>
        <a:ext cx="2090870" cy="812478"/>
      </dsp:txXfrm>
    </dsp:sp>
    <dsp:sp modelId="{3DD747B7-F60D-E149-A25E-83D4FEDB65E4}">
      <dsp:nvSpPr>
        <dsp:cNvPr id="0" name=""/>
        <dsp:cNvSpPr/>
      </dsp:nvSpPr>
      <dsp:spPr>
        <a:xfrm>
          <a:off x="5108956" y="863586"/>
          <a:ext cx="347518" cy="1690144"/>
        </a:xfrm>
        <a:custGeom>
          <a:avLst/>
          <a:gdLst/>
          <a:ahLst/>
          <a:cxnLst/>
          <a:rect l="0" t="0" r="0" b="0"/>
          <a:pathLst>
            <a:path>
              <a:moveTo>
                <a:pt x="0" y="0"/>
              </a:moveTo>
              <a:lnTo>
                <a:pt x="0" y="1690144"/>
              </a:lnTo>
              <a:lnTo>
                <a:pt x="347518" y="16901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DA8081-2124-6A46-B0FE-E8B1D2542A20}">
      <dsp:nvSpPr>
        <dsp:cNvPr id="0" name=""/>
        <dsp:cNvSpPr/>
      </dsp:nvSpPr>
      <dsp:spPr>
        <a:xfrm>
          <a:off x="5456475" y="2122215"/>
          <a:ext cx="2133042" cy="8630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kern="1200" dirty="0"/>
            <a:t>Verlesungs-Protokoll (Holle 2010, S. 78 ff.)</a:t>
          </a:r>
        </a:p>
      </dsp:txBody>
      <dsp:txXfrm>
        <a:off x="5481752" y="2147492"/>
        <a:ext cx="2082488" cy="812478"/>
      </dsp:txXfrm>
    </dsp:sp>
    <dsp:sp modelId="{3855058D-64AC-9146-9034-342D2D034C48}">
      <dsp:nvSpPr>
        <dsp:cNvPr id="0" name=""/>
        <dsp:cNvSpPr/>
      </dsp:nvSpPr>
      <dsp:spPr>
        <a:xfrm>
          <a:off x="5108956" y="863586"/>
          <a:ext cx="376199" cy="2807615"/>
        </a:xfrm>
        <a:custGeom>
          <a:avLst/>
          <a:gdLst/>
          <a:ahLst/>
          <a:cxnLst/>
          <a:rect l="0" t="0" r="0" b="0"/>
          <a:pathLst>
            <a:path>
              <a:moveTo>
                <a:pt x="0" y="0"/>
              </a:moveTo>
              <a:lnTo>
                <a:pt x="0" y="2807615"/>
              </a:lnTo>
              <a:lnTo>
                <a:pt x="376199" y="280761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BD4F9D-73F0-FB49-82BD-677F822BB79A}">
      <dsp:nvSpPr>
        <dsp:cNvPr id="0" name=""/>
        <dsp:cNvSpPr/>
      </dsp:nvSpPr>
      <dsp:spPr>
        <a:xfrm>
          <a:off x="5485156" y="3239686"/>
          <a:ext cx="2219704" cy="86303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de-DE" sz="1300" i="0" kern="1200" dirty="0"/>
            <a:t>Lückentexte für Gruppendiagnostik (Rosebrock et al. 2011, S. 92 f.)</a:t>
          </a:r>
          <a:r>
            <a:rPr lang="de-DE" sz="1300" i="1" kern="1200" dirty="0"/>
            <a:t> </a:t>
          </a:r>
          <a:endParaRPr lang="de-DE" sz="1300" kern="1200" dirty="0"/>
        </a:p>
      </dsp:txBody>
      <dsp:txXfrm>
        <a:off x="5510433" y="3264963"/>
        <a:ext cx="2169150" cy="812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6C741-7557-4D40-8B2E-3B16409CEDCF}">
      <dsp:nvSpPr>
        <dsp:cNvPr id="0" name=""/>
        <dsp:cNvSpPr/>
      </dsp:nvSpPr>
      <dsp:spPr>
        <a:xfrm rot="5400000">
          <a:off x="-224520" y="226545"/>
          <a:ext cx="1496803" cy="104776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de-DE" sz="2900" b="1" kern="1200" dirty="0"/>
            <a:t>1</a:t>
          </a:r>
        </a:p>
      </dsp:txBody>
      <dsp:txXfrm rot="-5400000">
        <a:off x="1" y="525905"/>
        <a:ext cx="1047762" cy="449041"/>
      </dsp:txXfrm>
    </dsp:sp>
    <dsp:sp modelId="{E9B0F758-EAF9-014D-975C-E5A2A545B43A}">
      <dsp:nvSpPr>
        <dsp:cNvPr id="0" name=""/>
        <dsp:cNvSpPr/>
      </dsp:nvSpPr>
      <dsp:spPr>
        <a:xfrm rot="5400000">
          <a:off x="4322243" y="-3272455"/>
          <a:ext cx="972922" cy="752188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„Globale Kohärenz“ herstellen:</a:t>
          </a:r>
        </a:p>
        <a:p>
          <a:pPr marL="228600" lvl="1" indent="-228600" algn="l" defTabSz="1200150">
            <a:lnSpc>
              <a:spcPct val="90000"/>
            </a:lnSpc>
            <a:spcBef>
              <a:spcPct val="0"/>
            </a:spcBef>
            <a:spcAft>
              <a:spcPct val="15000"/>
            </a:spcAft>
            <a:buChar char="•"/>
          </a:pPr>
          <a:r>
            <a:rPr lang="de-DE" sz="2700" kern="1200" dirty="0"/>
            <a:t>Thema und Inhalt des gesamten Textes erfassen</a:t>
          </a:r>
        </a:p>
      </dsp:txBody>
      <dsp:txXfrm rot="-5400000">
        <a:off x="1047762" y="49520"/>
        <a:ext cx="7474390" cy="877934"/>
      </dsp:txXfrm>
    </dsp:sp>
    <dsp:sp modelId="{455FF191-92C7-6245-9842-3599AF0DB512}">
      <dsp:nvSpPr>
        <dsp:cNvPr id="0" name=""/>
        <dsp:cNvSpPr/>
      </dsp:nvSpPr>
      <dsp:spPr>
        <a:xfrm rot="5400000">
          <a:off x="-224520" y="1527962"/>
          <a:ext cx="1496803" cy="1047762"/>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de-DE" sz="2900" b="1" kern="1200" dirty="0"/>
            <a:t>2</a:t>
          </a:r>
        </a:p>
      </dsp:txBody>
      <dsp:txXfrm rot="-5400000">
        <a:off x="1" y="1827322"/>
        <a:ext cx="1047762" cy="449041"/>
      </dsp:txXfrm>
    </dsp:sp>
    <dsp:sp modelId="{FCC5090C-D965-0E4E-9528-C0F137961D03}">
      <dsp:nvSpPr>
        <dsp:cNvPr id="0" name=""/>
        <dsp:cNvSpPr/>
      </dsp:nvSpPr>
      <dsp:spPr>
        <a:xfrm rot="5400000">
          <a:off x="4322243" y="-1971039"/>
          <a:ext cx="972922" cy="7521884"/>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„Superstrukturen“ (Textsorten) erkennen</a:t>
          </a:r>
        </a:p>
        <a:p>
          <a:pPr marL="228600" lvl="1" indent="-228600" algn="l" defTabSz="1200150">
            <a:lnSpc>
              <a:spcPct val="90000"/>
            </a:lnSpc>
            <a:spcBef>
              <a:spcPct val="0"/>
            </a:spcBef>
            <a:spcAft>
              <a:spcPct val="15000"/>
            </a:spcAft>
            <a:buChar char="•"/>
          </a:pPr>
          <a:r>
            <a:rPr lang="de-DE" sz="2700" kern="1200" dirty="0"/>
            <a:t>zum Verstehen des gelesenen Textes nutzen</a:t>
          </a:r>
        </a:p>
      </dsp:txBody>
      <dsp:txXfrm rot="-5400000">
        <a:off x="1047762" y="1350936"/>
        <a:ext cx="7474390" cy="877934"/>
      </dsp:txXfrm>
    </dsp:sp>
    <dsp:sp modelId="{3723D4C4-925B-C142-B379-CA2CBB4BFCC8}">
      <dsp:nvSpPr>
        <dsp:cNvPr id="0" name=""/>
        <dsp:cNvSpPr/>
      </dsp:nvSpPr>
      <dsp:spPr>
        <a:xfrm rot="5400000">
          <a:off x="-224520" y="2829378"/>
          <a:ext cx="1496803" cy="1047762"/>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de-DE" sz="2900" b="1" kern="1200" dirty="0"/>
            <a:t>3</a:t>
          </a:r>
        </a:p>
      </dsp:txBody>
      <dsp:txXfrm rot="-5400000">
        <a:off x="1" y="3128738"/>
        <a:ext cx="1047762" cy="449041"/>
      </dsp:txXfrm>
    </dsp:sp>
    <dsp:sp modelId="{0106E2D9-0480-FE43-B8B6-195D03921418}">
      <dsp:nvSpPr>
        <dsp:cNvPr id="0" name=""/>
        <dsp:cNvSpPr/>
      </dsp:nvSpPr>
      <dsp:spPr>
        <a:xfrm rot="5400000">
          <a:off x="4322243" y="-669622"/>
          <a:ext cx="972922" cy="7521884"/>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 Aufbau</a:t>
          </a:r>
          <a:r>
            <a:rPr lang="de-DE" sz="2700" kern="1200" baseline="0" dirty="0"/>
            <a:t> eines mentalen Modells</a:t>
          </a:r>
          <a:endParaRPr lang="de-DE" sz="2700" kern="1200" dirty="0"/>
        </a:p>
        <a:p>
          <a:pPr marL="228600" lvl="1" indent="-228600" algn="l" defTabSz="1200150">
            <a:lnSpc>
              <a:spcPct val="90000"/>
            </a:lnSpc>
            <a:spcBef>
              <a:spcPct val="0"/>
            </a:spcBef>
            <a:spcAft>
              <a:spcPct val="15000"/>
            </a:spcAft>
            <a:buChar char="•"/>
          </a:pPr>
          <a:r>
            <a:rPr lang="de-DE" sz="2700" kern="1200" dirty="0"/>
            <a:t> Darstellungsstrategien erkennen und nutzen</a:t>
          </a:r>
        </a:p>
      </dsp:txBody>
      <dsp:txXfrm rot="-5400000">
        <a:off x="1047762" y="2652353"/>
        <a:ext cx="7474390" cy="877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36198-722E-A444-91FF-FA5BD153D04B}">
      <dsp:nvSpPr>
        <dsp:cNvPr id="0" name=""/>
        <dsp:cNvSpPr/>
      </dsp:nvSpPr>
      <dsp:spPr>
        <a:xfrm>
          <a:off x="0" y="183361"/>
          <a:ext cx="8496941" cy="5238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de-DE" sz="2900" b="1" kern="1200" dirty="0"/>
            <a:t>Zwei kontinuierliche Texte</a:t>
          </a:r>
        </a:p>
      </dsp:txBody>
      <dsp:txXfrm>
        <a:off x="15344" y="198705"/>
        <a:ext cx="8466253" cy="493202"/>
      </dsp:txXfrm>
    </dsp:sp>
    <dsp:sp modelId="{0DD64EA2-FAB1-3046-BED3-4372D4D798B8}">
      <dsp:nvSpPr>
        <dsp:cNvPr id="0" name=""/>
        <dsp:cNvSpPr/>
      </dsp:nvSpPr>
      <dsp:spPr>
        <a:xfrm>
          <a:off x="0" y="801552"/>
          <a:ext cx="523890" cy="523890"/>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F00DA-857E-C44B-AD56-B98B1258020D}">
      <dsp:nvSpPr>
        <dsp:cNvPr id="0" name=""/>
        <dsp:cNvSpPr/>
      </dsp:nvSpPr>
      <dsp:spPr>
        <a:xfrm>
          <a:off x="555324" y="801552"/>
          <a:ext cx="7941617" cy="523890"/>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dirty="0"/>
            <a:t>Jugendarbeitsschutzgesetz</a:t>
          </a:r>
        </a:p>
      </dsp:txBody>
      <dsp:txXfrm>
        <a:off x="580903" y="827131"/>
        <a:ext cx="7890459" cy="472732"/>
      </dsp:txXfrm>
    </dsp:sp>
    <dsp:sp modelId="{757145FC-A908-E543-81B8-3962767895E9}">
      <dsp:nvSpPr>
        <dsp:cNvPr id="0" name=""/>
        <dsp:cNvSpPr/>
      </dsp:nvSpPr>
      <dsp:spPr>
        <a:xfrm>
          <a:off x="0" y="1388310"/>
          <a:ext cx="523890" cy="523890"/>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3C9F1-E361-8143-8223-4FDD3082E494}">
      <dsp:nvSpPr>
        <dsp:cNvPr id="0" name=""/>
        <dsp:cNvSpPr/>
      </dsp:nvSpPr>
      <dsp:spPr>
        <a:xfrm>
          <a:off x="555324" y="1388310"/>
          <a:ext cx="7941617" cy="523890"/>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r>
            <a:rPr lang="de-DE" sz="1800" b="1" kern="1200" dirty="0"/>
            <a:t>Generelles Rauchverbot an Schulen? </a:t>
          </a:r>
        </a:p>
        <a:p>
          <a:pPr marL="0" lvl="0" indent="0" algn="ctr" defTabSz="800100">
            <a:lnSpc>
              <a:spcPct val="100000"/>
            </a:lnSpc>
            <a:spcBef>
              <a:spcPct val="0"/>
            </a:spcBef>
            <a:spcAft>
              <a:spcPts val="0"/>
            </a:spcAft>
            <a:buNone/>
          </a:pPr>
          <a:r>
            <a:rPr lang="de-DE" sz="1400" kern="1200" dirty="0"/>
            <a:t>(Stellungnahme des Bundesverbandes der Kinder- und Jugendärzte)</a:t>
          </a:r>
        </a:p>
      </dsp:txBody>
      <dsp:txXfrm>
        <a:off x="580903" y="1413889"/>
        <a:ext cx="7890459" cy="4727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DE075-B384-4D4F-8433-C1296FAEFF88}">
      <dsp:nvSpPr>
        <dsp:cNvPr id="0" name=""/>
        <dsp:cNvSpPr/>
      </dsp:nvSpPr>
      <dsp:spPr>
        <a:xfrm>
          <a:off x="0" y="172840"/>
          <a:ext cx="8496944" cy="49383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de-DE" sz="2800" b="1" kern="1200" dirty="0"/>
            <a:t>Zwei diskontinuierliche Texte</a:t>
          </a:r>
        </a:p>
      </dsp:txBody>
      <dsp:txXfrm>
        <a:off x="14464" y="187304"/>
        <a:ext cx="8468016" cy="464903"/>
      </dsp:txXfrm>
    </dsp:sp>
    <dsp:sp modelId="{BDEC3A74-A5A0-814B-93F6-6D1496890657}">
      <dsp:nvSpPr>
        <dsp:cNvPr id="0" name=""/>
        <dsp:cNvSpPr/>
      </dsp:nvSpPr>
      <dsp:spPr>
        <a:xfrm>
          <a:off x="0" y="755561"/>
          <a:ext cx="493831" cy="493831"/>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0E920-ED6F-A64E-A573-2F1A65F41B14}">
      <dsp:nvSpPr>
        <dsp:cNvPr id="0" name=""/>
        <dsp:cNvSpPr/>
      </dsp:nvSpPr>
      <dsp:spPr>
        <a:xfrm>
          <a:off x="521228" y="792090"/>
          <a:ext cx="7973482" cy="493831"/>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dirty="0"/>
            <a:t>Diagramm: Internetnutzung von Jugendlichen</a:t>
          </a:r>
        </a:p>
      </dsp:txBody>
      <dsp:txXfrm>
        <a:off x="545339" y="816201"/>
        <a:ext cx="7925260" cy="445609"/>
      </dsp:txXfrm>
    </dsp:sp>
    <dsp:sp modelId="{97BCAEE4-26AF-4A4E-A57E-E66308ABB615}">
      <dsp:nvSpPr>
        <dsp:cNvPr id="0" name=""/>
        <dsp:cNvSpPr/>
      </dsp:nvSpPr>
      <dsp:spPr>
        <a:xfrm>
          <a:off x="0" y="1308652"/>
          <a:ext cx="493831" cy="493831"/>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CFA47-E41D-8E47-9099-397966783A7F}">
      <dsp:nvSpPr>
        <dsp:cNvPr id="0" name=""/>
        <dsp:cNvSpPr/>
      </dsp:nvSpPr>
      <dsp:spPr>
        <a:xfrm>
          <a:off x="523461" y="1308652"/>
          <a:ext cx="7973482" cy="493831"/>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b="1" kern="1200" dirty="0"/>
            <a:t>Zwei Tabellen zum Alkoholkonsum von Jugendlichen </a:t>
          </a:r>
        </a:p>
      </dsp:txBody>
      <dsp:txXfrm>
        <a:off x="547572" y="1332763"/>
        <a:ext cx="7925260" cy="44560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1/7/23</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Das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PISA-Modell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basiert</a:t>
            </a:r>
            <a:r>
              <a:rPr lang="en-US" sz="1200" kern="1200" baseline="0" dirty="0">
                <a:solidFill>
                  <a:schemeClr val="tx1"/>
                </a:solidFill>
                <a:effectLst/>
                <a:latin typeface="+mn-lt"/>
                <a:ea typeface="+mn-ea"/>
                <a:cs typeface="+mn-cs"/>
              </a:rPr>
              <a:t> auf </a:t>
            </a:r>
            <a:r>
              <a:rPr lang="en-US" sz="1200" kern="1200" baseline="0" dirty="0" err="1">
                <a:solidFill>
                  <a:schemeClr val="tx1"/>
                </a:solidFill>
                <a:effectLst/>
                <a:latin typeface="+mn-lt"/>
                <a:ea typeface="+mn-ea"/>
                <a:cs typeface="+mn-cs"/>
              </a:rPr>
              <a:t>zwei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Säulen</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28600" indent="-228600">
              <a:buAutoNum type="alphaLcParenR"/>
            </a:pPr>
            <a:r>
              <a:rPr lang="en-US" dirty="0" err="1"/>
              <a:t>Informationen</a:t>
            </a:r>
            <a:r>
              <a:rPr lang="en-US" dirty="0"/>
              <a:t> </a:t>
            </a:r>
            <a:r>
              <a:rPr lang="en-US" b="1" dirty="0" err="1"/>
              <a:t>aus</a:t>
            </a:r>
            <a:r>
              <a:rPr lang="en-US" b="1" dirty="0"/>
              <a:t> dem Text </a:t>
            </a:r>
            <a:r>
              <a:rPr lang="en-US" dirty="0" err="1"/>
              <a:t>verwenden</a:t>
            </a:r>
            <a:r>
              <a:rPr lang="en-US" dirty="0"/>
              <a:t> (“</a:t>
            </a:r>
            <a:r>
              <a:rPr lang="en-US" dirty="0" err="1"/>
              <a:t>textinterne</a:t>
            </a:r>
            <a:r>
              <a:rPr lang="en-US" dirty="0"/>
              <a:t> </a:t>
            </a:r>
            <a:r>
              <a:rPr lang="en-US" dirty="0" err="1"/>
              <a:t>Informationen</a:t>
            </a:r>
            <a:r>
              <a:rPr lang="en-US" dirty="0"/>
              <a:t> </a:t>
            </a:r>
            <a:r>
              <a:rPr lang="en-US" dirty="0" err="1"/>
              <a:t>nutzen</a:t>
            </a:r>
            <a:r>
              <a:rPr lang="en-US" dirty="0"/>
              <a:t>”)</a:t>
            </a:r>
            <a:endParaRPr lang="en-US" b="1" dirty="0"/>
          </a:p>
          <a:p>
            <a:pPr marL="228600" indent="-228600">
              <a:buAutoNum type="alphaLcParenR"/>
            </a:pPr>
            <a:r>
              <a:rPr lang="en-US" dirty="0" err="1"/>
              <a:t>Externes</a:t>
            </a:r>
            <a:r>
              <a:rPr lang="en-US" baseline="0" dirty="0"/>
              <a:t> Wissen </a:t>
            </a:r>
            <a:r>
              <a:rPr lang="en-US" baseline="0" dirty="0" err="1"/>
              <a:t>heranziehen</a:t>
            </a:r>
            <a:r>
              <a:rPr lang="en-US" baseline="0" dirty="0"/>
              <a:t>. Dieses Wissen </a:t>
            </a:r>
            <a:r>
              <a:rPr lang="en-US" b="1" baseline="0" dirty="0"/>
              <a:t>von </a:t>
            </a:r>
            <a:r>
              <a:rPr lang="en-US" b="1" baseline="0" dirty="0" err="1"/>
              <a:t>außen</a:t>
            </a:r>
            <a:r>
              <a:rPr lang="en-US" b="1" baseline="0" dirty="0"/>
              <a:t> </a:t>
            </a:r>
            <a:r>
              <a:rPr lang="en-US" baseline="0" dirty="0"/>
              <a:t>(</a:t>
            </a:r>
            <a:r>
              <a:rPr lang="en-US" baseline="0" dirty="0" err="1"/>
              <a:t>oder</a:t>
            </a:r>
            <a:r>
              <a:rPr lang="en-US" baseline="0" dirty="0"/>
              <a:t> </a:t>
            </a:r>
            <a:r>
              <a:rPr lang="en-US" baseline="0" dirty="0" err="1"/>
              <a:t>Hintergrundwissen</a:t>
            </a:r>
            <a:r>
              <a:rPr lang="en-US" baseline="0" dirty="0"/>
              <a:t>) </a:t>
            </a:r>
            <a:r>
              <a:rPr lang="en-US" baseline="0" dirty="0" err="1"/>
              <a:t>ist</a:t>
            </a:r>
            <a:r>
              <a:rPr lang="en-US" baseline="0" dirty="0"/>
              <a:t> das, was die </a:t>
            </a:r>
            <a:r>
              <a:rPr lang="en-US" baseline="0" dirty="0" err="1"/>
              <a:t>Leser</a:t>
            </a:r>
            <a:r>
              <a:rPr lang="en-US" baseline="0" dirty="0"/>
              <a:t>/-</a:t>
            </a:r>
            <a:r>
              <a:rPr lang="en-US" baseline="0" dirty="0" err="1"/>
              <a:t>innen</a:t>
            </a:r>
            <a:r>
              <a:rPr lang="en-US" baseline="0" dirty="0"/>
              <a:t> </a:t>
            </a:r>
            <a:r>
              <a:rPr lang="en-US" baseline="0" dirty="0" err="1"/>
              <a:t>mit</a:t>
            </a:r>
            <a:r>
              <a:rPr lang="en-US" baseline="0" dirty="0"/>
              <a:t> in den </a:t>
            </a:r>
            <a:r>
              <a:rPr lang="en-US" baseline="0" dirty="0" err="1"/>
              <a:t>Leseprozess</a:t>
            </a:r>
            <a:r>
              <a:rPr lang="en-US" baseline="0" dirty="0"/>
              <a:t> </a:t>
            </a:r>
            <a:r>
              <a:rPr lang="en-US" baseline="0" dirty="0" err="1"/>
              <a:t>einbringen</a:t>
            </a:r>
            <a:r>
              <a:rPr lang="en-US" baseline="0" dirty="0"/>
              <a:t>, um </a:t>
            </a:r>
            <a:r>
              <a:rPr lang="en-US" baseline="0" dirty="0" err="1"/>
              <a:t>ihn</a:t>
            </a:r>
            <a:r>
              <a:rPr lang="en-US" baseline="0" dirty="0"/>
              <a:t> </a:t>
            </a:r>
            <a:r>
              <a:rPr lang="en-US" baseline="0" dirty="0" err="1"/>
              <a:t>erfolgreich</a:t>
            </a:r>
            <a:r>
              <a:rPr lang="en-US" baseline="0" dirty="0"/>
              <a:t> </a:t>
            </a:r>
            <a:r>
              <a:rPr lang="en-US" baseline="0" dirty="0" err="1"/>
              <a:t>zu</a:t>
            </a:r>
            <a:r>
              <a:rPr lang="en-US" baseline="0" dirty="0"/>
              <a:t> </a:t>
            </a:r>
            <a:r>
              <a:rPr lang="en-US" baseline="0" dirty="0" err="1"/>
              <a:t>gestalten</a:t>
            </a:r>
            <a:r>
              <a:rPr lang="en-US" baseline="0" dirty="0"/>
              <a:t>. </a:t>
            </a:r>
            <a:endParaRPr lang="en-US" dirty="0"/>
          </a:p>
          <a:p>
            <a:r>
              <a:rPr lang="en-US" dirty="0" err="1"/>
              <a:t>Lesen</a:t>
            </a:r>
            <a:r>
              <a:rPr lang="en-US" baseline="0" dirty="0"/>
              <a:t> </a:t>
            </a:r>
            <a:r>
              <a:rPr lang="en-US" baseline="0" dirty="0" err="1"/>
              <a:t>ist</a:t>
            </a:r>
            <a:r>
              <a:rPr lang="en-US" baseline="0" dirty="0"/>
              <a:t> </a:t>
            </a:r>
            <a:r>
              <a:rPr lang="en-US" baseline="0" dirty="0" err="1"/>
              <a:t>immer</a:t>
            </a:r>
            <a:r>
              <a:rPr lang="en-US" baseline="0" dirty="0"/>
              <a:t> </a:t>
            </a:r>
            <a:r>
              <a:rPr lang="en-US" baseline="0" dirty="0" err="1"/>
              <a:t>ein</a:t>
            </a:r>
            <a:r>
              <a:rPr lang="en-US" baseline="0" dirty="0"/>
              <a:t> </a:t>
            </a:r>
            <a:r>
              <a:rPr lang="en-US" baseline="0" dirty="0" err="1"/>
              <a:t>interaktionaler</a:t>
            </a:r>
            <a:r>
              <a:rPr lang="en-US" baseline="0" dirty="0"/>
              <a:t> </a:t>
            </a:r>
            <a:r>
              <a:rPr lang="en-US" baseline="0" dirty="0" err="1"/>
              <a:t>Prozess</a:t>
            </a:r>
            <a:r>
              <a:rPr lang="en-US" baseline="0" dirty="0"/>
              <a:t>. </a:t>
            </a:r>
            <a:r>
              <a:rPr lang="en-US" baseline="0" dirty="0" err="1"/>
              <a:t>Folglich</a:t>
            </a:r>
            <a:r>
              <a:rPr lang="en-US" baseline="0" dirty="0"/>
              <a:t> </a:t>
            </a:r>
            <a:r>
              <a:rPr lang="en-US" baseline="0" dirty="0" err="1"/>
              <a:t>können</a:t>
            </a:r>
            <a:r>
              <a:rPr lang="en-US" baseline="0" dirty="0"/>
              <a:t> </a:t>
            </a:r>
            <a:r>
              <a:rPr lang="en-US" baseline="0" dirty="0" err="1"/>
              <a:t>Probleme</a:t>
            </a:r>
            <a:r>
              <a:rPr lang="en-US" baseline="0" dirty="0"/>
              <a:t> </a:t>
            </a:r>
            <a:r>
              <a:rPr lang="en-US" baseline="0" dirty="0" err="1"/>
              <a:t>im</a:t>
            </a:r>
            <a:r>
              <a:rPr lang="en-US" baseline="0" dirty="0"/>
              <a:t> </a:t>
            </a:r>
            <a:r>
              <a:rPr lang="en-US" baseline="0" dirty="0" err="1"/>
              <a:t>Leseprozess</a:t>
            </a:r>
            <a:r>
              <a:rPr lang="en-US" baseline="0" dirty="0"/>
              <a:t> </a:t>
            </a:r>
            <a:r>
              <a:rPr lang="en-US" baseline="0" dirty="0" err="1"/>
              <a:t>verschiedene</a:t>
            </a:r>
            <a:r>
              <a:rPr lang="en-US" baseline="0" dirty="0"/>
              <a:t> </a:t>
            </a:r>
            <a:r>
              <a:rPr lang="en-US" baseline="0" dirty="0" err="1"/>
              <a:t>Ursachen</a:t>
            </a:r>
            <a:r>
              <a:rPr lang="en-US" baseline="0" dirty="0"/>
              <a:t> </a:t>
            </a:r>
            <a:r>
              <a:rPr lang="en-US" baseline="0" dirty="0" err="1"/>
              <a:t>haben</a:t>
            </a:r>
            <a:r>
              <a:rPr lang="en-US" baseline="0" dirty="0"/>
              <a:t>:</a:t>
            </a:r>
            <a:endParaRPr lang="en-US" dirty="0"/>
          </a:p>
          <a:p>
            <a:pPr marL="228600" indent="-228600">
              <a:buAutoNum type="alphaLcParenR"/>
            </a:pPr>
            <a:r>
              <a:rPr lang="en-US" dirty="0" err="1"/>
              <a:t>Entweder</a:t>
            </a:r>
            <a:r>
              <a:rPr lang="en-US" dirty="0"/>
              <a:t> </a:t>
            </a:r>
            <a:r>
              <a:rPr lang="en-US" dirty="0" err="1"/>
              <a:t>wissen</a:t>
            </a:r>
            <a:r>
              <a:rPr lang="en-US" dirty="0"/>
              <a:t> </a:t>
            </a:r>
            <a:r>
              <a:rPr lang="en-US" dirty="0" err="1"/>
              <a:t>Leser</a:t>
            </a:r>
            <a:r>
              <a:rPr lang="en-US" dirty="0"/>
              <a:t> /</a:t>
            </a:r>
            <a:r>
              <a:rPr lang="en-US" dirty="0" err="1"/>
              <a:t>Leserinnen</a:t>
            </a:r>
            <a:r>
              <a:rPr lang="en-US" dirty="0"/>
              <a:t> </a:t>
            </a:r>
            <a:r>
              <a:rPr lang="en-US" dirty="0" err="1"/>
              <a:t>nicht</a:t>
            </a:r>
            <a:r>
              <a:rPr lang="en-US" dirty="0"/>
              <a:t>, </a:t>
            </a:r>
            <a:r>
              <a:rPr lang="en-US" dirty="0" err="1"/>
              <a:t>wie</a:t>
            </a:r>
            <a:r>
              <a:rPr lang="en-US" dirty="0"/>
              <a:t> </a:t>
            </a:r>
            <a:r>
              <a:rPr lang="en-US" dirty="0" err="1"/>
              <a:t>sie</a:t>
            </a:r>
            <a:r>
              <a:rPr lang="en-US" dirty="0"/>
              <a:t> </a:t>
            </a:r>
            <a:r>
              <a:rPr lang="en-US" dirty="0" err="1"/>
              <a:t>Informationen</a:t>
            </a:r>
            <a:r>
              <a:rPr lang="en-US" dirty="0"/>
              <a:t> </a:t>
            </a:r>
            <a:r>
              <a:rPr lang="en-US" dirty="0" err="1"/>
              <a:t>aus</a:t>
            </a:r>
            <a:r>
              <a:rPr lang="en-US" dirty="0"/>
              <a:t> dem Text </a:t>
            </a:r>
            <a:r>
              <a:rPr lang="en-US" dirty="0" err="1"/>
              <a:t>entnehmen</a:t>
            </a:r>
            <a:r>
              <a:rPr lang="en-US" dirty="0"/>
              <a:t> </a:t>
            </a:r>
            <a:r>
              <a:rPr lang="en-US" dirty="0" err="1"/>
              <a:t>können</a:t>
            </a:r>
            <a:r>
              <a:rPr lang="en-US" dirty="0"/>
              <a:t> </a:t>
            </a:r>
            <a:r>
              <a:rPr lang="en-US" dirty="0" err="1"/>
              <a:t>oder</a:t>
            </a:r>
            <a:r>
              <a:rPr lang="en-US" dirty="0"/>
              <a:t>:</a:t>
            </a:r>
          </a:p>
          <a:p>
            <a:pPr marL="228600" indent="-228600">
              <a:buAutoNum type="alphaLcParenR"/>
            </a:pPr>
            <a:r>
              <a:rPr lang="en-US" dirty="0"/>
              <a:t>Es</a:t>
            </a:r>
            <a:r>
              <a:rPr lang="en-US" baseline="0" dirty="0"/>
              <a:t> </a:t>
            </a:r>
            <a:r>
              <a:rPr lang="en-US" baseline="0" dirty="0" err="1"/>
              <a:t>fehlt</a:t>
            </a:r>
            <a:r>
              <a:rPr lang="en-US" baseline="0" dirty="0"/>
              <a:t> </a:t>
            </a:r>
            <a:r>
              <a:rPr lang="en-US" baseline="0" dirty="0" err="1"/>
              <a:t>ihnen</a:t>
            </a:r>
            <a:r>
              <a:rPr lang="en-US" baseline="0" dirty="0"/>
              <a:t> das </a:t>
            </a:r>
            <a:r>
              <a:rPr lang="en-US" baseline="0" dirty="0" err="1"/>
              <a:t>nötige</a:t>
            </a:r>
            <a:r>
              <a:rPr lang="en-US" baseline="0" dirty="0"/>
              <a:t> </a:t>
            </a:r>
            <a:r>
              <a:rPr lang="en-US" baseline="0" dirty="0" err="1"/>
              <a:t>Hintergrundwissen</a:t>
            </a:r>
            <a:r>
              <a:rPr lang="en-US" baseline="0" dirty="0"/>
              <a:t>, das </a:t>
            </a:r>
            <a:r>
              <a:rPr lang="en-US" baseline="0" dirty="0" err="1"/>
              <a:t>sie</a:t>
            </a:r>
            <a:r>
              <a:rPr lang="en-US" baseline="0" dirty="0"/>
              <a:t> für das </a:t>
            </a:r>
            <a:r>
              <a:rPr lang="en-US" baseline="0" dirty="0" err="1"/>
              <a:t>Verständnis</a:t>
            </a:r>
            <a:r>
              <a:rPr lang="en-US" baseline="0" dirty="0"/>
              <a:t> der </a:t>
            </a:r>
            <a:r>
              <a:rPr lang="en-US" baseline="0" dirty="0" err="1"/>
              <a:t>Konzepte</a:t>
            </a:r>
            <a:r>
              <a:rPr lang="en-US" baseline="0" dirty="0"/>
              <a:t> und des </a:t>
            </a:r>
            <a:r>
              <a:rPr lang="en-US" baseline="0" dirty="0" err="1"/>
              <a:t>Fachwortschatzes</a:t>
            </a:r>
            <a:r>
              <a:rPr lang="en-US" baseline="0" dirty="0"/>
              <a:t> </a:t>
            </a:r>
            <a:r>
              <a:rPr lang="en-US" baseline="0" dirty="0" err="1"/>
              <a:t>brauchen</a:t>
            </a:r>
            <a:r>
              <a:rPr lang="en-US" baseline="0" dirty="0"/>
              <a:t>. </a:t>
            </a:r>
            <a:r>
              <a:rPr lang="en-US" baseline="0" dirty="0" err="1"/>
              <a:t>Insbesondere</a:t>
            </a:r>
            <a:r>
              <a:rPr lang="en-US" baseline="0" dirty="0"/>
              <a:t> für </a:t>
            </a:r>
            <a:r>
              <a:rPr lang="en-US" baseline="0" dirty="0" err="1"/>
              <a:t>diesen</a:t>
            </a:r>
            <a:r>
              <a:rPr lang="en-US" baseline="0" dirty="0"/>
              <a:t> </a:t>
            </a:r>
            <a:r>
              <a:rPr lang="en-US" baseline="0" dirty="0" err="1"/>
              <a:t>zweiten</a:t>
            </a:r>
            <a:r>
              <a:rPr lang="en-US" baseline="0" dirty="0"/>
              <a:t> </a:t>
            </a:r>
            <a:r>
              <a:rPr lang="en-US" baseline="0" dirty="0" err="1"/>
              <a:t>Aspekt</a:t>
            </a:r>
            <a:r>
              <a:rPr lang="en-US" baseline="0" dirty="0"/>
              <a:t> </a:t>
            </a:r>
            <a:r>
              <a:rPr lang="de-DE" baseline="0" noProof="0" dirty="0"/>
              <a:t>werden</a:t>
            </a:r>
            <a:r>
              <a:rPr lang="en-US" baseline="0" dirty="0"/>
              <a:t> </a:t>
            </a:r>
            <a:r>
              <a:rPr lang="de-DE" baseline="0" noProof="1"/>
              <a:t>die Fachlehrkräfte benötigt, da dies vom Deutschunterricht allein nicht geleistet werden kann. </a:t>
            </a:r>
            <a:endParaRPr lang="en-US" baseline="0" dirty="0"/>
          </a:p>
          <a:p>
            <a:pPr marL="228600" indent="-228600">
              <a:buNone/>
            </a:pPr>
            <a:r>
              <a:rPr lang="en-US" baseline="0" dirty="0"/>
              <a:t> </a:t>
            </a:r>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18</a:t>
            </a:fld>
            <a:endParaRPr lang="en-US" dirty="0"/>
          </a:p>
        </p:txBody>
      </p:sp>
    </p:spTree>
    <p:extLst>
      <p:ext uri="{BB962C8B-B14F-4D97-AF65-F5344CB8AC3E}">
        <p14:creationId xmlns:p14="http://schemas.microsoft.com/office/powerpoint/2010/main" val="320141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21</a:t>
            </a:fld>
            <a:endParaRPr lang="en-US" dirty="0"/>
          </a:p>
        </p:txBody>
      </p:sp>
    </p:spTree>
    <p:extLst>
      <p:ext uri="{BB962C8B-B14F-4D97-AF65-F5344CB8AC3E}">
        <p14:creationId xmlns:p14="http://schemas.microsoft.com/office/powerpoint/2010/main" val="123156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31</a:t>
            </a:fld>
            <a:endParaRPr lang="en-US" dirty="0"/>
          </a:p>
        </p:txBody>
      </p:sp>
    </p:spTree>
    <p:extLst>
      <p:ext uri="{BB962C8B-B14F-4D97-AF65-F5344CB8AC3E}">
        <p14:creationId xmlns:p14="http://schemas.microsoft.com/office/powerpoint/2010/main" val="225648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400" b="1" dirty="0"/>
              <a:t>Kommentar</a:t>
            </a:r>
            <a:r>
              <a:rPr lang="de-DE" sz="1400" dirty="0"/>
              <a:t>: Diese Folie dient nur zur Vorab-Klärung, dass Diagnostik in diesem Teil von Block 4 EXEMPLARISCH am Beispiel Lesekompetenz erarbeitet wird, dies jedoch keinesfalls den gesamten Bereich der sprachlichen KOMPETENZEN (und folglich der Sprachdiagnostik) abdeckt. LESEKOMPETENZ bietet sich deshalb zur exemplarischen Behandlung an, weil hier im Gefolge der PISA- und PIRLS-/IGLU-Studien die meisten diagnostischen Instrumente entwickelt wurden.</a:t>
            </a:r>
          </a:p>
        </p:txBody>
      </p:sp>
      <p:sp>
        <p:nvSpPr>
          <p:cNvPr id="4" name="Foliennummernplatzhalter 3"/>
          <p:cNvSpPr>
            <a:spLocks noGrp="1"/>
          </p:cNvSpPr>
          <p:nvPr>
            <p:ph type="sldNum" sz="quarter" idx="5"/>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16017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Kommentar</a:t>
            </a:r>
            <a:r>
              <a:rPr lang="de-DE" dirty="0"/>
              <a:t>: Diese Folie von D. </a:t>
            </a:r>
            <a:r>
              <a:rPr lang="de-DE" dirty="0" err="1"/>
              <a:t>Gaile</a:t>
            </a:r>
            <a:r>
              <a:rPr lang="de-DE" dirty="0"/>
              <a:t> (aus dem </a:t>
            </a:r>
            <a:r>
              <a:rPr lang="de-DE" dirty="0" err="1"/>
              <a:t>ForMat</a:t>
            </a:r>
            <a:r>
              <a:rPr lang="de-DE" dirty="0"/>
              <a:t>-Projekt) sollte nicht gründlich besprochen werden, sondern dient der Einstimmung und kognitiven Aktivierung, indem sie einen ersten Eindruck davon vermittelt, welche vielfältigen Instrumente zur Diagnostik von Lesekompetenz zur Verfügung stehen. Zugleich bietet sich hier die Gelegenheit darauf hinzuweisen, dass die Diagnostik der subjektiven und sozialen Dimensionen von Lesekompetenz (die hier z.B. in Fragebögen und Interviews mit erfasst sind) Gegenstand erst im nächsten Block 9.2 sein wird.</a:t>
            </a:r>
          </a:p>
        </p:txBody>
      </p:sp>
      <p:sp>
        <p:nvSpPr>
          <p:cNvPr id="4" name="Foliennummernplatzhalter 3"/>
          <p:cNvSpPr>
            <a:spLocks noGrp="1"/>
          </p:cNvSpPr>
          <p:nvPr>
            <p:ph type="sldNum" sz="quarter" idx="5"/>
          </p:nvPr>
        </p:nvSpPr>
        <p:spPr/>
        <p:txBody>
          <a:bodyPr/>
          <a:lstStyle/>
          <a:p>
            <a:fld id="{F1331116-AC31-4588-BB05-E7350721AD54}" type="slidenum">
              <a:rPr lang="en-US" smtClean="0"/>
              <a:t>5</a:t>
            </a:fld>
            <a:endParaRPr lang="en-US" dirty="0"/>
          </a:p>
        </p:txBody>
      </p:sp>
    </p:spTree>
    <p:extLst>
      <p:ext uri="{BB962C8B-B14F-4D97-AF65-F5344CB8AC3E}">
        <p14:creationId xmlns:p14="http://schemas.microsoft.com/office/powerpoint/2010/main" val="268534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1" dirty="0"/>
              <a:t>Kommentar</a:t>
            </a:r>
            <a:r>
              <a:rPr lang="de-DE" dirty="0"/>
              <a:t>: Hier sollte darauf hingewiesen werden, dass pädagogische Diagnostik immer zwei Einsatzfelder hat (aus der Sicht der Lehrkraft): die Planung des Unterrichts für die gesamte Klasse (ggf. mit differenzierenden Materialien und Aufgaben) und die Förderung einzelner </a:t>
            </a:r>
            <a:r>
              <a:rPr lang="de-DE" dirty="0" err="1"/>
              <a:t>SuS</a:t>
            </a:r>
            <a:r>
              <a:rPr lang="de-DE" dirty="0"/>
              <a:t>, die den Anforderungen des Unterrichts / der Curricula usw. (noch) nicht gewachsen sind. Unter „Administration“ sind hier sowohl Schulleitung wie auch Bildungsadministration zusammengefasst, und es sollte darauf hingewiesen werden, dass es noch weitere Adressaten von Diagnostik gibt, etwa die Eltern und die Öffentlichkeit. </a:t>
            </a:r>
          </a:p>
        </p:txBody>
      </p:sp>
      <p:sp>
        <p:nvSpPr>
          <p:cNvPr id="4" name="Foliennummernplatzhalter 3"/>
          <p:cNvSpPr>
            <a:spLocks noGrp="1"/>
          </p:cNvSpPr>
          <p:nvPr>
            <p:ph type="sldNum" sz="quarter" idx="5"/>
          </p:nvPr>
        </p:nvSpPr>
        <p:spPr/>
        <p:txBody>
          <a:bodyPr/>
          <a:lstStyle/>
          <a:p>
            <a:fld id="{F1331116-AC31-4588-BB05-E7350721AD54}" type="slidenum">
              <a:rPr lang="en-US" smtClean="0"/>
              <a:t>6</a:t>
            </a:fld>
            <a:endParaRPr lang="en-US" dirty="0"/>
          </a:p>
        </p:txBody>
      </p:sp>
    </p:spTree>
    <p:extLst>
      <p:ext uri="{BB962C8B-B14F-4D97-AF65-F5344CB8AC3E}">
        <p14:creationId xmlns:p14="http://schemas.microsoft.com/office/powerpoint/2010/main" val="160660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1" dirty="0"/>
              <a:t>Kommentar</a:t>
            </a:r>
            <a:r>
              <a:rPr lang="de-DE" dirty="0"/>
              <a:t>: Die hier vorgestellte Systematik von Diagnostik stützt sich auf ein Kompetenzmodell (das Mehrebenenmodell der Lesekompetenz nach Rosebrock &amp; Nix, s. nächste Folie) und differenziert die exemplarisch vorgestellten Verfahren nach ihrer Art (quantitative / standardisierte Verfahren einerseits, qualitative und informelle Verfahren andererseits) und nach Altersgruppen.</a:t>
            </a:r>
          </a:p>
        </p:txBody>
      </p:sp>
      <p:sp>
        <p:nvSpPr>
          <p:cNvPr id="4" name="Foliennummernplatzhalter 3"/>
          <p:cNvSpPr>
            <a:spLocks noGrp="1"/>
          </p:cNvSpPr>
          <p:nvPr>
            <p:ph type="sldNum" sz="quarter" idx="5"/>
          </p:nvPr>
        </p:nvSpPr>
        <p:spPr/>
        <p:txBody>
          <a:bodyPr/>
          <a:lstStyle/>
          <a:p>
            <a:fld id="{F1331116-AC31-4588-BB05-E7350721AD54}" type="slidenum">
              <a:rPr lang="en-US" smtClean="0"/>
              <a:t>7</a:t>
            </a:fld>
            <a:endParaRPr lang="en-US" dirty="0"/>
          </a:p>
        </p:txBody>
      </p:sp>
    </p:spTree>
    <p:extLst>
      <p:ext uri="{BB962C8B-B14F-4D97-AF65-F5344CB8AC3E}">
        <p14:creationId xmlns:p14="http://schemas.microsoft.com/office/powerpoint/2010/main" val="250236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Hinblick auf die vier Bereiche von Lesekompetenz (zwei kognitive, eine subjektive und eine soziale Dimension von LK) werden deren grundlegende Komponenten jeweils zu Beginn jedes Abschnittes kurz erläutert.</a:t>
            </a:r>
          </a:p>
        </p:txBody>
      </p:sp>
      <p:sp>
        <p:nvSpPr>
          <p:cNvPr id="4" name="Foliennummernplatzhalter 3"/>
          <p:cNvSpPr>
            <a:spLocks noGrp="1"/>
          </p:cNvSpPr>
          <p:nvPr>
            <p:ph type="sldNum" sz="quarter" idx="5"/>
          </p:nvPr>
        </p:nvSpPr>
        <p:spPr/>
        <p:txBody>
          <a:bodyPr/>
          <a:lstStyle/>
          <a:p>
            <a:fld id="{F1331116-AC31-4588-BB05-E7350721AD54}" type="slidenum">
              <a:rPr lang="en-US" smtClean="0"/>
              <a:t>10</a:t>
            </a:fld>
            <a:endParaRPr lang="en-US" dirty="0"/>
          </a:p>
        </p:txBody>
      </p:sp>
    </p:spTree>
    <p:extLst>
      <p:ext uri="{BB962C8B-B14F-4D97-AF65-F5344CB8AC3E}">
        <p14:creationId xmlns:p14="http://schemas.microsoft.com/office/powerpoint/2010/main" val="101271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a:extLst>
              <a:ext uri="{FF2B5EF4-FFF2-40B4-BE49-F238E27FC236}">
                <a16:creationId xmlns:a16="http://schemas.microsoft.com/office/drawing/2014/main" id="{40644ECE-6E42-42BD-B480-45EBB04CE5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a:extLst>
              <a:ext uri="{FF2B5EF4-FFF2-40B4-BE49-F238E27FC236}">
                <a16:creationId xmlns:a16="http://schemas.microsoft.com/office/drawing/2014/main" id="{000F9E8B-8E1F-4F4F-B09A-A45A648CFCAB}"/>
              </a:ext>
            </a:extLst>
          </p:cNvPr>
          <p:cNvSpPr>
            <a:spLocks noGrp="1"/>
          </p:cNvSpPr>
          <p:nvPr>
            <p:ph type="body" idx="1"/>
          </p:nvPr>
        </p:nvSpPr>
        <p:spPr/>
        <p:txBody>
          <a:bodyPr/>
          <a:lstStyle/>
          <a:p>
            <a:pPr eaLnBrk="1" fontAlgn="auto" hangingPunct="1">
              <a:spcBef>
                <a:spcPts val="0"/>
              </a:spcBef>
              <a:spcAft>
                <a:spcPts val="0"/>
              </a:spcAft>
              <a:defRPr/>
            </a:pPr>
            <a:endParaRPr lang="de-DE" dirty="0"/>
          </a:p>
          <a:p>
            <a:pPr eaLnBrk="1" fontAlgn="auto" hangingPunct="1">
              <a:spcBef>
                <a:spcPts val="0"/>
              </a:spcBef>
              <a:spcAft>
                <a:spcPts val="0"/>
              </a:spcAft>
              <a:defRPr/>
            </a:pPr>
            <a:r>
              <a:rPr lang="de-DE" dirty="0"/>
              <a:t>Die theoretischen Ausführungen und auch viele Praxisvorschläge und Anregungen beziehen sich auf die Forschungen von</a:t>
            </a:r>
            <a:r>
              <a:rPr lang="de-DE" b="1" dirty="0"/>
              <a:t> Prof. Cornelia Rosebrock, Universität Frankfurt, </a:t>
            </a:r>
            <a:r>
              <a:rPr lang="de-DE" dirty="0"/>
              <a:t>die mit als Erste den Forschungsstand zur sog. „</a:t>
            </a:r>
            <a:r>
              <a:rPr lang="de-DE" dirty="0" err="1"/>
              <a:t>Fluency</a:t>
            </a:r>
            <a:r>
              <a:rPr lang="de-DE" dirty="0"/>
              <a:t>“ in den angloamerikanischen Staaten (insb. den USA) wahrgenommen und dokumentiert hat (veröffentlicht in: Didaktik Deutsch 20/2006. Außerdem hat sie im Rahmen ihrer Professur mehrere Studien durchführen lassen und konkrete praxistaugliche Förderkonzepte für die Grundschule sowie die Sekundarstufe I entwickelt. Diese sind in die fachdidaktische Literatur (Fachbücher -  z.B. aktuelle Krug/Nix: Entwicklung eines schulischen Leseförderkonzepts -  Fachzeitschriften wie z.B. Praxis Schule 1/2008 ) aufgenommen und mit Praxisanleitungen in vielfältigen Formen und Adaptionen  - insb. in der hessischen Lehrerfortbildung – ein- und umgesetzt worden. Zudem hat sie den Deutschen Volkshochschulverband bei der Entwicklung eines „Rahmencurriculums Lesen“ beraten, bei dem es um Grundbildung von Erwachsenen geht.</a:t>
            </a:r>
          </a:p>
          <a:p>
            <a:pPr eaLnBrk="1" fontAlgn="auto" hangingPunct="1">
              <a:spcBef>
                <a:spcPts val="0"/>
              </a:spcBef>
              <a:spcAft>
                <a:spcPts val="0"/>
              </a:spcAft>
              <a:defRPr/>
            </a:pPr>
            <a:r>
              <a:rPr lang="de-DE" dirty="0"/>
              <a:t>Link: </a:t>
            </a:r>
            <a:r>
              <a:rPr lang="de-DE" i="1" dirty="0"/>
              <a:t>grundbildung.de/</a:t>
            </a:r>
            <a:r>
              <a:rPr lang="de-DE" i="1" dirty="0" err="1"/>
              <a:t>fileadmin</a:t>
            </a:r>
            <a:r>
              <a:rPr lang="de-DE" i="1" dirty="0"/>
              <a:t>/</a:t>
            </a:r>
            <a:r>
              <a:rPr lang="de-DE" i="1" dirty="0" err="1"/>
              <a:t>content</a:t>
            </a:r>
            <a:r>
              <a:rPr lang="de-DE" i="1" dirty="0"/>
              <a:t>/03Materialien/Lesen/RC_Lesen_Gesamt_screen.pdf</a:t>
            </a:r>
          </a:p>
          <a:p>
            <a:pPr eaLnBrk="1" fontAlgn="auto" hangingPunct="1">
              <a:spcBef>
                <a:spcPts val="0"/>
              </a:spcBef>
              <a:spcAft>
                <a:spcPts val="0"/>
              </a:spcAft>
              <a:defRPr/>
            </a:pPr>
            <a:endParaRPr lang="de-DE" dirty="0"/>
          </a:p>
          <a:p>
            <a:pPr eaLnBrk="1" fontAlgn="auto" hangingPunct="1">
              <a:spcBef>
                <a:spcPts val="0"/>
              </a:spcBef>
              <a:spcAft>
                <a:spcPts val="0"/>
              </a:spcAft>
              <a:defRPr/>
            </a:pPr>
            <a:r>
              <a:rPr lang="de-DE" dirty="0"/>
              <a:t>Verwendete Literatur:</a:t>
            </a:r>
          </a:p>
          <a:p>
            <a:pPr eaLnBrk="1" fontAlgn="auto" hangingPunct="1">
              <a:spcBef>
                <a:spcPts val="0"/>
              </a:spcBef>
              <a:spcAft>
                <a:spcPts val="0"/>
              </a:spcAft>
              <a:defRPr/>
            </a:pPr>
            <a:r>
              <a:rPr lang="de-DE" dirty="0"/>
              <a:t>Cornelia Rosebrock/Daniel Nix: Grundlagen der Lesedidaktik und der systematischen Leseförderung, Baltmannsweiler 2013, 6. Aufl. </a:t>
            </a:r>
          </a:p>
          <a:p>
            <a:pPr eaLnBrk="1" fontAlgn="auto" hangingPunct="1">
              <a:spcBef>
                <a:spcPts val="0"/>
              </a:spcBef>
              <a:spcAft>
                <a:spcPts val="0"/>
              </a:spcAft>
              <a:defRPr/>
            </a:pPr>
            <a:r>
              <a:rPr lang="de-DE" dirty="0"/>
              <a:t>Rosebrock/Nix/Rieckmann/Gold: Leseflüssigkeit fördern. Lautleseverfahren für die Primar- und Sekundarstufe, Seelze 2011 (mit CD-ROM)</a:t>
            </a:r>
          </a:p>
          <a:p>
            <a:pPr eaLnBrk="1" fontAlgn="auto" hangingPunct="1">
              <a:spcBef>
                <a:spcPts val="0"/>
              </a:spcBef>
              <a:spcAft>
                <a:spcPts val="0"/>
              </a:spcAft>
              <a:defRPr/>
            </a:pPr>
            <a:r>
              <a:rPr lang="de-DE" dirty="0"/>
              <a:t>Steffen </a:t>
            </a:r>
            <a:r>
              <a:rPr lang="de-DE" dirty="0" err="1"/>
              <a:t>Gailberger</a:t>
            </a:r>
            <a:r>
              <a:rPr lang="de-DE" dirty="0"/>
              <a:t>: Lesen durch Hören. Leseförderung in der Sek. I mit Hörbüchern und neuen Lesestrategien. (mit Kopiervorlagen und Hörbuch auf CD-ROM), Weinheim 2011</a:t>
            </a:r>
          </a:p>
          <a:p>
            <a:pPr eaLnBrk="1" fontAlgn="auto" hangingPunct="1">
              <a:spcBef>
                <a:spcPts val="0"/>
              </a:spcBef>
              <a:spcAft>
                <a:spcPts val="0"/>
              </a:spcAft>
              <a:defRPr/>
            </a:pPr>
            <a:r>
              <a:rPr lang="de-DE" dirty="0"/>
              <a:t>Maik Philipp u.a.: Kooperatives Lesen, Seelze 2014 (mit CD-ROM)</a:t>
            </a:r>
          </a:p>
          <a:p>
            <a:pPr eaLnBrk="1" fontAlgn="auto" hangingPunct="1">
              <a:spcBef>
                <a:spcPts val="0"/>
              </a:spcBef>
              <a:spcAft>
                <a:spcPts val="0"/>
              </a:spcAft>
              <a:defRPr/>
            </a:pPr>
            <a:endParaRPr lang="de-DE" dirty="0"/>
          </a:p>
          <a:p>
            <a:pPr eaLnBrk="1" fontAlgn="auto" hangingPunct="1">
              <a:spcBef>
                <a:spcPts val="0"/>
              </a:spcBef>
              <a:spcAft>
                <a:spcPts val="0"/>
              </a:spcAft>
              <a:defRPr/>
            </a:pPr>
            <a:r>
              <a:rPr lang="de-DE" dirty="0"/>
              <a:t>Das heißt: Ausreichend Leseflüssigkeit ist erreicht, wenn die SchülerInnen einen Text</a:t>
            </a:r>
          </a:p>
          <a:p>
            <a:pPr marL="171450" indent="-171450" eaLnBrk="1" fontAlgn="auto" hangingPunct="1">
              <a:spcBef>
                <a:spcPts val="0"/>
              </a:spcBef>
              <a:spcAft>
                <a:spcPts val="0"/>
              </a:spcAft>
              <a:buFontTx/>
              <a:buChar char="-"/>
              <a:defRPr/>
            </a:pPr>
            <a:r>
              <a:rPr lang="de-DE" dirty="0"/>
              <a:t>(fast) ohne Stockungen lesen können</a:t>
            </a:r>
          </a:p>
          <a:p>
            <a:pPr marL="171450" indent="-171450" eaLnBrk="1" fontAlgn="auto" hangingPunct="1">
              <a:spcBef>
                <a:spcPts val="0"/>
              </a:spcBef>
              <a:spcAft>
                <a:spcPts val="0"/>
              </a:spcAft>
              <a:buFontTx/>
              <a:buChar char="-"/>
              <a:defRPr/>
            </a:pPr>
            <a:r>
              <a:rPr lang="de-DE" dirty="0"/>
              <a:t>(fast) ohne Verlesungen lesen können – Verlesungen mit Selbstkorrektur sind keine Fehler!</a:t>
            </a:r>
          </a:p>
          <a:p>
            <a:pPr marL="171450" indent="-171450" eaLnBrk="1" fontAlgn="auto" hangingPunct="1">
              <a:spcBef>
                <a:spcPts val="0"/>
              </a:spcBef>
              <a:spcAft>
                <a:spcPts val="0"/>
              </a:spcAft>
              <a:buFontTx/>
              <a:buChar char="-"/>
              <a:defRPr/>
            </a:pPr>
            <a:r>
              <a:rPr lang="de-DE" dirty="0"/>
              <a:t>In einem angemessenen Tempo lesen können – bei zu langsamem Lesen ist der Satzanfang schon wieder vergessen bzw. aus dem Arbeitsspeicher verschwunden, bevor der Satz beendet ist.</a:t>
            </a:r>
          </a:p>
          <a:p>
            <a:pPr marL="171450" indent="-171450" eaLnBrk="1" fontAlgn="auto" hangingPunct="1">
              <a:spcBef>
                <a:spcPts val="0"/>
              </a:spcBef>
              <a:spcAft>
                <a:spcPts val="0"/>
              </a:spcAft>
              <a:buFontTx/>
              <a:buChar char="-"/>
              <a:defRPr/>
            </a:pPr>
            <a:r>
              <a:rPr lang="de-DE" dirty="0"/>
              <a:t>so lesen können, dass zusammengehörende Wortgruppen stimmlich „zusammengebunden“ sind – Intonation beim Lesen nähert sich der Intonation beim natürlichen Sprechen an.</a:t>
            </a:r>
          </a:p>
          <a:p>
            <a:pPr marL="171450" indent="-171450" eaLnBrk="1" fontAlgn="auto" hangingPunct="1">
              <a:spcBef>
                <a:spcPts val="0"/>
              </a:spcBef>
              <a:spcAft>
                <a:spcPts val="0"/>
              </a:spcAft>
              <a:buFontTx/>
              <a:buChar char="-"/>
              <a:defRPr/>
            </a:pPr>
            <a:endParaRPr lang="de-DE" dirty="0"/>
          </a:p>
          <a:p>
            <a:pPr eaLnBrk="1" fontAlgn="auto" hangingPunct="1">
              <a:spcBef>
                <a:spcPts val="0"/>
              </a:spcBef>
              <a:spcAft>
                <a:spcPts val="0"/>
              </a:spcAft>
              <a:defRPr/>
            </a:pPr>
            <a:r>
              <a:rPr lang="de-DE" b="1" dirty="0"/>
              <a:t>Oder anders gesagt:</a:t>
            </a:r>
          </a:p>
          <a:p>
            <a:pPr eaLnBrk="1" fontAlgn="auto" hangingPunct="1">
              <a:spcBef>
                <a:spcPts val="0"/>
              </a:spcBef>
              <a:spcAft>
                <a:spcPts val="0"/>
              </a:spcAft>
              <a:defRPr/>
            </a:pPr>
            <a:r>
              <a:rPr lang="de-DE" b="1" dirty="0"/>
              <a:t>Leseflüssigkeit meint die Fähigkeit zur</a:t>
            </a:r>
          </a:p>
          <a:p>
            <a:pPr marL="171450" indent="-171450" eaLnBrk="1" fontAlgn="auto" hangingPunct="1">
              <a:spcBef>
                <a:spcPts val="0"/>
              </a:spcBef>
              <a:spcAft>
                <a:spcPts val="0"/>
              </a:spcAft>
              <a:buFont typeface="Arial" panose="020B0604020202020204" pitchFamily="34" charset="0"/>
              <a:buChar char="•"/>
              <a:defRPr/>
            </a:pPr>
            <a:r>
              <a:rPr lang="de-DE" b="1" dirty="0"/>
              <a:t>genauen</a:t>
            </a:r>
          </a:p>
          <a:p>
            <a:pPr marL="171450" indent="-171450" eaLnBrk="1" fontAlgn="auto" hangingPunct="1">
              <a:spcBef>
                <a:spcPts val="0"/>
              </a:spcBef>
              <a:spcAft>
                <a:spcPts val="0"/>
              </a:spcAft>
              <a:buFont typeface="Arial" panose="020B0604020202020204" pitchFamily="34" charset="0"/>
              <a:buChar char="•"/>
              <a:defRPr/>
            </a:pPr>
            <a:r>
              <a:rPr lang="de-DE" b="1" dirty="0"/>
              <a:t>automatisierten</a:t>
            </a:r>
          </a:p>
          <a:p>
            <a:pPr marL="171450" indent="-171450" eaLnBrk="1" fontAlgn="auto" hangingPunct="1">
              <a:spcBef>
                <a:spcPts val="0"/>
              </a:spcBef>
              <a:spcAft>
                <a:spcPts val="0"/>
              </a:spcAft>
              <a:buFont typeface="Arial" panose="020B0604020202020204" pitchFamily="34" charset="0"/>
              <a:buChar char="•"/>
              <a:defRPr/>
            </a:pPr>
            <a:r>
              <a:rPr lang="de-DE" b="1" dirty="0"/>
              <a:t>ausreichend schnellen</a:t>
            </a:r>
          </a:p>
          <a:p>
            <a:pPr marL="171450" indent="-171450" eaLnBrk="1" fontAlgn="auto" hangingPunct="1">
              <a:spcBef>
                <a:spcPts val="0"/>
              </a:spcBef>
              <a:spcAft>
                <a:spcPts val="0"/>
              </a:spcAft>
              <a:buFont typeface="Arial" panose="020B0604020202020204" pitchFamily="34" charset="0"/>
              <a:buChar char="•"/>
              <a:defRPr/>
            </a:pPr>
            <a:r>
              <a:rPr lang="de-DE" b="1" dirty="0"/>
              <a:t>und prosodisch angemessenen leisen und lauten Lektüre.</a:t>
            </a:r>
          </a:p>
          <a:p>
            <a:pPr marL="171450" indent="-171450" eaLnBrk="1" fontAlgn="auto" hangingPunct="1">
              <a:spcBef>
                <a:spcPts val="0"/>
              </a:spcBef>
              <a:spcAft>
                <a:spcPts val="0"/>
              </a:spcAft>
              <a:buFont typeface="Arial" panose="020B0604020202020204" pitchFamily="34" charset="0"/>
              <a:buChar char="•"/>
              <a:defRPr/>
            </a:pPr>
            <a:endParaRPr lang="de-DE" b="1" dirty="0"/>
          </a:p>
          <a:p>
            <a:pPr eaLnBrk="1" fontAlgn="auto" hangingPunct="1">
              <a:spcBef>
                <a:spcPts val="0"/>
              </a:spcBef>
              <a:spcAft>
                <a:spcPts val="0"/>
              </a:spcAft>
              <a:defRPr/>
            </a:pPr>
            <a:r>
              <a:rPr lang="de-DE" sz="1100" dirty="0"/>
              <a:t>Nach: Rosebrock und Klinger: Grundlagen der Leseförderung, Deutscher Hochschulverband, S. 615</a:t>
            </a:r>
          </a:p>
        </p:txBody>
      </p:sp>
      <p:sp>
        <p:nvSpPr>
          <p:cNvPr id="7172" name="Foliennummernplatzhalter 3">
            <a:extLst>
              <a:ext uri="{FF2B5EF4-FFF2-40B4-BE49-F238E27FC236}">
                <a16:creationId xmlns:a16="http://schemas.microsoft.com/office/drawing/2014/main" id="{C3F63079-E78C-4A54-A187-B34F336CEF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7F8368-0D76-4045-89A4-538BAD8DBE82}" type="slidenum">
              <a:rPr lang="de-DE" altLang="de-DE" smtClean="0"/>
              <a:pPr/>
              <a:t>11</a:t>
            </a:fld>
            <a:endParaRPr lang="de-DE" altLang="de-DE"/>
          </a:p>
        </p:txBody>
      </p:sp>
    </p:spTree>
    <p:extLst>
      <p:ext uri="{BB962C8B-B14F-4D97-AF65-F5344CB8AC3E}">
        <p14:creationId xmlns:p14="http://schemas.microsoft.com/office/powerpoint/2010/main" val="73273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578E4490-90F6-4BD2-8C2B-72EC014F6A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a:extLst>
              <a:ext uri="{FF2B5EF4-FFF2-40B4-BE49-F238E27FC236}">
                <a16:creationId xmlns:a16="http://schemas.microsoft.com/office/drawing/2014/main" id="{BBABB338-8A6C-4E06-9F3A-8C87F9DAF4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a:solidFill>
                  <a:srgbClr val="000000"/>
                </a:solidFill>
              </a:rPr>
              <a:t>Der Aufbau von Leseflüssigkeit ist eine </a:t>
            </a:r>
            <a:r>
              <a:rPr lang="de-DE" altLang="de-DE" b="1" dirty="0">
                <a:solidFill>
                  <a:srgbClr val="000000"/>
                </a:solidFill>
              </a:rPr>
              <a:t>durchgängige Lernaufgabe. </a:t>
            </a:r>
            <a:r>
              <a:rPr lang="de-DE" altLang="de-DE" dirty="0">
                <a:solidFill>
                  <a:srgbClr val="000000"/>
                </a:solidFill>
              </a:rPr>
              <a:t>Sie ist die Voraussetzung für jegliche kognitive Weiterverarbeitung eines Textes und gründet auf einem gut ausgebauten </a:t>
            </a:r>
            <a:r>
              <a:rPr lang="de-DE" altLang="de-DE" b="1" i="1" dirty="0">
                <a:solidFill>
                  <a:srgbClr val="000000"/>
                </a:solidFill>
              </a:rPr>
              <a:t>Sichtwortschatz.</a:t>
            </a:r>
          </a:p>
          <a:p>
            <a:pPr eaLnBrk="1" hangingPunct="1">
              <a:spcBef>
                <a:spcPct val="0"/>
              </a:spcBef>
            </a:pPr>
            <a:r>
              <a:rPr lang="de-DE" altLang="de-DE" dirty="0"/>
              <a:t>Mit dem </a:t>
            </a:r>
            <a:r>
              <a:rPr lang="de-DE" altLang="de-DE" b="1" dirty="0"/>
              <a:t>Begriff Sichtwortschatz</a:t>
            </a:r>
            <a:r>
              <a:rPr lang="de-DE" altLang="de-DE" dirty="0"/>
              <a:t> ist die Verankerung einer mentalen Verbindung von Bedeutung und schriftlicher Gestalt eines Wortes (bzw. Wortteiles) in einem Teil des Gedächtnisses gemeint. Die Kognitionspsychologie spricht auch vom „mentalen Lexikon“. Ein Wort, das nach mehrmaligem Dekodieren automatisiert erkannt wird, ist in den Sichtwortschatz aufgenommen. Der oder die Lernende kann nun mental auf direktem Wege (ohne Umweg über das Dekodieren der Buchstaben-Laut-Beziehung) auf das gespeicherte Abbild des Wortes (und den dazugehörigen mentalen Eintrag) zugreifen. </a:t>
            </a:r>
          </a:p>
          <a:p>
            <a:pPr eaLnBrk="1" hangingPunct="1">
              <a:spcBef>
                <a:spcPct val="0"/>
              </a:spcBef>
            </a:pPr>
            <a:r>
              <a:rPr lang="de-DE" altLang="de-DE" dirty="0"/>
              <a:t>Das heißt: </a:t>
            </a:r>
            <a:r>
              <a:rPr lang="de-DE" altLang="de-DE" b="1" dirty="0"/>
              <a:t>Sind die Wörter, welche für alltägliche literale Anforderungen benötigt werden, im Sichtwortschatz der Lerner/-innen verankert, müssen sie nicht mehr lautierend erlesen werden. </a:t>
            </a:r>
          </a:p>
          <a:p>
            <a:pPr eaLnBrk="1" hangingPunct="1">
              <a:spcBef>
                <a:spcPct val="0"/>
              </a:spcBef>
            </a:pPr>
            <a:r>
              <a:rPr lang="de-DE" altLang="de-DE" dirty="0"/>
              <a:t>Dies erhöht die Lesegeschwindigkeit und ist Grundlage des flüssigen Lesens.</a:t>
            </a:r>
          </a:p>
        </p:txBody>
      </p:sp>
      <p:sp>
        <p:nvSpPr>
          <p:cNvPr id="9220" name="Foliennummernplatzhalter 3">
            <a:extLst>
              <a:ext uri="{FF2B5EF4-FFF2-40B4-BE49-F238E27FC236}">
                <a16:creationId xmlns:a16="http://schemas.microsoft.com/office/drawing/2014/main" id="{CB74F54A-2ABD-45B3-93E8-032C162EA8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05A899-1290-49DB-ACCE-0AE493662796}" type="slidenum">
              <a:rPr lang="de-DE" altLang="de-DE" smtClean="0"/>
              <a:pPr/>
              <a:t>12</a:t>
            </a:fld>
            <a:endParaRPr lang="de-DE" altLang="de-DE"/>
          </a:p>
        </p:txBody>
      </p:sp>
    </p:spTree>
    <p:extLst>
      <p:ext uri="{BB962C8B-B14F-4D97-AF65-F5344CB8AC3E}">
        <p14:creationId xmlns:p14="http://schemas.microsoft.com/office/powerpoint/2010/main" val="72298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17</a:t>
            </a:fld>
            <a:endParaRPr lang="en-US" dirty="0"/>
          </a:p>
        </p:txBody>
      </p:sp>
    </p:spTree>
    <p:extLst>
      <p:ext uri="{BB962C8B-B14F-4D97-AF65-F5344CB8AC3E}">
        <p14:creationId xmlns:p14="http://schemas.microsoft.com/office/powerpoint/2010/main" val="1700989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07.01.23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2962642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el 4">
            <a:extLst>
              <a:ext uri="{FF2B5EF4-FFF2-40B4-BE49-F238E27FC236}">
                <a16:creationId xmlns:a16="http://schemas.microsoft.com/office/drawing/2014/main" id="{AACB194C-D24A-4104-A45D-904D8FE5EC70}"/>
              </a:ext>
            </a:extLst>
          </p:cNvPr>
          <p:cNvSpPr>
            <a:spLocks noGrp="1"/>
          </p:cNvSpPr>
          <p:nvPr>
            <p:ph type="title" hasCustomPrompt="1"/>
          </p:nvPr>
        </p:nvSpPr>
        <p:spPr>
          <a:xfrm>
            <a:off x="20112" y="10990"/>
            <a:ext cx="8229600" cy="1060287"/>
          </a:xfrm>
        </p:spPr>
        <p:txBody>
          <a:bodyPr>
            <a:normAutofit/>
          </a:bodyPr>
          <a:lstStyle>
            <a:lvl1pPr algn="l">
              <a:defRPr sz="3200">
                <a:solidFill>
                  <a:schemeClr val="bg1"/>
                </a:solidFill>
              </a:defRPr>
            </a:lvl1pPr>
          </a:lstStyle>
          <a:p>
            <a:r>
              <a:rPr lang="de-DE" dirty="0"/>
              <a:t>Kaffee- bzw. Teepause</a:t>
            </a: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spTree>
    <p:extLst>
      <p:ext uri="{BB962C8B-B14F-4D97-AF65-F5344CB8AC3E}">
        <p14:creationId xmlns:p14="http://schemas.microsoft.com/office/powerpoint/2010/main" val="429205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07.01.23</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ss-sprachbildung.de/angebote-fuer-die-praxis/tool-dokumentation/empfohlene-diagnostische-tools/"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pisa.tum.de/fileadmin/w00bgi/www/Beispielaufgaben/Lesekompetenz_2009_Beispielaufgaben_Homepage.pdf"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hyperlink" Target="https://www.pisa.tum.de/fileadmin/w00bgi/www/Beispielaufgaben/Die_Osterinsel_Beispielaufgabe.pdf" TargetMode="External"/><Relationship Id="rId4" Type="http://schemas.openxmlformats.org/officeDocument/2006/relationships/hyperlink" Target="https://www.pisa.tum.de/fileadmin/w00bgi/www/Beispielaufgaben/Huehnerforum_Kuhmilch_Beispielaufgabe.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p:txBody>
          <a:bodyPr>
            <a:noAutofit/>
          </a:bodyPr>
          <a:lstStyle/>
          <a:p>
            <a:br>
              <a:rPr lang="de-DE" sz="3200" dirty="0"/>
            </a:br>
            <a:br>
              <a:rPr lang="de-DE" sz="3200" dirty="0"/>
            </a:br>
            <a:r>
              <a:rPr lang="de-DE" sz="3200" dirty="0"/>
              <a:t>Modul 9:</a:t>
            </a:r>
            <a:br>
              <a:rPr lang="de-DE" sz="3200" dirty="0"/>
            </a:br>
            <a:r>
              <a:rPr lang="de-DE" sz="3200" dirty="0"/>
              <a:t>Diagnostik und Förderung von Lese- und Schreibkompetenzen</a:t>
            </a:r>
            <a:br>
              <a:rPr lang="de-DE" sz="3200" dirty="0"/>
            </a:br>
            <a:r>
              <a:rPr lang="de-DE" sz="3200" dirty="0"/>
              <a:t>Block 1, Teil 2:</a:t>
            </a:r>
            <a:br>
              <a:rPr lang="de-DE" sz="3200" dirty="0"/>
            </a:br>
            <a:r>
              <a:rPr lang="de-DE" sz="3200" dirty="0"/>
              <a:t>Diagnostische Verfahren im Bereich Lesekompetenz</a:t>
            </a:r>
            <a:br>
              <a:rPr lang="de-DE" sz="3200" dirty="0"/>
            </a:br>
            <a:br>
              <a:rPr lang="de-DE" sz="3200" dirty="0"/>
            </a:br>
            <a:br>
              <a:rPr lang="de-DE" sz="3200" dirty="0"/>
            </a:br>
            <a:endParaRPr lang="de-DE" sz="3200" dirty="0"/>
          </a:p>
        </p:txBody>
      </p:sp>
    </p:spTree>
    <p:extLst>
      <p:ext uri="{BB962C8B-B14F-4D97-AF65-F5344CB8AC3E}">
        <p14:creationId xmlns:p14="http://schemas.microsoft.com/office/powerpoint/2010/main" val="10101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A23D8579-C804-4746-8C11-06CF9302AC4F}"/>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B7452B0A-3258-DF4B-A8F9-2149D010E246}"/>
              </a:ext>
            </a:extLst>
          </p:cNvPr>
          <p:cNvSpPr>
            <a:spLocks noGrp="1"/>
          </p:cNvSpPr>
          <p:nvPr>
            <p:ph type="title"/>
          </p:nvPr>
        </p:nvSpPr>
        <p:spPr>
          <a:xfrm>
            <a:off x="323528" y="10990"/>
            <a:ext cx="8784976" cy="1060287"/>
          </a:xfrm>
        </p:spPr>
        <p:txBody>
          <a:bodyPr>
            <a:normAutofit fontScale="90000"/>
          </a:bodyPr>
          <a:lstStyle/>
          <a:p>
            <a:r>
              <a:rPr lang="de-DE" b="1" dirty="0"/>
              <a:t>Diagnostik der kognitiven Anforderungen des verstehenden Lesens (im hierarchie-niedrigen Bereich) </a:t>
            </a:r>
          </a:p>
        </p:txBody>
      </p:sp>
    </p:spTree>
    <p:extLst>
      <p:ext uri="{BB962C8B-B14F-4D97-AF65-F5344CB8AC3E}">
        <p14:creationId xmlns:p14="http://schemas.microsoft.com/office/powerpoint/2010/main" val="105213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5760996-B5A4-45C0-ADAB-287B87591362}"/>
              </a:ext>
            </a:extLst>
          </p:cNvPr>
          <p:cNvSpPr>
            <a:spLocks noGrp="1"/>
          </p:cNvSpPr>
          <p:nvPr>
            <p:ph type="body" sz="quarter" idx="13"/>
          </p:nvPr>
        </p:nvSpPr>
        <p:spPr/>
        <p:txBody>
          <a:bodyPr>
            <a:normAutofit/>
          </a:bodyPr>
          <a:lstStyle/>
          <a:p>
            <a:pPr marL="0" indent="0">
              <a:buNone/>
            </a:pPr>
            <a:r>
              <a:rPr lang="de-DE" dirty="0"/>
              <a:t>Leseflüssigkeit (</a:t>
            </a:r>
            <a:r>
              <a:rPr lang="de-DE" dirty="0" err="1"/>
              <a:t>Fluency</a:t>
            </a:r>
            <a:r>
              <a:rPr lang="de-DE" dirty="0"/>
              <a:t>) umfasst...</a:t>
            </a:r>
          </a:p>
          <a:p>
            <a:pPr lvl="1"/>
            <a:r>
              <a:rPr lang="de-DE" dirty="0"/>
              <a:t>die exakte Dekodierfähigkeit von Wörtern,</a:t>
            </a:r>
          </a:p>
          <a:p>
            <a:pPr lvl="1"/>
            <a:r>
              <a:rPr lang="de-DE" dirty="0"/>
              <a:t>die Automatisierung der </a:t>
            </a:r>
            <a:r>
              <a:rPr lang="de-DE" dirty="0" err="1"/>
              <a:t>Dekodierprozesse</a:t>
            </a:r>
            <a:r>
              <a:rPr lang="de-DE" dirty="0"/>
              <a:t>,</a:t>
            </a:r>
          </a:p>
          <a:p>
            <a:pPr lvl="1"/>
            <a:r>
              <a:rPr lang="de-DE" dirty="0"/>
              <a:t>eine angemessen schnelle Lesegeschwindigkeit,</a:t>
            </a:r>
          </a:p>
          <a:p>
            <a:pPr lvl="1"/>
            <a:r>
              <a:rPr lang="de-DE" dirty="0"/>
              <a:t>die Fähigkeit zur sinngemäßen Betonung des   gelesenen Satzes, also zu einem ausdrucksstarken Vorlesen.</a:t>
            </a:r>
          </a:p>
          <a:p>
            <a:pPr marL="0" indent="0" algn="r">
              <a:buNone/>
            </a:pPr>
            <a:r>
              <a:rPr lang="de-DE" sz="1800" dirty="0"/>
              <a:t>(Rosebrock/Nix: Grundlagen der Lesedidaktik 2020, S. 36 ff.)</a:t>
            </a:r>
          </a:p>
          <a:p>
            <a:endParaRPr lang="de-DE" dirty="0"/>
          </a:p>
        </p:txBody>
      </p:sp>
      <p:sp>
        <p:nvSpPr>
          <p:cNvPr id="2" name="Titel 1">
            <a:extLst>
              <a:ext uri="{FF2B5EF4-FFF2-40B4-BE49-F238E27FC236}">
                <a16:creationId xmlns:a16="http://schemas.microsoft.com/office/drawing/2014/main" id="{41D1EE6C-6C47-4EB8-90B9-5EFBD519CD8D}"/>
              </a:ext>
            </a:extLst>
          </p:cNvPr>
          <p:cNvSpPr>
            <a:spLocks noGrp="1"/>
          </p:cNvSpPr>
          <p:nvPr>
            <p:ph type="title"/>
          </p:nvPr>
        </p:nvSpPr>
        <p:spPr/>
        <p:txBody>
          <a:bodyPr>
            <a:normAutofit/>
          </a:bodyPr>
          <a:lstStyle/>
          <a:p>
            <a:pPr algn="l"/>
            <a:r>
              <a:rPr lang="de-DE" sz="3000" b="1" dirty="0">
                <a:solidFill>
                  <a:schemeClr val="bg1"/>
                </a:solidFill>
                <a:ea typeface="+mn-ea"/>
                <a:cs typeface="+mn-cs"/>
              </a:rPr>
              <a:t>Was versteht man unter Leseflüssigkeit?</a:t>
            </a:r>
          </a:p>
        </p:txBody>
      </p:sp>
    </p:spTree>
    <p:extLst>
      <p:ext uri="{BB962C8B-B14F-4D97-AF65-F5344CB8AC3E}">
        <p14:creationId xmlns:p14="http://schemas.microsoft.com/office/powerpoint/2010/main" val="345785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333F9A48-E094-4E20-81A1-C0FC9D7843FE}"/>
              </a:ext>
            </a:extLst>
          </p:cNvPr>
          <p:cNvSpPr>
            <a:spLocks noGrp="1" noChangeArrowheads="1"/>
          </p:cNvSpPr>
          <p:nvPr>
            <p:ph type="title"/>
          </p:nvPr>
        </p:nvSpPr>
        <p:spPr>
          <a:xfrm>
            <a:off x="323528" y="10990"/>
            <a:ext cx="8424936" cy="1060287"/>
          </a:xfrm>
        </p:spPr>
        <p:txBody>
          <a:bodyPr>
            <a:normAutofit/>
          </a:bodyPr>
          <a:lstStyle/>
          <a:p>
            <a:pPr algn="l" eaLnBrk="1" hangingPunct="1"/>
            <a:r>
              <a:rPr lang="de-DE" altLang="de-DE" sz="3000" b="1" dirty="0">
                <a:solidFill>
                  <a:schemeClr val="bg1"/>
                </a:solidFill>
                <a:ea typeface="+mn-ea"/>
                <a:cs typeface="+mn-cs"/>
              </a:rPr>
              <a:t>Verhältnis von Leseflüssigkeit und Textverständnis</a:t>
            </a:r>
          </a:p>
        </p:txBody>
      </p:sp>
      <p:graphicFrame>
        <p:nvGraphicFramePr>
          <p:cNvPr id="2" name="Diagramm 1">
            <a:extLst>
              <a:ext uri="{FF2B5EF4-FFF2-40B4-BE49-F238E27FC236}">
                <a16:creationId xmlns:a16="http://schemas.microsoft.com/office/drawing/2014/main" id="{42D4DF21-53C8-4813-AC76-1B7AF576F08B}"/>
              </a:ext>
            </a:extLst>
          </p:cNvPr>
          <p:cNvGraphicFramePr/>
          <p:nvPr/>
        </p:nvGraphicFramePr>
        <p:xfrm>
          <a:off x="1524000"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C7F050CC-1384-2D44-A988-29B62B19E382}"/>
              </a:ext>
            </a:extLst>
          </p:cNvPr>
          <p:cNvSpPr txBox="1"/>
          <p:nvPr/>
        </p:nvSpPr>
        <p:spPr>
          <a:xfrm>
            <a:off x="539552" y="1268760"/>
            <a:ext cx="7600863" cy="369332"/>
          </a:xfrm>
          <a:prstGeom prst="rect">
            <a:avLst/>
          </a:prstGeom>
          <a:noFill/>
        </p:spPr>
        <p:txBody>
          <a:bodyPr wrap="none" rtlCol="0">
            <a:spAutoFit/>
          </a:bodyPr>
          <a:lstStyle/>
          <a:p>
            <a:r>
              <a:rPr lang="de-DE" b="1" dirty="0">
                <a:solidFill>
                  <a:srgbClr val="0070C0"/>
                </a:solidFill>
              </a:rPr>
              <a:t>Vertiefung zur Diagnostik und Förderung von Leseflüssigkeit: Modul 7, Block 1</a:t>
            </a:r>
          </a:p>
        </p:txBody>
      </p:sp>
    </p:spTree>
    <p:extLst>
      <p:ext uri="{BB962C8B-B14F-4D97-AF65-F5344CB8AC3E}">
        <p14:creationId xmlns:p14="http://schemas.microsoft.com/office/powerpoint/2010/main" val="30536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4227F4FE-4458-AA45-9290-DDBE51A9609E}"/>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11026825-1C77-7A45-9CE6-9FB4783BE1C1}"/>
              </a:ext>
            </a:extLst>
          </p:cNvPr>
          <p:cNvSpPr>
            <a:spLocks noGrp="1"/>
          </p:cNvSpPr>
          <p:nvPr>
            <p:ph type="title"/>
          </p:nvPr>
        </p:nvSpPr>
        <p:spPr/>
        <p:txBody>
          <a:bodyPr/>
          <a:lstStyle/>
          <a:p>
            <a:r>
              <a:rPr lang="de-DE" b="1" dirty="0"/>
              <a:t>Leseflüssigkeit testen und beobachten </a:t>
            </a:r>
            <a:endParaRPr lang="de-DE" dirty="0"/>
          </a:p>
        </p:txBody>
      </p:sp>
      <p:sp>
        <p:nvSpPr>
          <p:cNvPr id="5" name="Textfeld 4">
            <a:extLst>
              <a:ext uri="{FF2B5EF4-FFF2-40B4-BE49-F238E27FC236}">
                <a16:creationId xmlns:a16="http://schemas.microsoft.com/office/drawing/2014/main" id="{F0817037-DBC6-8543-AF7D-C306DAEBB229}"/>
              </a:ext>
            </a:extLst>
          </p:cNvPr>
          <p:cNvSpPr txBox="1"/>
          <p:nvPr/>
        </p:nvSpPr>
        <p:spPr>
          <a:xfrm>
            <a:off x="827584" y="5877272"/>
            <a:ext cx="3444726" cy="369332"/>
          </a:xfrm>
          <a:prstGeom prst="rect">
            <a:avLst/>
          </a:prstGeom>
          <a:noFill/>
        </p:spPr>
        <p:txBody>
          <a:bodyPr wrap="none" rtlCol="0">
            <a:spAutoFit/>
          </a:bodyPr>
          <a:lstStyle/>
          <a:p>
            <a:r>
              <a:rPr lang="de-DE" dirty="0"/>
              <a:t>* https://</a:t>
            </a:r>
            <a:r>
              <a:rPr lang="de-DE" dirty="0" err="1"/>
              <a:t>www.quop.de</a:t>
            </a:r>
            <a:r>
              <a:rPr lang="de-DE" dirty="0"/>
              <a:t>/de/</a:t>
            </a:r>
            <a:r>
              <a:rPr lang="de-DE" dirty="0" err="1"/>
              <a:t>start</a:t>
            </a:r>
            <a:r>
              <a:rPr lang="de-DE" dirty="0"/>
              <a:t>/</a:t>
            </a:r>
          </a:p>
        </p:txBody>
      </p:sp>
    </p:spTree>
    <p:extLst>
      <p:ext uri="{BB962C8B-B14F-4D97-AF65-F5344CB8AC3E}">
        <p14:creationId xmlns:p14="http://schemas.microsoft.com/office/powerpoint/2010/main" val="674282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960377C-5D4B-5B49-9F81-DC731DC8183F}"/>
              </a:ext>
            </a:extLst>
          </p:cNvPr>
          <p:cNvSpPr>
            <a:spLocks noGrp="1"/>
          </p:cNvSpPr>
          <p:nvPr>
            <p:ph type="body" sz="quarter" idx="13"/>
          </p:nvPr>
        </p:nvSpPr>
        <p:spPr/>
        <p:txBody>
          <a:bodyPr>
            <a:normAutofit fontScale="92500" lnSpcReduction="10000"/>
          </a:bodyPr>
          <a:lstStyle/>
          <a:p>
            <a:pPr marL="0" indent="0">
              <a:buNone/>
            </a:pPr>
            <a:r>
              <a:rPr lang="de-DE" dirty="0"/>
              <a:t>Auf der Webseite von </a:t>
            </a:r>
            <a:r>
              <a:rPr lang="de-DE" i="1" dirty="0" err="1"/>
              <a:t>BiSS</a:t>
            </a:r>
            <a:r>
              <a:rPr lang="de-DE" i="1" dirty="0"/>
              <a:t> TRANSFER </a:t>
            </a:r>
            <a:r>
              <a:rPr lang="de-DE" dirty="0"/>
              <a:t>(Bildung in Sprache und Schrift, Phase 2, gefördert 2020 – 2025) werden weitere diagnostische Verfahren zur Ermittlung von Lese-, Schreib- und Sprachkompetenzen vorgestellt:</a:t>
            </a:r>
          </a:p>
          <a:p>
            <a:pPr marL="0" indent="0">
              <a:buNone/>
            </a:pPr>
            <a:r>
              <a:rPr lang="de-DE" dirty="0">
                <a:hlinkClick r:id="rId2"/>
              </a:rPr>
              <a:t>https://www.biss-sprachbildung.de/angebote-fuer-die-praxis/tool-dokumentation/empfohlene-diagnostische-tools/</a:t>
            </a:r>
            <a:r>
              <a:rPr lang="de-DE" dirty="0"/>
              <a:t> </a:t>
            </a:r>
          </a:p>
        </p:txBody>
      </p:sp>
      <p:sp>
        <p:nvSpPr>
          <p:cNvPr id="2" name="Titel 1">
            <a:extLst>
              <a:ext uri="{FF2B5EF4-FFF2-40B4-BE49-F238E27FC236}">
                <a16:creationId xmlns:a16="http://schemas.microsoft.com/office/drawing/2014/main" id="{CED92201-F6BA-9749-B01D-5823F79E7630}"/>
              </a:ext>
            </a:extLst>
          </p:cNvPr>
          <p:cNvSpPr>
            <a:spLocks noGrp="1"/>
          </p:cNvSpPr>
          <p:nvPr>
            <p:ph type="title"/>
          </p:nvPr>
        </p:nvSpPr>
        <p:spPr/>
        <p:txBody>
          <a:bodyPr/>
          <a:lstStyle/>
          <a:p>
            <a:r>
              <a:rPr lang="de-DE" b="1" dirty="0"/>
              <a:t>Internet-Link zu weiteren Diagnose-Verfahren</a:t>
            </a:r>
          </a:p>
        </p:txBody>
      </p:sp>
    </p:spTree>
    <p:extLst>
      <p:ext uri="{BB962C8B-B14F-4D97-AF65-F5344CB8AC3E}">
        <p14:creationId xmlns:p14="http://schemas.microsoft.com/office/powerpoint/2010/main" val="3931523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F3B970-2C8F-4D08-9235-D20381BA4024}"/>
              </a:ext>
            </a:extLst>
          </p:cNvPr>
          <p:cNvSpPr>
            <a:spLocks noGrp="1"/>
          </p:cNvSpPr>
          <p:nvPr>
            <p:ph type="title"/>
          </p:nvPr>
        </p:nvSpPr>
        <p:spPr/>
        <p:txBody>
          <a:bodyPr/>
          <a:lstStyle/>
          <a:p>
            <a:endParaRPr lang="de-DE"/>
          </a:p>
        </p:txBody>
      </p:sp>
      <p:grpSp>
        <p:nvGrpSpPr>
          <p:cNvPr id="6" name="Gruppieren 5">
            <a:extLst>
              <a:ext uri="{FF2B5EF4-FFF2-40B4-BE49-F238E27FC236}">
                <a16:creationId xmlns:a16="http://schemas.microsoft.com/office/drawing/2014/main" id="{34D4E9E6-70D1-499C-B61D-4B45B480B437}"/>
              </a:ext>
            </a:extLst>
          </p:cNvPr>
          <p:cNvGrpSpPr/>
          <p:nvPr/>
        </p:nvGrpSpPr>
        <p:grpSpPr>
          <a:xfrm>
            <a:off x="2312053" y="2462384"/>
            <a:ext cx="5728162" cy="1933231"/>
            <a:chOff x="1208269" y="1065384"/>
            <a:chExt cx="5728162" cy="1933231"/>
          </a:xfrm>
        </p:grpSpPr>
        <p:sp>
          <p:nvSpPr>
            <p:cNvPr id="8" name="Rechteck 7">
              <a:extLst>
                <a:ext uri="{FF2B5EF4-FFF2-40B4-BE49-F238E27FC236}">
                  <a16:creationId xmlns:a16="http://schemas.microsoft.com/office/drawing/2014/main" id="{12E0E581-20E3-4B86-AE57-179B53301479}"/>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107342DD-2804-48C2-9E97-E83AEE88F80D}"/>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4000" b="1" dirty="0"/>
                <a:t>3. Diagnostik von Textverstehen </a:t>
              </a:r>
              <a:endParaRPr lang="de-DE" sz="1000" kern="1200" dirty="0"/>
            </a:p>
          </p:txBody>
        </p:sp>
      </p:grpSp>
      <p:sp>
        <p:nvSpPr>
          <p:cNvPr id="7" name="Ellipse 6">
            <a:extLst>
              <a:ext uri="{FF2B5EF4-FFF2-40B4-BE49-F238E27FC236}">
                <a16:creationId xmlns:a16="http://schemas.microsoft.com/office/drawing/2014/main" id="{EDCB88A2-7A34-4839-8A25-0D6B9837768B}"/>
              </a:ext>
            </a:extLst>
          </p:cNvPr>
          <p:cNvSpPr/>
          <p:nvPr/>
        </p:nvSpPr>
        <p:spPr>
          <a:xfrm>
            <a:off x="1103784" y="2220730"/>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0985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A23D8579-C804-4746-8C11-06CF9302AC4F}"/>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B7452B0A-3258-DF4B-A8F9-2149D010E246}"/>
              </a:ext>
            </a:extLst>
          </p:cNvPr>
          <p:cNvSpPr>
            <a:spLocks noGrp="1"/>
          </p:cNvSpPr>
          <p:nvPr>
            <p:ph type="title"/>
          </p:nvPr>
        </p:nvSpPr>
        <p:spPr/>
        <p:txBody>
          <a:bodyPr>
            <a:normAutofit fontScale="90000"/>
          </a:bodyPr>
          <a:lstStyle/>
          <a:p>
            <a:r>
              <a:rPr lang="de-DE" b="1" dirty="0"/>
              <a:t>Kognitive Anforderungen des verstehenden Lesens</a:t>
            </a:r>
            <a:br>
              <a:rPr lang="de-DE" b="1" dirty="0"/>
            </a:br>
            <a:r>
              <a:rPr lang="de-DE" b="1" dirty="0"/>
              <a:t>(im hierarchie-höheren Bereich) </a:t>
            </a:r>
          </a:p>
        </p:txBody>
      </p:sp>
    </p:spTree>
    <p:extLst>
      <p:ext uri="{BB962C8B-B14F-4D97-AF65-F5344CB8AC3E}">
        <p14:creationId xmlns:p14="http://schemas.microsoft.com/office/powerpoint/2010/main" val="25369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quarter" idx="13"/>
          </p:nvPr>
        </p:nvSpPr>
        <p:spPr>
          <a:xfrm>
            <a:off x="323528" y="1341438"/>
            <a:ext cx="8569647" cy="5111898"/>
          </a:xfrm>
        </p:spPr>
        <p:txBody>
          <a:bodyPr>
            <a:normAutofit/>
          </a:bodyPr>
          <a:lstStyle/>
          <a:p>
            <a:pPr marL="0" indent="0" eaLnBrk="1" hangingPunct="1">
              <a:buNone/>
              <a:tabLst>
                <a:tab pos="365125" algn="l"/>
              </a:tabLst>
            </a:pPr>
            <a:r>
              <a:rPr lang="de-DE" sz="2000" b="1" dirty="0"/>
              <a:t>Definition von Lesekompetenz bei PISA 2000:</a:t>
            </a:r>
          </a:p>
          <a:p>
            <a:pPr marL="0" indent="0" eaLnBrk="1" hangingPunct="1">
              <a:buNone/>
              <a:tabLst>
                <a:tab pos="365125" algn="l"/>
              </a:tabLst>
            </a:pPr>
            <a:r>
              <a:rPr lang="de-DE" sz="2000" dirty="0"/>
              <a:t>„‚Lesekompetenz‘ (Reading </a:t>
            </a:r>
            <a:r>
              <a:rPr lang="de-DE" sz="2000" dirty="0" err="1"/>
              <a:t>Literacy</a:t>
            </a:r>
            <a:r>
              <a:rPr lang="de-DE" sz="2000" dirty="0"/>
              <a:t>) heißt, </a:t>
            </a:r>
            <a:r>
              <a:rPr lang="de-DE" sz="2000" b="1" dirty="0">
                <a:solidFill>
                  <a:srgbClr val="A50021"/>
                </a:solidFill>
              </a:rPr>
              <a:t>geschriebene Texte zu verstehen, zu nutzen und über sie zu reflektieren</a:t>
            </a:r>
            <a:r>
              <a:rPr lang="de-DE" sz="2000" dirty="0"/>
              <a:t>, um eigene Ziele zu erreichen, das eigene Wissen und Potenzial weiterzuentwickeln und am gesellschaftlichen Leben teilzunehmen.“ (PISA 2000, S. 80) </a:t>
            </a:r>
          </a:p>
          <a:p>
            <a:pPr marL="0" indent="0" eaLnBrk="1" hangingPunct="1">
              <a:buNone/>
              <a:tabLst>
                <a:tab pos="365125" algn="l"/>
              </a:tabLst>
            </a:pPr>
            <a:r>
              <a:rPr lang="de-DE" sz="2000" b="1" dirty="0"/>
              <a:t>Erweiterte Definition von Lesekompetenz in PISA 2018:</a:t>
            </a:r>
          </a:p>
          <a:p>
            <a:pPr marL="0" indent="0" eaLnBrk="1" hangingPunct="1">
              <a:buNone/>
              <a:tabLst>
                <a:tab pos="365125" algn="l"/>
              </a:tabLst>
            </a:pPr>
            <a:r>
              <a:rPr lang="de-DE" sz="2000" dirty="0"/>
              <a:t>Lesekompetenz (Reading </a:t>
            </a:r>
            <a:r>
              <a:rPr lang="de-DE" sz="2000" dirty="0" err="1"/>
              <a:t>Literacy</a:t>
            </a:r>
            <a:r>
              <a:rPr lang="de-DE" sz="2000" dirty="0"/>
              <a:t>) heißt, </a:t>
            </a:r>
            <a:r>
              <a:rPr lang="de-DE" sz="2000" b="1" dirty="0">
                <a:solidFill>
                  <a:srgbClr val="C00000"/>
                </a:solidFill>
              </a:rPr>
              <a:t>„</a:t>
            </a:r>
            <a:r>
              <a:rPr lang="de-DE" sz="2000" b="1" i="1" dirty="0">
                <a:solidFill>
                  <a:srgbClr val="C00000"/>
                </a:solidFill>
              </a:rPr>
              <a:t>Texte</a:t>
            </a:r>
            <a:r>
              <a:rPr lang="de-DE" sz="2000" b="1" dirty="0">
                <a:solidFill>
                  <a:srgbClr val="C00000"/>
                </a:solidFill>
              </a:rPr>
              <a:t> zu verstehen, zu nutzen, </a:t>
            </a:r>
            <a:r>
              <a:rPr lang="de-DE" sz="2000" b="1" i="1" dirty="0">
                <a:solidFill>
                  <a:srgbClr val="C00000"/>
                </a:solidFill>
              </a:rPr>
              <a:t>zu bewerten </a:t>
            </a:r>
            <a:r>
              <a:rPr lang="de-DE" sz="2000" b="1" dirty="0">
                <a:solidFill>
                  <a:srgbClr val="C00000"/>
                </a:solidFill>
              </a:rPr>
              <a:t>und über sie zu reflektieren, </a:t>
            </a:r>
            <a:r>
              <a:rPr lang="de-DE" sz="2000" b="1" i="1" dirty="0">
                <a:solidFill>
                  <a:srgbClr val="C00000"/>
                </a:solidFill>
              </a:rPr>
              <a:t>sowie bereit zu sein sich mit ihnen auseinanderzusetzen, </a:t>
            </a:r>
            <a:r>
              <a:rPr lang="de-DE" sz="2000" dirty="0"/>
              <a:t>um eigene Ziele zu erreichen …“ (PISA 2018, S. 48).</a:t>
            </a:r>
          </a:p>
          <a:p>
            <a:pPr marL="0" indent="0" eaLnBrk="1" hangingPunct="1">
              <a:buNone/>
              <a:tabLst>
                <a:tab pos="365125" algn="l"/>
              </a:tabLst>
            </a:pPr>
            <a:r>
              <a:rPr lang="de-DE" sz="2000" b="1" dirty="0"/>
              <a:t>NEU:</a:t>
            </a:r>
          </a:p>
          <a:p>
            <a:pPr eaLnBrk="1" hangingPunct="1">
              <a:buFont typeface="Wingdings" pitchFamily="2" charset="2"/>
              <a:buChar char="Ø"/>
              <a:tabLst>
                <a:tab pos="365125" algn="l"/>
              </a:tabLst>
            </a:pPr>
            <a:r>
              <a:rPr lang="de-DE" sz="2000" b="1" dirty="0"/>
              <a:t>Erweiterter Textbegriff (multimodale, auch digitale Texte)</a:t>
            </a:r>
          </a:p>
          <a:p>
            <a:pPr eaLnBrk="1" hangingPunct="1">
              <a:buFont typeface="Wingdings" pitchFamily="2" charset="2"/>
              <a:buChar char="Ø"/>
              <a:tabLst>
                <a:tab pos="365125" algn="l"/>
              </a:tabLst>
            </a:pPr>
            <a:r>
              <a:rPr lang="de-DE" sz="2000" b="1" dirty="0"/>
              <a:t>Kompetenz zur </a:t>
            </a:r>
            <a:r>
              <a:rPr lang="de-DE" sz="2000" b="1" i="1" dirty="0"/>
              <a:t>Bewertung von Texten</a:t>
            </a:r>
          </a:p>
          <a:p>
            <a:pPr eaLnBrk="1" hangingPunct="1">
              <a:buFont typeface="Wingdings" pitchFamily="2" charset="2"/>
              <a:buChar char="Ø"/>
              <a:tabLst>
                <a:tab pos="365125" algn="l"/>
              </a:tabLst>
            </a:pPr>
            <a:r>
              <a:rPr lang="de-DE" sz="2000" b="1" dirty="0"/>
              <a:t>Schon in PISA 2009: </a:t>
            </a:r>
            <a:r>
              <a:rPr lang="de-DE" sz="2000" b="1" i="1" dirty="0"/>
              <a:t>Bereitschaft zur Auseinandersetzung (</a:t>
            </a:r>
            <a:r>
              <a:rPr lang="de-DE" sz="2000" b="1" i="1" dirty="0" err="1"/>
              <a:t>reading</a:t>
            </a:r>
            <a:r>
              <a:rPr lang="de-DE" sz="2000" b="1" i="1" dirty="0"/>
              <a:t> </a:t>
            </a:r>
            <a:r>
              <a:rPr lang="de-DE" sz="2000" b="1" i="1" dirty="0" err="1"/>
              <a:t>engagement</a:t>
            </a:r>
            <a:r>
              <a:rPr lang="de-DE" sz="2000" b="1" i="1" dirty="0"/>
              <a:t>)</a:t>
            </a:r>
            <a:endParaRPr lang="de-DE" sz="2000" b="1" dirty="0"/>
          </a:p>
        </p:txBody>
      </p:sp>
      <p:sp>
        <p:nvSpPr>
          <p:cNvPr id="21506" name="Rectangle 2"/>
          <p:cNvSpPr>
            <a:spLocks noGrp="1" noChangeArrowheads="1"/>
          </p:cNvSpPr>
          <p:nvPr>
            <p:ph type="title"/>
          </p:nvPr>
        </p:nvSpPr>
        <p:spPr/>
        <p:txBody>
          <a:bodyPr>
            <a:normAutofit/>
          </a:bodyPr>
          <a:lstStyle/>
          <a:p>
            <a:pPr marL="365125" indent="-365125" eaLnBrk="1" hangingPunct="1">
              <a:tabLst/>
            </a:pPr>
            <a:r>
              <a:rPr lang="de-DE" b="1" dirty="0"/>
              <a:t>Beispiel: Der Lesekompetenztest bei PISA</a:t>
            </a:r>
          </a:p>
        </p:txBody>
      </p:sp>
      <p:sp>
        <p:nvSpPr>
          <p:cNvPr id="21508" name="Foliennummernplatzhalter 3"/>
          <p:cNvSpPr>
            <a:spLocks noGrp="1"/>
          </p:cNvSpPr>
          <p:nvPr>
            <p:ph type="sldNum" sz="quarter" idx="4294967295"/>
          </p:nvPr>
        </p:nvSpPr>
        <p:spPr>
          <a:xfrm>
            <a:off x="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7D5555-C611-4555-B25C-6DA50925B7C9}" type="slidenum">
              <a:rPr lang="de-DE" smtClean="0">
                <a:solidFill>
                  <a:schemeClr val="bg1"/>
                </a:solidFill>
              </a:rPr>
              <a:pPr eaLnBrk="1" hangingPunct="1"/>
              <a:t>17</a:t>
            </a:fld>
            <a:endParaRPr lang="de-DE">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2BF3FB-46AC-772E-5082-92E56C61390D}"/>
              </a:ext>
            </a:extLst>
          </p:cNvPr>
          <p:cNvSpPr>
            <a:spLocks noGrp="1"/>
          </p:cNvSpPr>
          <p:nvPr>
            <p:ph type="title"/>
          </p:nvPr>
        </p:nvSpPr>
        <p:spPr/>
        <p:txBody>
          <a:bodyPr>
            <a:normAutofit fontScale="90000"/>
          </a:bodyPr>
          <a:lstStyle/>
          <a:p>
            <a:r>
              <a:rPr lang="de-DE" sz="3200" b="1" dirty="0">
                <a:solidFill>
                  <a:schemeClr val="bg1"/>
                </a:solidFill>
              </a:rPr>
              <a:t>Zur Erinnerung: Die theoretische Struktur der Lesekompetenz nach PISA 2000 (Modul 1.1)</a:t>
            </a:r>
            <a:endParaRPr lang="de-DE" dirty="0"/>
          </a:p>
        </p:txBody>
      </p:sp>
      <p:grpSp>
        <p:nvGrpSpPr>
          <p:cNvPr id="4" name="Gruppieren 3">
            <a:extLst>
              <a:ext uri="{FF2B5EF4-FFF2-40B4-BE49-F238E27FC236}">
                <a16:creationId xmlns:a16="http://schemas.microsoft.com/office/drawing/2014/main" id="{2C715DC2-C16D-9396-1CCA-52DE50BAEE75}"/>
              </a:ext>
            </a:extLst>
          </p:cNvPr>
          <p:cNvGrpSpPr/>
          <p:nvPr/>
        </p:nvGrpSpPr>
        <p:grpSpPr>
          <a:xfrm>
            <a:off x="460640" y="1248566"/>
            <a:ext cx="7640826" cy="4720373"/>
            <a:chOff x="107156" y="1055844"/>
            <a:chExt cx="8799136" cy="5037785"/>
          </a:xfrm>
        </p:grpSpPr>
        <p:cxnSp>
          <p:nvCxnSpPr>
            <p:cNvPr id="5" name="Gerade Verbindung 32">
              <a:extLst>
                <a:ext uri="{FF2B5EF4-FFF2-40B4-BE49-F238E27FC236}">
                  <a16:creationId xmlns:a16="http://schemas.microsoft.com/office/drawing/2014/main" id="{B851D9A6-9235-9280-9279-3C792811C748}"/>
                </a:ext>
              </a:extLst>
            </p:cNvPr>
            <p:cNvCxnSpPr>
              <a:cxnSpLocks/>
              <a:stCxn id="28" idx="2"/>
              <a:endCxn id="21" idx="0"/>
            </p:cNvCxnSpPr>
            <p:nvPr/>
          </p:nvCxnSpPr>
          <p:spPr>
            <a:xfrm>
              <a:off x="8151099" y="4745760"/>
              <a:ext cx="39912" cy="214007"/>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Gerade Verbindung 33">
              <a:extLst>
                <a:ext uri="{FF2B5EF4-FFF2-40B4-BE49-F238E27FC236}">
                  <a16:creationId xmlns:a16="http://schemas.microsoft.com/office/drawing/2014/main" id="{945ADBBA-4AB3-6ECA-4DB1-E84B9FFF692F}"/>
                </a:ext>
              </a:extLst>
            </p:cNvPr>
            <p:cNvCxnSpPr>
              <a:stCxn id="29" idx="2"/>
              <a:endCxn id="22" idx="0"/>
            </p:cNvCxnSpPr>
            <p:nvPr/>
          </p:nvCxnSpPr>
          <p:spPr>
            <a:xfrm rot="5400000">
              <a:off x="6402721" y="4849030"/>
              <a:ext cx="218769" cy="2704"/>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Gerade Verbindung 34">
              <a:extLst>
                <a:ext uri="{FF2B5EF4-FFF2-40B4-BE49-F238E27FC236}">
                  <a16:creationId xmlns:a16="http://schemas.microsoft.com/office/drawing/2014/main" id="{1D07F55A-CDC6-0CC5-D0A2-A2EDD48C7BF9}"/>
                </a:ext>
              </a:extLst>
            </p:cNvPr>
            <p:cNvCxnSpPr>
              <a:stCxn id="26" idx="2"/>
              <a:endCxn id="23" idx="0"/>
            </p:cNvCxnSpPr>
            <p:nvPr/>
          </p:nvCxnSpPr>
          <p:spPr>
            <a:xfrm rot="16200000" flipH="1">
              <a:off x="4666448" y="4847972"/>
              <a:ext cx="218769" cy="4820"/>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Gerade Verbindung 35">
              <a:extLst>
                <a:ext uri="{FF2B5EF4-FFF2-40B4-BE49-F238E27FC236}">
                  <a16:creationId xmlns:a16="http://schemas.microsoft.com/office/drawing/2014/main" id="{BE542730-14DB-35A0-ACAC-5F6074B0D3D5}"/>
                </a:ext>
              </a:extLst>
            </p:cNvPr>
            <p:cNvCxnSpPr>
              <a:stCxn id="27" idx="2"/>
              <a:endCxn id="24" idx="0"/>
            </p:cNvCxnSpPr>
            <p:nvPr/>
          </p:nvCxnSpPr>
          <p:spPr>
            <a:xfrm rot="16200000" flipH="1">
              <a:off x="2859646" y="4849940"/>
              <a:ext cx="218769" cy="884"/>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 Verbindung 36">
              <a:extLst>
                <a:ext uri="{FF2B5EF4-FFF2-40B4-BE49-F238E27FC236}">
                  <a16:creationId xmlns:a16="http://schemas.microsoft.com/office/drawing/2014/main" id="{A565CD14-9118-268F-BE5B-80D03280B0E1}"/>
                </a:ext>
              </a:extLst>
            </p:cNvPr>
            <p:cNvCxnSpPr>
              <a:stCxn id="31" idx="2"/>
              <a:endCxn id="25" idx="0"/>
            </p:cNvCxnSpPr>
            <p:nvPr/>
          </p:nvCxnSpPr>
          <p:spPr>
            <a:xfrm>
              <a:off x="1078706" y="3780233"/>
              <a:ext cx="794" cy="1179534"/>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 Verbindung 37">
              <a:extLst>
                <a:ext uri="{FF2B5EF4-FFF2-40B4-BE49-F238E27FC236}">
                  <a16:creationId xmlns:a16="http://schemas.microsoft.com/office/drawing/2014/main" id="{3B1CE7F3-4161-CB07-67C3-17B99D30B4F3}"/>
                </a:ext>
              </a:extLst>
            </p:cNvPr>
            <p:cNvCxnSpPr>
              <a:stCxn id="20" idx="2"/>
              <a:endCxn id="28" idx="0"/>
            </p:cNvCxnSpPr>
            <p:nvPr/>
          </p:nvCxnSpPr>
          <p:spPr>
            <a:xfrm rot="16200000" flipH="1">
              <a:off x="7070368" y="2649496"/>
              <a:ext cx="1245395" cy="916067"/>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Gerade Verbindung 38">
              <a:extLst>
                <a:ext uri="{FF2B5EF4-FFF2-40B4-BE49-F238E27FC236}">
                  <a16:creationId xmlns:a16="http://schemas.microsoft.com/office/drawing/2014/main" id="{A11794B5-568A-6A89-2B2B-142D9F88F6E0}"/>
                </a:ext>
              </a:extLst>
            </p:cNvPr>
            <p:cNvCxnSpPr>
              <a:stCxn id="20" idx="2"/>
              <a:endCxn id="29" idx="0"/>
            </p:cNvCxnSpPr>
            <p:nvPr/>
          </p:nvCxnSpPr>
          <p:spPr>
            <a:xfrm rot="5400000">
              <a:off x="6253929" y="2744362"/>
              <a:ext cx="1240633" cy="721575"/>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Gerade Verbindung 39">
              <a:extLst>
                <a:ext uri="{FF2B5EF4-FFF2-40B4-BE49-F238E27FC236}">
                  <a16:creationId xmlns:a16="http://schemas.microsoft.com/office/drawing/2014/main" id="{C90AD4B4-B041-6922-CD50-8B63D5DBBD13}"/>
                </a:ext>
              </a:extLst>
            </p:cNvPr>
            <p:cNvCxnSpPr>
              <a:cxnSpLocks/>
              <a:stCxn id="19" idx="2"/>
              <a:endCxn id="30" idx="0"/>
            </p:cNvCxnSpPr>
            <p:nvPr/>
          </p:nvCxnSpPr>
          <p:spPr>
            <a:xfrm>
              <a:off x="2246036" y="2484833"/>
              <a:ext cx="1621733" cy="217160"/>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 Verbindung 40">
              <a:extLst>
                <a:ext uri="{FF2B5EF4-FFF2-40B4-BE49-F238E27FC236}">
                  <a16:creationId xmlns:a16="http://schemas.microsoft.com/office/drawing/2014/main" id="{1F3476AB-F4D4-63E8-9BF1-6C9EF50F70B0}"/>
                </a:ext>
              </a:extLst>
            </p:cNvPr>
            <p:cNvCxnSpPr>
              <a:cxnSpLocks/>
              <a:stCxn id="19" idx="2"/>
              <a:endCxn id="31" idx="0"/>
            </p:cNvCxnSpPr>
            <p:nvPr/>
          </p:nvCxnSpPr>
          <p:spPr>
            <a:xfrm flipH="1">
              <a:off x="1078706" y="2484833"/>
              <a:ext cx="1167330" cy="215900"/>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Gerade Verbindung 41">
              <a:extLst>
                <a:ext uri="{FF2B5EF4-FFF2-40B4-BE49-F238E27FC236}">
                  <a16:creationId xmlns:a16="http://schemas.microsoft.com/office/drawing/2014/main" id="{930EAC6A-6F65-C4F0-56F5-200B34417734}"/>
                </a:ext>
              </a:extLst>
            </p:cNvPr>
            <p:cNvCxnSpPr>
              <a:cxnSpLocks/>
              <a:stCxn id="18" idx="2"/>
              <a:endCxn id="19" idx="0"/>
            </p:cNvCxnSpPr>
            <p:nvPr/>
          </p:nvCxnSpPr>
          <p:spPr>
            <a:xfrm flipH="1">
              <a:off x="2246036" y="1487644"/>
              <a:ext cx="2355735" cy="205027"/>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Gerade Verbindung 42">
              <a:extLst>
                <a:ext uri="{FF2B5EF4-FFF2-40B4-BE49-F238E27FC236}">
                  <a16:creationId xmlns:a16="http://schemas.microsoft.com/office/drawing/2014/main" id="{BB4373C3-87C4-5ADF-E329-13385FAB861B}"/>
                </a:ext>
              </a:extLst>
            </p:cNvPr>
            <p:cNvCxnSpPr>
              <a:stCxn id="18" idx="2"/>
              <a:endCxn id="20" idx="0"/>
            </p:cNvCxnSpPr>
            <p:nvPr/>
          </p:nvCxnSpPr>
          <p:spPr>
            <a:xfrm rot="16200000" flipH="1">
              <a:off x="5815888" y="273526"/>
              <a:ext cx="205027" cy="2633261"/>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43">
              <a:extLst>
                <a:ext uri="{FF2B5EF4-FFF2-40B4-BE49-F238E27FC236}">
                  <a16:creationId xmlns:a16="http://schemas.microsoft.com/office/drawing/2014/main" id="{A7F0E725-E7F6-AFBD-ADA5-A866305CA710}"/>
                </a:ext>
              </a:extLst>
            </p:cNvPr>
            <p:cNvCxnSpPr>
              <a:stCxn id="30" idx="2"/>
              <a:endCxn id="27" idx="0"/>
            </p:cNvCxnSpPr>
            <p:nvPr/>
          </p:nvCxnSpPr>
          <p:spPr>
            <a:xfrm rot="5400000">
              <a:off x="3302524" y="3160220"/>
              <a:ext cx="231310" cy="899182"/>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Gerade Verbindung 44">
              <a:extLst>
                <a:ext uri="{FF2B5EF4-FFF2-40B4-BE49-F238E27FC236}">
                  <a16:creationId xmlns:a16="http://schemas.microsoft.com/office/drawing/2014/main" id="{F33A9EE8-DDDF-0BC1-5DA1-8ED78424001E}"/>
                </a:ext>
              </a:extLst>
            </p:cNvPr>
            <p:cNvCxnSpPr>
              <a:stCxn id="30" idx="2"/>
              <a:endCxn id="26" idx="0"/>
            </p:cNvCxnSpPr>
            <p:nvPr/>
          </p:nvCxnSpPr>
          <p:spPr>
            <a:xfrm rot="16200000" flipH="1">
              <a:off x="4204941" y="3156985"/>
              <a:ext cx="231310" cy="905652"/>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3">
              <a:extLst>
                <a:ext uri="{FF2B5EF4-FFF2-40B4-BE49-F238E27FC236}">
                  <a16:creationId xmlns:a16="http://schemas.microsoft.com/office/drawing/2014/main" id="{BBA564ED-2547-0913-6676-10EC086F1830}"/>
                </a:ext>
              </a:extLst>
            </p:cNvPr>
            <p:cNvSpPr>
              <a:spLocks noChangeArrowheads="1"/>
            </p:cNvSpPr>
            <p:nvPr/>
          </p:nvSpPr>
          <p:spPr bwMode="auto">
            <a:xfrm>
              <a:off x="3581130" y="1055844"/>
              <a:ext cx="2041282" cy="431800"/>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Lesekompetenz</a:t>
              </a:r>
              <a:endParaRPr lang="en-US" sz="1500" dirty="0">
                <a:solidFill>
                  <a:srgbClr val="000000"/>
                </a:solidFill>
                <a:latin typeface="Arial"/>
                <a:cs typeface="Arial"/>
              </a:endParaRPr>
            </a:p>
          </p:txBody>
        </p:sp>
        <p:sp>
          <p:nvSpPr>
            <p:cNvPr id="19" name="Rectangle 4">
              <a:extLst>
                <a:ext uri="{FF2B5EF4-FFF2-40B4-BE49-F238E27FC236}">
                  <a16:creationId xmlns:a16="http://schemas.microsoft.com/office/drawing/2014/main" id="{90E76E56-C05D-E855-7974-1B258E3EB9BE}"/>
                </a:ext>
              </a:extLst>
            </p:cNvPr>
            <p:cNvSpPr>
              <a:spLocks noChangeArrowheads="1"/>
            </p:cNvSpPr>
            <p:nvPr/>
          </p:nvSpPr>
          <p:spPr bwMode="auto">
            <a:xfrm>
              <a:off x="230762" y="1692671"/>
              <a:ext cx="4030546" cy="7921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Primär</a:t>
              </a:r>
              <a:r>
                <a:rPr lang="en-US" sz="1500" dirty="0">
                  <a:solidFill>
                    <a:srgbClr val="000000"/>
                  </a:solidFill>
                  <a:latin typeface="Arial"/>
                  <a:cs typeface="Arial"/>
                </a:rPr>
                <a:t> </a:t>
              </a:r>
              <a:r>
                <a:rPr lang="en-US" sz="1500" dirty="0" err="1">
                  <a:solidFill>
                    <a:srgbClr val="000000"/>
                  </a:solidFill>
                  <a:latin typeface="Arial"/>
                  <a:cs typeface="Arial"/>
                </a:rPr>
                <a:t>textinterne</a:t>
              </a:r>
              <a:r>
                <a:rPr lang="en-US" sz="1500" dirty="0">
                  <a:solidFill>
                    <a:srgbClr val="000000"/>
                  </a:solidFill>
                  <a:latin typeface="Arial"/>
                  <a:cs typeface="Arial"/>
                </a:rPr>
                <a:t> </a:t>
              </a:r>
              <a:r>
                <a:rPr lang="en-US" sz="1500" dirty="0" err="1">
                  <a:solidFill>
                    <a:srgbClr val="000000"/>
                  </a:solidFill>
                  <a:latin typeface="Arial"/>
                  <a:cs typeface="Arial"/>
                </a:rPr>
                <a:t>Informationen</a:t>
              </a:r>
              <a:r>
                <a:rPr lang="en-US" sz="1500" dirty="0">
                  <a:solidFill>
                    <a:srgbClr val="000000"/>
                  </a:solidFill>
                  <a:latin typeface="Arial"/>
                  <a:cs typeface="Arial"/>
                </a:rPr>
                <a:t> </a:t>
              </a:r>
              <a:r>
                <a:rPr lang="en-US" sz="1500" dirty="0" err="1">
                  <a:solidFill>
                    <a:srgbClr val="000000"/>
                  </a:solidFill>
                  <a:latin typeface="Arial"/>
                  <a:cs typeface="Arial"/>
                </a:rPr>
                <a:t>nutzen</a:t>
              </a:r>
              <a:endParaRPr lang="en-US" sz="1500" dirty="0">
                <a:solidFill>
                  <a:srgbClr val="000000"/>
                </a:solidFill>
                <a:latin typeface="Arial"/>
                <a:cs typeface="Arial"/>
              </a:endParaRPr>
            </a:p>
          </p:txBody>
        </p:sp>
        <p:sp>
          <p:nvSpPr>
            <p:cNvPr id="20" name="Rectangle 5">
              <a:extLst>
                <a:ext uri="{FF2B5EF4-FFF2-40B4-BE49-F238E27FC236}">
                  <a16:creationId xmlns:a16="http://schemas.microsoft.com/office/drawing/2014/main" id="{715895D4-79AC-02A1-99C2-E92697686323}"/>
                </a:ext>
              </a:extLst>
            </p:cNvPr>
            <p:cNvSpPr>
              <a:spLocks noChangeArrowheads="1"/>
            </p:cNvSpPr>
            <p:nvPr/>
          </p:nvSpPr>
          <p:spPr bwMode="auto">
            <a:xfrm>
              <a:off x="5651500" y="1692671"/>
              <a:ext cx="3167063" cy="7921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Externes</a:t>
              </a:r>
              <a:r>
                <a:rPr lang="en-US" sz="1500" dirty="0">
                  <a:solidFill>
                    <a:srgbClr val="000000"/>
                  </a:solidFill>
                  <a:latin typeface="Arial"/>
                  <a:cs typeface="Arial"/>
                </a:rPr>
                <a:t> </a:t>
              </a:r>
              <a:r>
                <a:rPr lang="en-US" sz="1500" dirty="0" err="1">
                  <a:solidFill>
                    <a:srgbClr val="000000"/>
                  </a:solidFill>
                  <a:latin typeface="Arial"/>
                  <a:cs typeface="Arial"/>
                </a:rPr>
                <a:t>Wissen</a:t>
              </a:r>
              <a:r>
                <a:rPr lang="en-US" sz="1500" dirty="0">
                  <a:solidFill>
                    <a:srgbClr val="000000"/>
                  </a:solidFill>
                  <a:latin typeface="Arial"/>
                  <a:cs typeface="Arial"/>
                </a:rPr>
                <a:t> </a:t>
              </a:r>
              <a:r>
                <a:rPr lang="en-US" sz="1500" dirty="0" err="1">
                  <a:solidFill>
                    <a:srgbClr val="000000"/>
                  </a:solidFill>
                  <a:latin typeface="Arial"/>
                  <a:cs typeface="Arial"/>
                </a:rPr>
                <a:t>heranziehen</a:t>
              </a:r>
              <a:endParaRPr lang="en-US" sz="1500" dirty="0">
                <a:solidFill>
                  <a:srgbClr val="000000"/>
                </a:solidFill>
                <a:latin typeface="Arial"/>
                <a:cs typeface="Arial"/>
              </a:endParaRPr>
            </a:p>
          </p:txBody>
        </p:sp>
        <p:sp>
          <p:nvSpPr>
            <p:cNvPr id="21" name="Rectangle 6">
              <a:extLst>
                <a:ext uri="{FF2B5EF4-FFF2-40B4-BE49-F238E27FC236}">
                  <a16:creationId xmlns:a16="http://schemas.microsoft.com/office/drawing/2014/main" id="{9A2F6004-8828-3333-CBBD-506C0D426677}"/>
                </a:ext>
              </a:extLst>
            </p:cNvPr>
            <p:cNvSpPr>
              <a:spLocks noChangeArrowheads="1"/>
            </p:cNvSpPr>
            <p:nvPr/>
          </p:nvSpPr>
          <p:spPr bwMode="auto">
            <a:xfrm>
              <a:off x="7475729" y="4959767"/>
              <a:ext cx="1430563"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Über</a:t>
              </a:r>
              <a:r>
                <a:rPr lang="en-US" sz="1500" dirty="0">
                  <a:solidFill>
                    <a:srgbClr val="000000"/>
                  </a:solidFill>
                  <a:latin typeface="Arial"/>
                  <a:cs typeface="Arial"/>
                </a:rPr>
                <a:t> die Form </a:t>
              </a:r>
              <a:br>
                <a:rPr lang="en-US" sz="1500" dirty="0">
                  <a:solidFill>
                    <a:srgbClr val="000000"/>
                  </a:solidFill>
                  <a:latin typeface="Arial"/>
                  <a:cs typeface="Arial"/>
                </a:rPr>
              </a:br>
              <a:r>
                <a:rPr lang="en-US" sz="1500" dirty="0">
                  <a:solidFill>
                    <a:srgbClr val="000000"/>
                  </a:solidFill>
                  <a:latin typeface="Arial"/>
                  <a:cs typeface="Arial"/>
                </a:rPr>
                <a:t>des </a:t>
              </a:r>
              <a:r>
                <a:rPr lang="en-US" sz="1500" dirty="0" err="1">
                  <a:solidFill>
                    <a:srgbClr val="000000"/>
                  </a:solidFill>
                  <a:latin typeface="Arial"/>
                  <a:cs typeface="Arial"/>
                </a:rPr>
                <a:t>Textes</a:t>
              </a:r>
              <a:r>
                <a:rPr lang="en-US" sz="1500" dirty="0">
                  <a:solidFill>
                    <a:srgbClr val="000000"/>
                  </a:solidFill>
                  <a:latin typeface="Arial"/>
                  <a:cs typeface="Arial"/>
                </a:rPr>
                <a:t> </a:t>
              </a:r>
              <a:br>
                <a:rPr lang="en-US" sz="1500" dirty="0">
                  <a:solidFill>
                    <a:srgbClr val="000000"/>
                  </a:solidFill>
                  <a:latin typeface="Arial"/>
                  <a:cs typeface="Arial"/>
                </a:rPr>
              </a:br>
              <a:r>
                <a:rPr lang="en-US" sz="1500" dirty="0" err="1">
                  <a:solidFill>
                    <a:srgbClr val="000000"/>
                  </a:solidFill>
                  <a:latin typeface="Arial"/>
                  <a:cs typeface="Arial"/>
                </a:rPr>
                <a:t>reflektieren</a:t>
              </a:r>
              <a:endParaRPr lang="en-US" sz="1500" dirty="0">
                <a:solidFill>
                  <a:srgbClr val="000000"/>
                </a:solidFill>
                <a:latin typeface="Arial"/>
                <a:cs typeface="Arial"/>
              </a:endParaRPr>
            </a:p>
          </p:txBody>
        </p:sp>
        <p:sp>
          <p:nvSpPr>
            <p:cNvPr id="22" name="Rectangle 7">
              <a:extLst>
                <a:ext uri="{FF2B5EF4-FFF2-40B4-BE49-F238E27FC236}">
                  <a16:creationId xmlns:a16="http://schemas.microsoft.com/office/drawing/2014/main" id="{3FA1B3D8-7628-D7FA-6CFC-EDD6AE1A3FA1}"/>
                </a:ext>
              </a:extLst>
            </p:cNvPr>
            <p:cNvSpPr>
              <a:spLocks noChangeArrowheads="1"/>
            </p:cNvSpPr>
            <p:nvPr/>
          </p:nvSpPr>
          <p:spPr bwMode="auto">
            <a:xfrm>
              <a:off x="5847722" y="4959767"/>
              <a:ext cx="1326062"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Über</a:t>
              </a:r>
              <a:r>
                <a:rPr lang="en-US" sz="1500" dirty="0">
                  <a:solidFill>
                    <a:srgbClr val="000000"/>
                  </a:solidFill>
                  <a:latin typeface="Arial"/>
                  <a:cs typeface="Arial"/>
                </a:rPr>
                <a:t> den</a:t>
              </a:r>
            </a:p>
            <a:p>
              <a:pPr algn="ctr"/>
              <a:r>
                <a:rPr lang="en-US" sz="1500" dirty="0" err="1">
                  <a:solidFill>
                    <a:srgbClr val="000000"/>
                  </a:solidFill>
                  <a:latin typeface="Arial"/>
                  <a:cs typeface="Arial"/>
                </a:rPr>
                <a:t>Inhalt</a:t>
              </a:r>
              <a:r>
                <a:rPr lang="en-US" sz="1500" dirty="0">
                  <a:solidFill>
                    <a:srgbClr val="000000"/>
                  </a:solidFill>
                  <a:latin typeface="Arial"/>
                  <a:cs typeface="Arial"/>
                </a:rPr>
                <a:t> </a:t>
              </a:r>
            </a:p>
            <a:p>
              <a:pPr algn="ctr"/>
              <a:r>
                <a:rPr lang="en-US" sz="1500" dirty="0">
                  <a:solidFill>
                    <a:srgbClr val="000000"/>
                  </a:solidFill>
                  <a:latin typeface="Arial"/>
                  <a:cs typeface="Arial"/>
                </a:rPr>
                <a:t>des </a:t>
              </a:r>
              <a:r>
                <a:rPr lang="en-US" sz="1500" dirty="0" err="1">
                  <a:solidFill>
                    <a:srgbClr val="000000"/>
                  </a:solidFill>
                  <a:latin typeface="Arial"/>
                  <a:cs typeface="Arial"/>
                </a:rPr>
                <a:t>Textes</a:t>
              </a:r>
              <a:r>
                <a:rPr lang="en-US" sz="1500" dirty="0">
                  <a:solidFill>
                    <a:srgbClr val="000000"/>
                  </a:solidFill>
                  <a:latin typeface="Arial"/>
                  <a:cs typeface="Arial"/>
                </a:rPr>
                <a:t> </a:t>
              </a:r>
            </a:p>
            <a:p>
              <a:pPr algn="ctr"/>
              <a:r>
                <a:rPr lang="en-US" sz="1500" dirty="0" err="1">
                  <a:solidFill>
                    <a:srgbClr val="000000"/>
                  </a:solidFill>
                  <a:latin typeface="Arial"/>
                  <a:cs typeface="Arial"/>
                </a:rPr>
                <a:t>reflektieren</a:t>
              </a:r>
              <a:endParaRPr lang="en-US" sz="1500" dirty="0">
                <a:solidFill>
                  <a:srgbClr val="000000"/>
                </a:solidFill>
                <a:latin typeface="Arial"/>
                <a:cs typeface="Arial"/>
              </a:endParaRPr>
            </a:p>
          </p:txBody>
        </p:sp>
        <p:sp>
          <p:nvSpPr>
            <p:cNvPr id="23" name="Rectangle 8">
              <a:extLst>
                <a:ext uri="{FF2B5EF4-FFF2-40B4-BE49-F238E27FC236}">
                  <a16:creationId xmlns:a16="http://schemas.microsoft.com/office/drawing/2014/main" id="{BF7E8C85-B509-FCF2-A4D9-05E8D45581A5}"/>
                </a:ext>
              </a:extLst>
            </p:cNvPr>
            <p:cNvSpPr>
              <a:spLocks noChangeArrowheads="1"/>
            </p:cNvSpPr>
            <p:nvPr/>
          </p:nvSpPr>
          <p:spPr bwMode="auto">
            <a:xfrm>
              <a:off x="4010708" y="4959767"/>
              <a:ext cx="1535068"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Textbezogene</a:t>
              </a:r>
              <a:endParaRPr lang="en-US" sz="1500" dirty="0">
                <a:solidFill>
                  <a:srgbClr val="000000"/>
                </a:solidFill>
                <a:latin typeface="Arial"/>
                <a:cs typeface="Arial"/>
              </a:endParaRPr>
            </a:p>
            <a:p>
              <a:pPr algn="ctr"/>
              <a:r>
                <a:rPr lang="en-US" sz="1500" dirty="0">
                  <a:solidFill>
                    <a:srgbClr val="000000"/>
                  </a:solidFill>
                  <a:latin typeface="Arial"/>
                  <a:cs typeface="Arial"/>
                </a:rPr>
                <a:t>Interpretation </a:t>
              </a:r>
            </a:p>
            <a:p>
              <a:pPr algn="ctr"/>
              <a:r>
                <a:rPr lang="en-US" sz="1500" dirty="0" err="1">
                  <a:solidFill>
                    <a:srgbClr val="000000"/>
                  </a:solidFill>
                  <a:latin typeface="Arial"/>
                  <a:cs typeface="Arial"/>
                </a:rPr>
                <a:t>entwickeln</a:t>
              </a:r>
              <a:endParaRPr lang="en-US" sz="1500" dirty="0">
                <a:solidFill>
                  <a:srgbClr val="000000"/>
                </a:solidFill>
                <a:latin typeface="Arial"/>
                <a:cs typeface="Arial"/>
              </a:endParaRPr>
            </a:p>
          </p:txBody>
        </p:sp>
        <p:sp>
          <p:nvSpPr>
            <p:cNvPr id="24" name="Rectangle 9">
              <a:extLst>
                <a:ext uri="{FF2B5EF4-FFF2-40B4-BE49-F238E27FC236}">
                  <a16:creationId xmlns:a16="http://schemas.microsoft.com/office/drawing/2014/main" id="{6959A631-CDD4-8087-1782-5EC69FB9DD60}"/>
                </a:ext>
              </a:extLst>
            </p:cNvPr>
            <p:cNvSpPr>
              <a:spLocks noChangeArrowheads="1"/>
            </p:cNvSpPr>
            <p:nvPr/>
          </p:nvSpPr>
          <p:spPr bwMode="auto">
            <a:xfrm>
              <a:off x="2230182" y="4959767"/>
              <a:ext cx="1478580"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Informationen</a:t>
              </a:r>
              <a:endParaRPr lang="en-US" sz="1500" dirty="0">
                <a:solidFill>
                  <a:srgbClr val="000000"/>
                </a:solidFill>
                <a:latin typeface="Arial"/>
                <a:cs typeface="Arial"/>
              </a:endParaRPr>
            </a:p>
            <a:p>
              <a:pPr algn="ctr"/>
              <a:r>
                <a:rPr lang="en-US" sz="1500" dirty="0" err="1">
                  <a:solidFill>
                    <a:srgbClr val="000000"/>
                  </a:solidFill>
                  <a:latin typeface="Arial"/>
                  <a:cs typeface="Arial"/>
                </a:rPr>
                <a:t>ermitteln</a:t>
              </a:r>
              <a:endParaRPr lang="en-US" sz="1500" dirty="0">
                <a:solidFill>
                  <a:srgbClr val="000000"/>
                </a:solidFill>
                <a:latin typeface="Arial"/>
                <a:cs typeface="Arial"/>
              </a:endParaRPr>
            </a:p>
          </p:txBody>
        </p:sp>
        <p:sp>
          <p:nvSpPr>
            <p:cNvPr id="25" name="Rectangle 10">
              <a:extLst>
                <a:ext uri="{FF2B5EF4-FFF2-40B4-BE49-F238E27FC236}">
                  <a16:creationId xmlns:a16="http://schemas.microsoft.com/office/drawing/2014/main" id="{E09EBE2E-410B-AD19-1A61-C44D1AF14EA9}"/>
                </a:ext>
              </a:extLst>
            </p:cNvPr>
            <p:cNvSpPr>
              <a:spLocks noChangeArrowheads="1"/>
            </p:cNvSpPr>
            <p:nvPr/>
          </p:nvSpPr>
          <p:spPr bwMode="auto">
            <a:xfrm>
              <a:off x="230764" y="4959767"/>
              <a:ext cx="1697472"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Allgemeines</a:t>
              </a:r>
              <a:endParaRPr lang="en-US" sz="1500" dirty="0">
                <a:solidFill>
                  <a:srgbClr val="000000"/>
                </a:solidFill>
                <a:latin typeface="Arial"/>
                <a:cs typeface="Arial"/>
              </a:endParaRPr>
            </a:p>
            <a:p>
              <a:pPr algn="ctr"/>
              <a:r>
                <a:rPr lang="en-US" sz="1500" dirty="0" err="1">
                  <a:solidFill>
                    <a:srgbClr val="000000"/>
                  </a:solidFill>
                  <a:latin typeface="Arial"/>
                  <a:cs typeface="Arial"/>
                </a:rPr>
                <a:t>Textverständnis</a:t>
              </a:r>
              <a:endParaRPr lang="en-US" sz="1500" dirty="0">
                <a:solidFill>
                  <a:srgbClr val="000000"/>
                </a:solidFill>
                <a:latin typeface="Arial"/>
                <a:cs typeface="Arial"/>
              </a:endParaRPr>
            </a:p>
            <a:p>
              <a:pPr algn="ctr"/>
              <a:r>
                <a:rPr lang="en-US" sz="1500" dirty="0" err="1">
                  <a:solidFill>
                    <a:srgbClr val="000000"/>
                  </a:solidFill>
                  <a:latin typeface="Arial"/>
                  <a:cs typeface="Arial"/>
                </a:rPr>
                <a:t>entwickeln</a:t>
              </a:r>
              <a:endParaRPr lang="en-US" sz="1500" dirty="0">
                <a:solidFill>
                  <a:srgbClr val="000000"/>
                </a:solidFill>
                <a:latin typeface="Arial"/>
                <a:cs typeface="Arial"/>
              </a:endParaRPr>
            </a:p>
          </p:txBody>
        </p:sp>
        <p:sp>
          <p:nvSpPr>
            <p:cNvPr id="26" name="Rectangle 11">
              <a:extLst>
                <a:ext uri="{FF2B5EF4-FFF2-40B4-BE49-F238E27FC236}">
                  <a16:creationId xmlns:a16="http://schemas.microsoft.com/office/drawing/2014/main" id="{94FFAE21-597B-FE3D-E556-7BEB70195337}"/>
                </a:ext>
              </a:extLst>
            </p:cNvPr>
            <p:cNvSpPr>
              <a:spLocks noChangeArrowheads="1"/>
            </p:cNvSpPr>
            <p:nvPr/>
          </p:nvSpPr>
          <p:spPr bwMode="auto">
            <a:xfrm>
              <a:off x="3961743" y="3725466"/>
              <a:ext cx="1623358" cy="101553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Beziehungen</a:t>
              </a:r>
              <a:r>
                <a:rPr lang="en-US" sz="1500" dirty="0">
                  <a:solidFill>
                    <a:srgbClr val="000000"/>
                  </a:solidFill>
                  <a:latin typeface="Arial"/>
                  <a:cs typeface="Arial"/>
                </a:rPr>
                <a:t> </a:t>
              </a:r>
              <a:br>
                <a:rPr lang="en-US" sz="1500" dirty="0">
                  <a:solidFill>
                    <a:srgbClr val="000000"/>
                  </a:solidFill>
                  <a:latin typeface="Arial"/>
                  <a:cs typeface="Arial"/>
                </a:rPr>
              </a:br>
              <a:r>
                <a:rPr lang="en-US" sz="1500" dirty="0" err="1">
                  <a:solidFill>
                    <a:srgbClr val="000000"/>
                  </a:solidFill>
                  <a:latin typeface="Arial"/>
                  <a:cs typeface="Arial"/>
                </a:rPr>
                <a:t>verstehen</a:t>
              </a:r>
              <a:endParaRPr lang="en-US" sz="1500" dirty="0">
                <a:solidFill>
                  <a:srgbClr val="000000"/>
                </a:solidFill>
                <a:latin typeface="Arial"/>
                <a:cs typeface="Arial"/>
              </a:endParaRPr>
            </a:p>
          </p:txBody>
        </p:sp>
        <p:sp>
          <p:nvSpPr>
            <p:cNvPr id="27" name="Rectangle 12">
              <a:extLst>
                <a:ext uri="{FF2B5EF4-FFF2-40B4-BE49-F238E27FC236}">
                  <a16:creationId xmlns:a16="http://schemas.microsoft.com/office/drawing/2014/main" id="{9B4C046B-C82A-9561-4AA4-62EC95BAAE09}"/>
                </a:ext>
              </a:extLst>
            </p:cNvPr>
            <p:cNvSpPr>
              <a:spLocks noChangeArrowheads="1"/>
            </p:cNvSpPr>
            <p:nvPr/>
          </p:nvSpPr>
          <p:spPr bwMode="auto">
            <a:xfrm>
              <a:off x="2189764" y="3725466"/>
              <a:ext cx="1557648" cy="101553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Unabhängige</a:t>
              </a:r>
              <a:r>
                <a:rPr lang="en-US" sz="1500" dirty="0">
                  <a:solidFill>
                    <a:srgbClr val="000000"/>
                  </a:solidFill>
                  <a:latin typeface="Arial"/>
                  <a:cs typeface="Arial"/>
                </a:rPr>
                <a:t> </a:t>
              </a:r>
            </a:p>
            <a:p>
              <a:pPr algn="ctr"/>
              <a:r>
                <a:rPr lang="en-US" sz="1500" dirty="0" err="1">
                  <a:solidFill>
                    <a:srgbClr val="000000"/>
                  </a:solidFill>
                  <a:latin typeface="Arial"/>
                  <a:cs typeface="Arial"/>
                </a:rPr>
                <a:t>Einzel</a:t>
              </a:r>
              <a:r>
                <a:rPr lang="en-US" sz="1500" dirty="0">
                  <a:solidFill>
                    <a:srgbClr val="000000"/>
                  </a:solidFill>
                  <a:latin typeface="Arial"/>
                  <a:cs typeface="Arial"/>
                </a:rPr>
                <a:t>-</a:t>
              </a:r>
            </a:p>
            <a:p>
              <a:pPr algn="ctr"/>
              <a:r>
                <a:rPr lang="en-US" sz="1500" dirty="0" err="1">
                  <a:solidFill>
                    <a:srgbClr val="000000"/>
                  </a:solidFill>
                  <a:latin typeface="Arial"/>
                  <a:cs typeface="Arial"/>
                </a:rPr>
                <a:t>informationen</a:t>
              </a:r>
              <a:endParaRPr lang="en-US" sz="1500" dirty="0">
                <a:solidFill>
                  <a:srgbClr val="000000"/>
                </a:solidFill>
                <a:latin typeface="Arial"/>
                <a:cs typeface="Arial"/>
              </a:endParaRPr>
            </a:p>
          </p:txBody>
        </p:sp>
        <p:sp>
          <p:nvSpPr>
            <p:cNvPr id="28" name="Rectangle 13">
              <a:extLst>
                <a:ext uri="{FF2B5EF4-FFF2-40B4-BE49-F238E27FC236}">
                  <a16:creationId xmlns:a16="http://schemas.microsoft.com/office/drawing/2014/main" id="{3066A23E-8109-8868-F5E8-5A6EA868EF64}"/>
                </a:ext>
              </a:extLst>
            </p:cNvPr>
            <p:cNvSpPr>
              <a:spLocks noChangeArrowheads="1"/>
            </p:cNvSpPr>
            <p:nvPr/>
          </p:nvSpPr>
          <p:spPr bwMode="auto">
            <a:xfrm>
              <a:off x="7440226" y="3730228"/>
              <a:ext cx="1421745" cy="101553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Struktur</a:t>
              </a:r>
              <a:endParaRPr lang="en-US" sz="1500" dirty="0">
                <a:solidFill>
                  <a:srgbClr val="000000"/>
                </a:solidFill>
                <a:latin typeface="Arial"/>
                <a:cs typeface="Arial"/>
              </a:endParaRPr>
            </a:p>
          </p:txBody>
        </p:sp>
        <p:sp>
          <p:nvSpPr>
            <p:cNvPr id="29" name="Rectangle 14">
              <a:extLst>
                <a:ext uri="{FF2B5EF4-FFF2-40B4-BE49-F238E27FC236}">
                  <a16:creationId xmlns:a16="http://schemas.microsoft.com/office/drawing/2014/main" id="{D00A82AE-059E-089C-3875-CE264B8D84AC}"/>
                </a:ext>
              </a:extLst>
            </p:cNvPr>
            <p:cNvSpPr>
              <a:spLocks noChangeArrowheads="1"/>
            </p:cNvSpPr>
            <p:nvPr/>
          </p:nvSpPr>
          <p:spPr bwMode="auto">
            <a:xfrm>
              <a:off x="5802584" y="3725466"/>
              <a:ext cx="1421745" cy="101553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Inhalt</a:t>
              </a:r>
              <a:endParaRPr lang="en-US" sz="1500" dirty="0">
                <a:solidFill>
                  <a:srgbClr val="000000"/>
                </a:solidFill>
                <a:latin typeface="Arial"/>
                <a:cs typeface="Arial"/>
              </a:endParaRPr>
            </a:p>
          </p:txBody>
        </p:sp>
        <p:sp>
          <p:nvSpPr>
            <p:cNvPr id="30" name="Rectangle 15">
              <a:extLst>
                <a:ext uri="{FF2B5EF4-FFF2-40B4-BE49-F238E27FC236}">
                  <a16:creationId xmlns:a16="http://schemas.microsoft.com/office/drawing/2014/main" id="{7B590C81-A772-A221-A2E8-EC3147182ED2}"/>
                </a:ext>
              </a:extLst>
            </p:cNvPr>
            <p:cNvSpPr>
              <a:spLocks noChangeArrowheads="1"/>
            </p:cNvSpPr>
            <p:nvPr/>
          </p:nvSpPr>
          <p:spPr bwMode="auto">
            <a:xfrm>
              <a:off x="2189764" y="2701994"/>
              <a:ext cx="3356012" cy="7921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Sich</a:t>
              </a:r>
              <a:r>
                <a:rPr lang="en-US" sz="1500" dirty="0">
                  <a:solidFill>
                    <a:srgbClr val="000000"/>
                  </a:solidFill>
                  <a:latin typeface="Arial"/>
                  <a:cs typeface="Arial"/>
                </a:rPr>
                <a:t> auf </a:t>
              </a:r>
              <a:r>
                <a:rPr lang="en-US" sz="1500" dirty="0" err="1">
                  <a:solidFill>
                    <a:srgbClr val="000000"/>
                  </a:solidFill>
                  <a:latin typeface="Arial"/>
                  <a:cs typeface="Arial"/>
                </a:rPr>
                <a:t>bestimmte</a:t>
              </a:r>
              <a:r>
                <a:rPr lang="en-US" sz="1500" dirty="0">
                  <a:solidFill>
                    <a:srgbClr val="000000"/>
                  </a:solidFill>
                  <a:latin typeface="Arial"/>
                  <a:cs typeface="Arial"/>
                </a:rPr>
                <a:t> </a:t>
              </a:r>
              <a:r>
                <a:rPr lang="en-US" sz="1500" dirty="0" err="1">
                  <a:solidFill>
                    <a:srgbClr val="000000"/>
                  </a:solidFill>
                  <a:latin typeface="Arial"/>
                  <a:cs typeface="Arial"/>
                </a:rPr>
                <a:t>Textteile</a:t>
              </a:r>
              <a:endParaRPr lang="en-US" sz="1500" dirty="0">
                <a:solidFill>
                  <a:srgbClr val="000000"/>
                </a:solidFill>
                <a:latin typeface="Arial"/>
                <a:cs typeface="Arial"/>
              </a:endParaRPr>
            </a:p>
            <a:p>
              <a:pPr algn="ctr"/>
              <a:r>
                <a:rPr lang="en-US" sz="1500" dirty="0">
                  <a:solidFill>
                    <a:srgbClr val="000000"/>
                  </a:solidFill>
                  <a:latin typeface="Arial"/>
                  <a:cs typeface="Arial"/>
                </a:rPr>
                <a:t> </a:t>
              </a:r>
              <a:r>
                <a:rPr lang="en-US" sz="1500" dirty="0" err="1">
                  <a:solidFill>
                    <a:srgbClr val="000000"/>
                  </a:solidFill>
                  <a:latin typeface="Arial"/>
                  <a:cs typeface="Arial"/>
                </a:rPr>
                <a:t>konzentrieren</a:t>
              </a:r>
              <a:endParaRPr lang="en-US" sz="1500" dirty="0">
                <a:solidFill>
                  <a:srgbClr val="000000"/>
                </a:solidFill>
                <a:latin typeface="Arial"/>
                <a:cs typeface="Arial"/>
              </a:endParaRPr>
            </a:p>
          </p:txBody>
        </p:sp>
        <p:sp>
          <p:nvSpPr>
            <p:cNvPr id="31" name="Rectangle 16">
              <a:extLst>
                <a:ext uri="{FF2B5EF4-FFF2-40B4-BE49-F238E27FC236}">
                  <a16:creationId xmlns:a16="http://schemas.microsoft.com/office/drawing/2014/main" id="{24E61493-D968-FF04-422E-373D411BC431}"/>
                </a:ext>
              </a:extLst>
            </p:cNvPr>
            <p:cNvSpPr>
              <a:spLocks noChangeArrowheads="1"/>
            </p:cNvSpPr>
            <p:nvPr/>
          </p:nvSpPr>
          <p:spPr bwMode="auto">
            <a:xfrm>
              <a:off x="107156" y="2700733"/>
              <a:ext cx="1943100" cy="1079500"/>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a:solidFill>
                    <a:srgbClr val="000000"/>
                  </a:solidFill>
                  <a:latin typeface="Arial"/>
                  <a:cs typeface="Arial"/>
                </a:rPr>
                <a:t>Text </a:t>
              </a:r>
              <a:r>
                <a:rPr lang="en-US" sz="1500" dirty="0" err="1">
                  <a:solidFill>
                    <a:srgbClr val="000000"/>
                  </a:solidFill>
                  <a:latin typeface="Arial"/>
                  <a:cs typeface="Arial"/>
                </a:rPr>
                <a:t>als</a:t>
              </a:r>
              <a:r>
                <a:rPr lang="en-US" sz="1500" dirty="0">
                  <a:solidFill>
                    <a:srgbClr val="000000"/>
                  </a:solidFill>
                  <a:latin typeface="Arial"/>
                  <a:cs typeface="Arial"/>
                </a:rPr>
                <a:t> </a:t>
              </a:r>
              <a:r>
                <a:rPr lang="en-US" sz="1500" dirty="0" err="1">
                  <a:solidFill>
                    <a:srgbClr val="000000"/>
                  </a:solidFill>
                  <a:latin typeface="Arial"/>
                  <a:cs typeface="Arial"/>
                </a:rPr>
                <a:t>Ganzes</a:t>
              </a:r>
              <a:endParaRPr lang="en-US" sz="1500" dirty="0">
                <a:solidFill>
                  <a:srgbClr val="000000"/>
                </a:solidFill>
                <a:latin typeface="Arial"/>
                <a:cs typeface="Arial"/>
              </a:endParaRPr>
            </a:p>
            <a:p>
              <a:pPr algn="ctr"/>
              <a:r>
                <a:rPr lang="en-US" sz="1500" dirty="0" err="1">
                  <a:solidFill>
                    <a:srgbClr val="000000"/>
                  </a:solidFill>
                  <a:latin typeface="Arial"/>
                  <a:cs typeface="Arial"/>
                </a:rPr>
                <a:t>betrachten</a:t>
              </a:r>
              <a:endParaRPr lang="en-US" sz="1500" dirty="0">
                <a:solidFill>
                  <a:srgbClr val="000000"/>
                </a:solidFill>
                <a:latin typeface="Arial"/>
                <a:cs typeface="Arial"/>
              </a:endParaRPr>
            </a:p>
          </p:txBody>
        </p:sp>
      </p:grpSp>
      <p:sp>
        <p:nvSpPr>
          <p:cNvPr id="32" name="Text Box 30">
            <a:extLst>
              <a:ext uri="{FF2B5EF4-FFF2-40B4-BE49-F238E27FC236}">
                <a16:creationId xmlns:a16="http://schemas.microsoft.com/office/drawing/2014/main" id="{F4DD6174-397D-8822-5565-AF93396F8162}"/>
              </a:ext>
            </a:extLst>
          </p:cNvPr>
          <p:cNvSpPr txBox="1">
            <a:spLocks noChangeArrowheads="1"/>
          </p:cNvSpPr>
          <p:nvPr/>
        </p:nvSpPr>
        <p:spPr bwMode="auto">
          <a:xfrm>
            <a:off x="6594652" y="1337052"/>
            <a:ext cx="1937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DE" sz="1200" i="1" dirty="0">
                <a:solidFill>
                  <a:srgbClr val="000000"/>
                </a:solidFill>
                <a:latin typeface="Arial"/>
                <a:cs typeface="Arial"/>
              </a:rPr>
              <a:t>(Quelle: PISA 2006: 50)</a:t>
            </a:r>
          </a:p>
        </p:txBody>
      </p:sp>
    </p:spTree>
    <p:extLst>
      <p:ext uri="{BB962C8B-B14F-4D97-AF65-F5344CB8AC3E}">
        <p14:creationId xmlns:p14="http://schemas.microsoft.com/office/powerpoint/2010/main" val="287884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111" y="10990"/>
            <a:ext cx="8873063" cy="1060287"/>
          </a:xfrm>
        </p:spPr>
        <p:txBody>
          <a:bodyPr>
            <a:normAutofit fontScale="90000"/>
          </a:bodyPr>
          <a:lstStyle/>
          <a:p>
            <a:pPr marL="365125" indent="-365125" eaLnBrk="1" hangingPunct="1">
              <a:tabLst/>
            </a:pPr>
            <a:r>
              <a:rPr lang="de-DE" b="1" dirty="0"/>
              <a:t>	PISA testet vor allem Sachtexte und Diagramme, Tabellen und andere Bild-Text-Kombinationen	</a:t>
            </a:r>
          </a:p>
        </p:txBody>
      </p:sp>
      <p:sp>
        <p:nvSpPr>
          <p:cNvPr id="22531" name="Foliennummernplatzhalter 2"/>
          <p:cNvSpPr>
            <a:spLocks noGrp="1"/>
          </p:cNvSpPr>
          <p:nvPr>
            <p:ph type="sldNum" sz="quarter" idx="4294967295"/>
          </p:nvPr>
        </p:nvSpPr>
        <p:spPr>
          <a:xfrm>
            <a:off x="70104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E182F9-A998-465F-A13E-306BF65EFBB0}" type="slidenum">
              <a:rPr lang="de-DE" smtClean="0">
                <a:solidFill>
                  <a:schemeClr val="bg1"/>
                </a:solidFill>
              </a:rPr>
              <a:pPr eaLnBrk="1" hangingPunct="1"/>
              <a:t>19</a:t>
            </a:fld>
            <a:endParaRPr lang="de-DE">
              <a:solidFill>
                <a:schemeClr val="bg1"/>
              </a:solidFill>
            </a:endParaRPr>
          </a:p>
        </p:txBody>
      </p:sp>
      <p:graphicFrame>
        <p:nvGraphicFramePr>
          <p:cNvPr id="387075" name="Group 3"/>
          <p:cNvGraphicFramePr>
            <a:graphicFrameLocks noGrp="1"/>
          </p:cNvGraphicFramePr>
          <p:nvPr>
            <p:extLst>
              <p:ext uri="{D42A27DB-BD31-4B8C-83A1-F6EECF244321}">
                <p14:modId xmlns:p14="http://schemas.microsoft.com/office/powerpoint/2010/main" val="1598336382"/>
              </p:ext>
            </p:extLst>
          </p:nvPr>
        </p:nvGraphicFramePr>
        <p:xfrm>
          <a:off x="467544" y="1268760"/>
          <a:ext cx="7710884" cy="4711381"/>
        </p:xfrm>
        <a:graphic>
          <a:graphicData uri="http://schemas.openxmlformats.org/drawingml/2006/table">
            <a:tbl>
              <a:tblPr/>
              <a:tblGrid>
                <a:gridCol w="2408893">
                  <a:extLst>
                    <a:ext uri="{9D8B030D-6E8A-4147-A177-3AD203B41FA5}">
                      <a16:colId xmlns:a16="http://schemas.microsoft.com/office/drawing/2014/main" val="20000"/>
                    </a:ext>
                  </a:extLst>
                </a:gridCol>
                <a:gridCol w="1446549">
                  <a:extLst>
                    <a:ext uri="{9D8B030D-6E8A-4147-A177-3AD203B41FA5}">
                      <a16:colId xmlns:a16="http://schemas.microsoft.com/office/drawing/2014/main" val="20001"/>
                    </a:ext>
                  </a:extLst>
                </a:gridCol>
                <a:gridCol w="2340587">
                  <a:extLst>
                    <a:ext uri="{9D8B030D-6E8A-4147-A177-3AD203B41FA5}">
                      <a16:colId xmlns:a16="http://schemas.microsoft.com/office/drawing/2014/main" val="20002"/>
                    </a:ext>
                  </a:extLst>
                </a:gridCol>
                <a:gridCol w="1514855">
                  <a:extLst>
                    <a:ext uri="{9D8B030D-6E8A-4147-A177-3AD203B41FA5}">
                      <a16:colId xmlns:a16="http://schemas.microsoft.com/office/drawing/2014/main" val="20003"/>
                    </a:ext>
                  </a:extLst>
                </a:gridCol>
              </a:tblGrid>
              <a:tr h="436090">
                <a:tc gridSpan="2">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1" i="0" u="none" strike="noStrike" cap="none" normalizeH="0" baseline="0" dirty="0">
                          <a:ln>
                            <a:noFill/>
                          </a:ln>
                          <a:solidFill>
                            <a:schemeClr val="tx1"/>
                          </a:solidFill>
                          <a:effectLst/>
                          <a:latin typeface="Trebuchet MS" pitchFamily="34" charset="0"/>
                        </a:rPr>
                        <a:t>Kontinuierliche Texte</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1" i="0" u="none" strike="noStrike" cap="none" normalizeH="0" baseline="0">
                          <a:ln>
                            <a:noFill/>
                          </a:ln>
                          <a:solidFill>
                            <a:schemeClr val="tx1"/>
                          </a:solidFill>
                          <a:effectLst/>
                          <a:latin typeface="Trebuchet MS" pitchFamily="34" charset="0"/>
                        </a:rPr>
                        <a:t>Diskontinuierliche Texte</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91969">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dirty="0">
                          <a:ln>
                            <a:noFill/>
                          </a:ln>
                          <a:solidFill>
                            <a:schemeClr val="tx1"/>
                          </a:solidFill>
                          <a:effectLst/>
                          <a:latin typeface="Trebuchet MS" pitchFamily="34" charset="0"/>
                        </a:rPr>
                        <a:t>Art des Textes</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Prozent d. Aufgaben</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Art des Textes</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Prozent d. Aufgaben</a:t>
                      </a:r>
                    </a:p>
                  </a:txBody>
                  <a:tcPr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9424">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Erzählung</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12</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Diagramme/Graphen</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11</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88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Darlegung</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22</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Tabellen </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11</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9424">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Beschreibung</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9</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Schematische Zeichnungen</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4</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688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Argumentation</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13</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Karten</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3</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688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Anweisung</a:t>
                      </a:r>
                    </a:p>
                  </a:txBody>
                  <a:tcPr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6</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Formulare</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6</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688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endParaRPr kumimoji="0" lang="de-DE" sz="2000" b="0" i="0" u="none" strike="noStrike" cap="none" normalizeH="0" baseline="0">
                        <a:ln>
                          <a:noFill/>
                        </a:ln>
                        <a:solidFill>
                          <a:schemeClr val="tx1"/>
                        </a:solidFill>
                        <a:effectLst/>
                        <a:latin typeface="Trebuchet MS" pitchFamily="34" charset="0"/>
                      </a:endParaRPr>
                    </a:p>
                  </a:txBody>
                  <a:tcPr marT="45723" marB="45723" horzOverflow="overflow">
                    <a:lnL w="28575"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endParaRPr kumimoji="0" lang="de-DE" sz="2000" b="0" i="0" u="none" strike="noStrike" cap="none" normalizeH="0" baseline="0">
                        <a:ln>
                          <a:noFill/>
                        </a:ln>
                        <a:solidFill>
                          <a:schemeClr val="tx1"/>
                        </a:solidFill>
                        <a:effectLst/>
                        <a:latin typeface="Trebuchet MS" pitchFamily="34" charset="0"/>
                      </a:endParaRPr>
                    </a:p>
                  </a:txBody>
                  <a:tcPr marT="45723" marB="45723"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Anzeigen</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0" i="0" u="none" strike="noStrike" cap="none" normalizeH="0" baseline="0">
                          <a:ln>
                            <a:noFill/>
                          </a:ln>
                          <a:solidFill>
                            <a:schemeClr val="tx1"/>
                          </a:solidFill>
                          <a:effectLst/>
                          <a:latin typeface="Trebuchet MS" pitchFamily="34" charset="0"/>
                        </a:rPr>
                        <a:t>3</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6880">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1" i="0" u="none" strike="noStrike" cap="none" normalizeH="0" baseline="0">
                          <a:ln>
                            <a:noFill/>
                          </a:ln>
                          <a:solidFill>
                            <a:schemeClr val="tx1"/>
                          </a:solidFill>
                          <a:effectLst/>
                          <a:latin typeface="Trebuchet MS" pitchFamily="34" charset="0"/>
                        </a:rPr>
                        <a:t>gesamt</a:t>
                      </a:r>
                    </a:p>
                  </a:txBody>
                  <a:tcPr marT="45723" marB="45723" horzOverflow="overflow">
                    <a:lnL w="28575" cap="flat" cmpd="sng" algn="ctr">
                      <a:solidFill>
                        <a:schemeClr val="tx1"/>
                      </a:solidFill>
                      <a:prstDash val="solid"/>
                      <a:miter lim="800000"/>
                      <a:headEnd type="none" w="med" len="med"/>
                      <a:tailEnd type="none" w="med" len="med"/>
                    </a:lnL>
                    <a:lnR>
                      <a:noFill/>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1" i="0" u="none" strike="noStrike" cap="none" normalizeH="0" baseline="0">
                          <a:ln>
                            <a:noFill/>
                          </a:ln>
                          <a:solidFill>
                            <a:schemeClr val="tx1"/>
                          </a:solidFill>
                          <a:effectLst/>
                          <a:latin typeface="Trebuchet MS" pitchFamily="34" charset="0"/>
                        </a:rPr>
                        <a:t>62</a:t>
                      </a:r>
                    </a:p>
                  </a:txBody>
                  <a:tcPr marT="45723" marB="45723" horzOverflow="overflow">
                    <a:lnL>
                      <a:noFill/>
                    </a:lnL>
                    <a:lnR w="12700" cap="flat" cmpd="sng" algn="ctr">
                      <a:solidFill>
                        <a:schemeClr val="tx1"/>
                      </a:solidFill>
                      <a:prstDash val="solid"/>
                      <a:miter lim="800000"/>
                      <a:headEnd type="none" w="med" len="med"/>
                      <a:tailEnd type="none" w="med" len="med"/>
                    </a:lnR>
                    <a:lnT>
                      <a:noFill/>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de-DE" sz="2000" b="1" i="0" u="none" strike="noStrike" cap="none" normalizeH="0" baseline="0">
                          <a:ln>
                            <a:noFill/>
                          </a:ln>
                          <a:solidFill>
                            <a:schemeClr val="tx1"/>
                          </a:solidFill>
                          <a:effectLst/>
                          <a:latin typeface="Trebuchet MS" pitchFamily="34" charset="0"/>
                        </a:rPr>
                        <a:t>gesamt</a:t>
                      </a:r>
                    </a:p>
                  </a:txBody>
                  <a:tcPr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de-DE" sz="2000" b="1" i="0" u="none" strike="noStrike" cap="none" normalizeH="0" baseline="0" dirty="0">
                          <a:ln>
                            <a:noFill/>
                          </a:ln>
                          <a:solidFill>
                            <a:schemeClr val="tx1"/>
                          </a:solidFill>
                          <a:effectLst/>
                          <a:latin typeface="Trebuchet MS" pitchFamily="34" charset="0"/>
                        </a:rPr>
                        <a:t>38</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2582" name="Text Box 53"/>
          <p:cNvSpPr txBox="1">
            <a:spLocks noChangeArrowheads="1"/>
          </p:cNvSpPr>
          <p:nvPr/>
        </p:nvSpPr>
        <p:spPr bwMode="auto">
          <a:xfrm rot="-5400000">
            <a:off x="7364487" y="4380929"/>
            <a:ext cx="2368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500" dirty="0">
                <a:latin typeface="Trebuchet MS" pitchFamily="34" charset="0"/>
              </a:rPr>
              <a:t>(Quelle: PISA 2000, S. 81)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AED53A-1595-46AD-9DE3-599BFC78B17C}"/>
              </a:ext>
            </a:extLst>
          </p:cNvPr>
          <p:cNvSpPr>
            <a:spLocks noGrp="1"/>
          </p:cNvSpPr>
          <p:nvPr>
            <p:ph type="title"/>
          </p:nvPr>
        </p:nvSpPr>
        <p:spPr/>
        <p:txBody>
          <a:bodyPr/>
          <a:lstStyle/>
          <a:p>
            <a:r>
              <a:rPr lang="de-DE" b="1" dirty="0"/>
              <a:t>Inhalte dieses Modulblockes</a:t>
            </a:r>
          </a:p>
        </p:txBody>
      </p:sp>
      <p:graphicFrame>
        <p:nvGraphicFramePr>
          <p:cNvPr id="5" name="Diagramm 4">
            <a:extLst>
              <a:ext uri="{FF2B5EF4-FFF2-40B4-BE49-F238E27FC236}">
                <a16:creationId xmlns:a16="http://schemas.microsoft.com/office/drawing/2014/main" id="{26241255-317D-4F16-99BE-1EBA6977409B}"/>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698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quarter" idx="13"/>
          </p:nvPr>
        </p:nvSpPr>
        <p:spPr/>
        <p:txBody>
          <a:bodyPr/>
          <a:lstStyle/>
          <a:p>
            <a:pPr marL="274638" indent="-274638" eaLnBrk="1" hangingPunct="1">
              <a:spcAft>
                <a:spcPct val="25000"/>
              </a:spcAft>
              <a:buFontTx/>
              <a:buChar char="•"/>
            </a:pPr>
            <a:r>
              <a:rPr lang="de-DE" sz="2400" dirty="0"/>
              <a:t>Jede der </a:t>
            </a:r>
            <a:r>
              <a:rPr lang="de-DE" sz="2400" b="1" dirty="0">
                <a:solidFill>
                  <a:srgbClr val="C00000"/>
                </a:solidFill>
              </a:rPr>
              <a:t>drei Subskalen </a:t>
            </a:r>
            <a:r>
              <a:rPr lang="de-DE" sz="2400" dirty="0"/>
              <a:t>ist in </a:t>
            </a:r>
            <a:r>
              <a:rPr lang="de-DE" sz="2400" b="1" dirty="0">
                <a:solidFill>
                  <a:srgbClr val="C00000"/>
                </a:solidFill>
              </a:rPr>
              <a:t>fünf Kompetenzstufen </a:t>
            </a:r>
            <a:r>
              <a:rPr lang="de-DE" sz="2400" dirty="0"/>
              <a:t>unterteilt.</a:t>
            </a:r>
          </a:p>
          <a:p>
            <a:pPr marL="274638" indent="-274638" eaLnBrk="1" hangingPunct="1">
              <a:spcAft>
                <a:spcPct val="25000"/>
              </a:spcAft>
              <a:buFontTx/>
              <a:buChar char="•"/>
            </a:pPr>
            <a:r>
              <a:rPr lang="de-DE" sz="2400" dirty="0"/>
              <a:t>Stufe II wurde als </a:t>
            </a:r>
            <a:r>
              <a:rPr lang="de-DE" sz="2400" b="1" dirty="0">
                <a:solidFill>
                  <a:srgbClr val="C00000"/>
                </a:solidFill>
              </a:rPr>
              <a:t>Mindeststandard</a:t>
            </a:r>
            <a:r>
              <a:rPr lang="de-DE" sz="2400" dirty="0"/>
              <a:t> gesetzt; wer sie nicht erreicht, zählt zur sog. „Risikogruppe“.</a:t>
            </a:r>
          </a:p>
        </p:txBody>
      </p:sp>
      <p:sp>
        <p:nvSpPr>
          <p:cNvPr id="25602" name="Rectangle 2"/>
          <p:cNvSpPr>
            <a:spLocks noGrp="1" noChangeArrowheads="1"/>
          </p:cNvSpPr>
          <p:nvPr>
            <p:ph type="title"/>
          </p:nvPr>
        </p:nvSpPr>
        <p:spPr>
          <a:xfrm>
            <a:off x="20111" y="10990"/>
            <a:ext cx="8800361" cy="1060287"/>
          </a:xfrm>
        </p:spPr>
        <p:txBody>
          <a:bodyPr>
            <a:normAutofit fontScale="90000"/>
          </a:bodyPr>
          <a:lstStyle/>
          <a:p>
            <a:pPr marL="365125" indent="-365125" eaLnBrk="1" hangingPunct="1">
              <a:tabLst/>
            </a:pPr>
            <a:r>
              <a:rPr lang="de-DE" dirty="0"/>
              <a:t>	</a:t>
            </a:r>
            <a:r>
              <a:rPr lang="de-DE" sz="3600" b="1" dirty="0"/>
              <a:t>PISA 2000: Drei Kompetenzdimensionen (Subskalen) und fünf Kompetenzstufen</a:t>
            </a:r>
          </a:p>
        </p:txBody>
      </p:sp>
      <p:sp>
        <p:nvSpPr>
          <p:cNvPr id="25604" name="Foliennummernplatzhalter 3"/>
          <p:cNvSpPr>
            <a:spLocks noGrp="1"/>
          </p:cNvSpPr>
          <p:nvPr>
            <p:ph type="sldNum" sz="quarter" idx="4294967295"/>
          </p:nvPr>
        </p:nvSpPr>
        <p:spPr>
          <a:xfrm>
            <a:off x="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496AD1-FAE7-4477-9C43-F3BE10FBA1DB}" type="slidenum">
              <a:rPr lang="de-DE" smtClean="0">
                <a:solidFill>
                  <a:schemeClr val="bg1"/>
                </a:solidFill>
              </a:rPr>
              <a:pPr eaLnBrk="1" hangingPunct="1"/>
              <a:t>20</a:t>
            </a:fld>
            <a:endParaRPr lang="de-DE">
              <a:solidFill>
                <a:schemeClr val="bg1"/>
              </a:solidFill>
            </a:endParaRPr>
          </a:p>
        </p:txBody>
      </p:sp>
      <p:grpSp>
        <p:nvGrpSpPr>
          <p:cNvPr id="2" name="Group 4"/>
          <p:cNvGrpSpPr>
            <a:grpSpLocks/>
          </p:cNvGrpSpPr>
          <p:nvPr/>
        </p:nvGrpSpPr>
        <p:grpSpPr bwMode="auto">
          <a:xfrm>
            <a:off x="538485" y="2984786"/>
            <a:ext cx="8281987" cy="2730500"/>
            <a:chOff x="521" y="2481"/>
            <a:chExt cx="5217" cy="1720"/>
          </a:xfrm>
        </p:grpSpPr>
        <p:sp>
          <p:nvSpPr>
            <p:cNvPr id="25606" name="Rectangle 5"/>
            <p:cNvSpPr>
              <a:spLocks noChangeArrowheads="1"/>
            </p:cNvSpPr>
            <p:nvPr/>
          </p:nvSpPr>
          <p:spPr bwMode="auto">
            <a:xfrm>
              <a:off x="1428" y="3884"/>
              <a:ext cx="1270" cy="272"/>
            </a:xfrm>
            <a:prstGeom prst="rect">
              <a:avLst/>
            </a:prstGeom>
            <a:solidFill>
              <a:srgbClr val="6689A1"/>
            </a:solidFill>
            <a:ln w="9525">
              <a:solidFill>
                <a:schemeClr val="tx1"/>
              </a:solidFill>
              <a:miter lim="800000"/>
              <a:headEnd/>
              <a:tailEnd/>
            </a:ln>
          </p:spPr>
          <p:txBody>
            <a:bodyPr wrap="none" anchor="ctr"/>
            <a:lstStyle/>
            <a:p>
              <a:endParaRPr lang="de-DE">
                <a:latin typeface="Trebuchet MS" pitchFamily="34" charset="0"/>
              </a:endParaRPr>
            </a:p>
          </p:txBody>
        </p:sp>
        <p:sp>
          <p:nvSpPr>
            <p:cNvPr id="25607" name="Rectangle 6"/>
            <p:cNvSpPr>
              <a:spLocks noChangeArrowheads="1"/>
            </p:cNvSpPr>
            <p:nvPr/>
          </p:nvSpPr>
          <p:spPr bwMode="auto">
            <a:xfrm>
              <a:off x="522" y="3884"/>
              <a:ext cx="906"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atin typeface="Trebuchet MS" pitchFamily="34" charset="0"/>
                </a:rPr>
                <a:t>Stufe I</a:t>
              </a:r>
            </a:p>
          </p:txBody>
        </p:sp>
        <p:sp>
          <p:nvSpPr>
            <p:cNvPr id="25608" name="Rectangle 7"/>
            <p:cNvSpPr>
              <a:spLocks noChangeArrowheads="1"/>
            </p:cNvSpPr>
            <p:nvPr/>
          </p:nvSpPr>
          <p:spPr bwMode="auto">
            <a:xfrm>
              <a:off x="2696" y="3884"/>
              <a:ext cx="1274" cy="272"/>
            </a:xfrm>
            <a:prstGeom prst="rect">
              <a:avLst/>
            </a:prstGeom>
            <a:solidFill>
              <a:srgbClr val="D1CFE2"/>
            </a:solidFill>
            <a:ln w="9525">
              <a:solidFill>
                <a:schemeClr val="tx1"/>
              </a:solidFill>
              <a:miter lim="800000"/>
              <a:headEnd/>
              <a:tailEnd/>
            </a:ln>
          </p:spPr>
          <p:txBody>
            <a:bodyPr wrap="none" anchor="ctr"/>
            <a:lstStyle/>
            <a:p>
              <a:endParaRPr lang="de-DE">
                <a:latin typeface="Trebuchet MS" pitchFamily="34" charset="0"/>
              </a:endParaRPr>
            </a:p>
          </p:txBody>
        </p:sp>
        <p:sp>
          <p:nvSpPr>
            <p:cNvPr id="25609" name="Rectangle 8"/>
            <p:cNvSpPr>
              <a:spLocks noChangeArrowheads="1"/>
            </p:cNvSpPr>
            <p:nvPr/>
          </p:nvSpPr>
          <p:spPr bwMode="auto">
            <a:xfrm>
              <a:off x="3965" y="3884"/>
              <a:ext cx="1274" cy="272"/>
            </a:xfrm>
            <a:prstGeom prst="rect">
              <a:avLst/>
            </a:prstGeom>
            <a:solidFill>
              <a:srgbClr val="7EC4CF"/>
            </a:solidFill>
            <a:ln w="9525">
              <a:solidFill>
                <a:schemeClr val="tx1"/>
              </a:solidFill>
              <a:miter lim="800000"/>
              <a:headEnd/>
              <a:tailEnd/>
            </a:ln>
          </p:spPr>
          <p:txBody>
            <a:bodyPr wrap="none" anchor="ctr"/>
            <a:lstStyle/>
            <a:p>
              <a:endParaRPr lang="de-DE">
                <a:latin typeface="Trebuchet MS" pitchFamily="34" charset="0"/>
              </a:endParaRPr>
            </a:p>
          </p:txBody>
        </p:sp>
        <p:sp>
          <p:nvSpPr>
            <p:cNvPr id="25610" name="Rectangle 9"/>
            <p:cNvSpPr>
              <a:spLocks noChangeArrowheads="1"/>
            </p:cNvSpPr>
            <p:nvPr/>
          </p:nvSpPr>
          <p:spPr bwMode="auto">
            <a:xfrm>
              <a:off x="521" y="3612"/>
              <a:ext cx="906"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atin typeface="Trebuchet MS" pitchFamily="34" charset="0"/>
                </a:rPr>
                <a:t>Stufe II</a:t>
              </a:r>
            </a:p>
          </p:txBody>
        </p:sp>
        <p:sp>
          <p:nvSpPr>
            <p:cNvPr id="25611" name="Rectangle 10"/>
            <p:cNvSpPr>
              <a:spLocks noChangeArrowheads="1"/>
            </p:cNvSpPr>
            <p:nvPr/>
          </p:nvSpPr>
          <p:spPr bwMode="auto">
            <a:xfrm>
              <a:off x="1427" y="3340"/>
              <a:ext cx="1270" cy="272"/>
            </a:xfrm>
            <a:prstGeom prst="rect">
              <a:avLst/>
            </a:prstGeom>
            <a:solidFill>
              <a:srgbClr val="6689A1"/>
            </a:solidFill>
            <a:ln w="9525">
              <a:solidFill>
                <a:schemeClr val="tx1"/>
              </a:solidFill>
              <a:miter lim="800000"/>
              <a:headEnd/>
              <a:tailEnd/>
            </a:ln>
          </p:spPr>
          <p:txBody>
            <a:bodyPr wrap="none" anchor="ctr"/>
            <a:lstStyle/>
            <a:p>
              <a:pPr algn="ctr"/>
              <a:r>
                <a:rPr lang="de-DE" sz="2200">
                  <a:latin typeface="Trebuchet MS" pitchFamily="34" charset="0"/>
                </a:rPr>
                <a:t>Informationen</a:t>
              </a:r>
            </a:p>
          </p:txBody>
        </p:sp>
        <p:sp>
          <p:nvSpPr>
            <p:cNvPr id="25612" name="Rectangle 11"/>
            <p:cNvSpPr>
              <a:spLocks noChangeArrowheads="1"/>
            </p:cNvSpPr>
            <p:nvPr/>
          </p:nvSpPr>
          <p:spPr bwMode="auto">
            <a:xfrm>
              <a:off x="521" y="3340"/>
              <a:ext cx="906"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atin typeface="Trebuchet MS" pitchFamily="34" charset="0"/>
                </a:rPr>
                <a:t>Stufe III</a:t>
              </a:r>
            </a:p>
          </p:txBody>
        </p:sp>
        <p:sp>
          <p:nvSpPr>
            <p:cNvPr id="25613" name="Rectangle 12"/>
            <p:cNvSpPr>
              <a:spLocks noChangeArrowheads="1"/>
            </p:cNvSpPr>
            <p:nvPr/>
          </p:nvSpPr>
          <p:spPr bwMode="auto">
            <a:xfrm>
              <a:off x="2696" y="3340"/>
              <a:ext cx="1273" cy="272"/>
            </a:xfrm>
            <a:prstGeom prst="rect">
              <a:avLst/>
            </a:prstGeom>
            <a:solidFill>
              <a:srgbClr val="D1CFE2"/>
            </a:solidFill>
            <a:ln w="9525">
              <a:solidFill>
                <a:schemeClr val="tx1"/>
              </a:solidFill>
              <a:miter lim="800000"/>
              <a:headEnd/>
              <a:tailEnd/>
            </a:ln>
          </p:spPr>
          <p:txBody>
            <a:bodyPr wrap="none" anchor="ctr"/>
            <a:lstStyle/>
            <a:p>
              <a:pPr algn="ctr"/>
              <a:r>
                <a:rPr lang="de-DE" sz="2200">
                  <a:latin typeface="Trebuchet MS" pitchFamily="34" charset="0"/>
                </a:rPr>
                <a:t>Textbezogenes</a:t>
              </a:r>
            </a:p>
          </p:txBody>
        </p:sp>
        <p:sp>
          <p:nvSpPr>
            <p:cNvPr id="25614" name="Rectangle 13"/>
            <p:cNvSpPr>
              <a:spLocks noChangeArrowheads="1"/>
            </p:cNvSpPr>
            <p:nvPr/>
          </p:nvSpPr>
          <p:spPr bwMode="auto">
            <a:xfrm>
              <a:off x="1427" y="3067"/>
              <a:ext cx="1270" cy="272"/>
            </a:xfrm>
            <a:prstGeom prst="rect">
              <a:avLst/>
            </a:prstGeom>
            <a:solidFill>
              <a:srgbClr val="6689A1"/>
            </a:solidFill>
            <a:ln w="9525">
              <a:solidFill>
                <a:schemeClr val="tx1"/>
              </a:solidFill>
              <a:miter lim="800000"/>
              <a:headEnd/>
              <a:tailEnd/>
            </a:ln>
          </p:spPr>
          <p:txBody>
            <a:bodyPr wrap="none" anchor="ctr"/>
            <a:lstStyle/>
            <a:p>
              <a:endParaRPr lang="de-DE">
                <a:latin typeface="Trebuchet MS" pitchFamily="34" charset="0"/>
              </a:endParaRPr>
            </a:p>
          </p:txBody>
        </p:sp>
        <p:sp>
          <p:nvSpPr>
            <p:cNvPr id="25615" name="Rectangle 14"/>
            <p:cNvSpPr>
              <a:spLocks noChangeArrowheads="1"/>
            </p:cNvSpPr>
            <p:nvPr/>
          </p:nvSpPr>
          <p:spPr bwMode="auto">
            <a:xfrm>
              <a:off x="521" y="3067"/>
              <a:ext cx="906"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atin typeface="Trebuchet MS" pitchFamily="34" charset="0"/>
                </a:rPr>
                <a:t>Stufe IV</a:t>
              </a:r>
            </a:p>
          </p:txBody>
        </p:sp>
        <p:sp>
          <p:nvSpPr>
            <p:cNvPr id="25616" name="Rectangle 15"/>
            <p:cNvSpPr>
              <a:spLocks noChangeArrowheads="1"/>
            </p:cNvSpPr>
            <p:nvPr/>
          </p:nvSpPr>
          <p:spPr bwMode="auto">
            <a:xfrm>
              <a:off x="2695" y="3067"/>
              <a:ext cx="1274" cy="272"/>
            </a:xfrm>
            <a:prstGeom prst="rect">
              <a:avLst/>
            </a:prstGeom>
            <a:solidFill>
              <a:srgbClr val="D1CFE2"/>
            </a:solidFill>
            <a:ln w="9525">
              <a:solidFill>
                <a:schemeClr val="tx1"/>
              </a:solidFill>
              <a:miter lim="800000"/>
              <a:headEnd/>
              <a:tailEnd/>
            </a:ln>
          </p:spPr>
          <p:txBody>
            <a:bodyPr wrap="none" anchor="ctr"/>
            <a:lstStyle/>
            <a:p>
              <a:endParaRPr lang="de-DE">
                <a:latin typeface="Trebuchet MS" pitchFamily="34" charset="0"/>
              </a:endParaRPr>
            </a:p>
          </p:txBody>
        </p:sp>
        <p:sp>
          <p:nvSpPr>
            <p:cNvPr id="25617" name="Rectangle 16"/>
            <p:cNvSpPr>
              <a:spLocks noChangeArrowheads="1"/>
            </p:cNvSpPr>
            <p:nvPr/>
          </p:nvSpPr>
          <p:spPr bwMode="auto">
            <a:xfrm>
              <a:off x="3965" y="3067"/>
              <a:ext cx="1274" cy="272"/>
            </a:xfrm>
            <a:prstGeom prst="rect">
              <a:avLst/>
            </a:prstGeom>
            <a:solidFill>
              <a:srgbClr val="7EC4CF"/>
            </a:solidFill>
            <a:ln w="9525">
              <a:solidFill>
                <a:schemeClr val="tx1"/>
              </a:solidFill>
              <a:miter lim="800000"/>
              <a:headEnd/>
              <a:tailEnd/>
            </a:ln>
          </p:spPr>
          <p:txBody>
            <a:bodyPr wrap="none" anchor="ctr"/>
            <a:lstStyle/>
            <a:p>
              <a:endParaRPr lang="de-DE">
                <a:latin typeface="Trebuchet MS" pitchFamily="34" charset="0"/>
              </a:endParaRPr>
            </a:p>
          </p:txBody>
        </p:sp>
        <p:sp>
          <p:nvSpPr>
            <p:cNvPr id="25618" name="Rectangle 17"/>
            <p:cNvSpPr>
              <a:spLocks noChangeArrowheads="1"/>
            </p:cNvSpPr>
            <p:nvPr/>
          </p:nvSpPr>
          <p:spPr bwMode="auto">
            <a:xfrm>
              <a:off x="1429" y="2795"/>
              <a:ext cx="1270" cy="272"/>
            </a:xfrm>
            <a:prstGeom prst="rect">
              <a:avLst/>
            </a:prstGeom>
            <a:solidFill>
              <a:srgbClr val="6689A1"/>
            </a:solidFill>
            <a:ln w="9525">
              <a:solidFill>
                <a:schemeClr val="tx1"/>
              </a:solidFill>
              <a:miter lim="800000"/>
              <a:headEnd/>
              <a:tailEnd/>
            </a:ln>
          </p:spPr>
          <p:txBody>
            <a:bodyPr wrap="none" anchor="ctr"/>
            <a:lstStyle/>
            <a:p>
              <a:endParaRPr lang="de-DE">
                <a:latin typeface="Trebuchet MS" pitchFamily="34" charset="0"/>
              </a:endParaRPr>
            </a:p>
          </p:txBody>
        </p:sp>
        <p:sp>
          <p:nvSpPr>
            <p:cNvPr id="25619" name="Rectangle 18"/>
            <p:cNvSpPr>
              <a:spLocks noChangeArrowheads="1"/>
            </p:cNvSpPr>
            <p:nvPr/>
          </p:nvSpPr>
          <p:spPr bwMode="auto">
            <a:xfrm>
              <a:off x="523" y="2795"/>
              <a:ext cx="906" cy="2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de-DE">
                  <a:latin typeface="Trebuchet MS" pitchFamily="34" charset="0"/>
                </a:rPr>
                <a:t>Stufe V</a:t>
              </a:r>
            </a:p>
          </p:txBody>
        </p:sp>
        <p:sp>
          <p:nvSpPr>
            <p:cNvPr id="25620" name="Rectangle 19"/>
            <p:cNvSpPr>
              <a:spLocks noChangeArrowheads="1"/>
            </p:cNvSpPr>
            <p:nvPr/>
          </p:nvSpPr>
          <p:spPr bwMode="auto">
            <a:xfrm>
              <a:off x="2697" y="2795"/>
              <a:ext cx="1274" cy="272"/>
            </a:xfrm>
            <a:prstGeom prst="rect">
              <a:avLst/>
            </a:prstGeom>
            <a:solidFill>
              <a:srgbClr val="D1CFE2"/>
            </a:solidFill>
            <a:ln w="9525">
              <a:solidFill>
                <a:schemeClr val="tx1"/>
              </a:solidFill>
              <a:miter lim="800000"/>
              <a:headEnd/>
              <a:tailEnd/>
            </a:ln>
          </p:spPr>
          <p:txBody>
            <a:bodyPr wrap="none" anchor="ctr"/>
            <a:lstStyle/>
            <a:p>
              <a:endParaRPr lang="de-DE">
                <a:latin typeface="Trebuchet MS" pitchFamily="34" charset="0"/>
              </a:endParaRPr>
            </a:p>
          </p:txBody>
        </p:sp>
        <p:sp>
          <p:nvSpPr>
            <p:cNvPr id="25621" name="Rectangle 20"/>
            <p:cNvSpPr>
              <a:spLocks noChangeArrowheads="1"/>
            </p:cNvSpPr>
            <p:nvPr/>
          </p:nvSpPr>
          <p:spPr bwMode="auto">
            <a:xfrm>
              <a:off x="3965" y="2795"/>
              <a:ext cx="1274" cy="272"/>
            </a:xfrm>
            <a:prstGeom prst="rect">
              <a:avLst/>
            </a:prstGeom>
            <a:solidFill>
              <a:srgbClr val="7EC4CF"/>
            </a:solidFill>
            <a:ln w="9525">
              <a:solidFill>
                <a:schemeClr val="tx1"/>
              </a:solidFill>
              <a:miter lim="800000"/>
              <a:headEnd/>
              <a:tailEnd/>
            </a:ln>
          </p:spPr>
          <p:txBody>
            <a:bodyPr wrap="none" anchor="ctr"/>
            <a:lstStyle/>
            <a:p>
              <a:endParaRPr lang="de-DE">
                <a:latin typeface="Trebuchet MS" pitchFamily="34" charset="0"/>
              </a:endParaRPr>
            </a:p>
          </p:txBody>
        </p:sp>
        <p:sp>
          <p:nvSpPr>
            <p:cNvPr id="25622" name="Rectangle 21"/>
            <p:cNvSpPr>
              <a:spLocks noChangeArrowheads="1"/>
            </p:cNvSpPr>
            <p:nvPr/>
          </p:nvSpPr>
          <p:spPr bwMode="auto">
            <a:xfrm>
              <a:off x="1429" y="3612"/>
              <a:ext cx="1270" cy="272"/>
            </a:xfrm>
            <a:prstGeom prst="rect">
              <a:avLst/>
            </a:prstGeom>
            <a:solidFill>
              <a:srgbClr val="6689A1"/>
            </a:solidFill>
            <a:ln w="9525">
              <a:solidFill>
                <a:schemeClr val="tx1"/>
              </a:solidFill>
              <a:miter lim="800000"/>
              <a:headEnd/>
              <a:tailEnd/>
            </a:ln>
          </p:spPr>
          <p:txBody>
            <a:bodyPr wrap="none" anchor="ctr"/>
            <a:lstStyle/>
            <a:p>
              <a:pPr algn="ctr"/>
              <a:r>
                <a:rPr lang="de-DE" sz="2200">
                  <a:latin typeface="Trebuchet MS" pitchFamily="34" charset="0"/>
                </a:rPr>
                <a:t>ermitteln</a:t>
              </a:r>
            </a:p>
          </p:txBody>
        </p:sp>
        <p:sp>
          <p:nvSpPr>
            <p:cNvPr id="25623" name="Rectangle 22"/>
            <p:cNvSpPr>
              <a:spLocks noChangeArrowheads="1"/>
            </p:cNvSpPr>
            <p:nvPr/>
          </p:nvSpPr>
          <p:spPr bwMode="auto">
            <a:xfrm>
              <a:off x="2695" y="3612"/>
              <a:ext cx="1273" cy="272"/>
            </a:xfrm>
            <a:prstGeom prst="rect">
              <a:avLst/>
            </a:prstGeom>
            <a:solidFill>
              <a:srgbClr val="D1CFE2"/>
            </a:solidFill>
            <a:ln w="9525">
              <a:solidFill>
                <a:schemeClr val="tx1"/>
              </a:solidFill>
              <a:miter lim="800000"/>
              <a:headEnd/>
              <a:tailEnd/>
            </a:ln>
          </p:spPr>
          <p:txBody>
            <a:bodyPr wrap="none" anchor="ctr"/>
            <a:lstStyle/>
            <a:p>
              <a:pPr algn="ctr"/>
              <a:r>
                <a:rPr lang="de-DE" sz="2200" dirty="0">
                  <a:latin typeface="Trebuchet MS" pitchFamily="34" charset="0"/>
                </a:rPr>
                <a:t>Interpretieren</a:t>
              </a:r>
            </a:p>
          </p:txBody>
        </p:sp>
        <p:sp>
          <p:nvSpPr>
            <p:cNvPr id="25624" name="Rectangle 23"/>
            <p:cNvSpPr>
              <a:spLocks noChangeArrowheads="1"/>
            </p:cNvSpPr>
            <p:nvPr/>
          </p:nvSpPr>
          <p:spPr bwMode="auto">
            <a:xfrm>
              <a:off x="3965" y="3339"/>
              <a:ext cx="1273" cy="272"/>
            </a:xfrm>
            <a:prstGeom prst="rect">
              <a:avLst/>
            </a:prstGeom>
            <a:solidFill>
              <a:srgbClr val="7EC4CF"/>
            </a:solidFill>
            <a:ln w="9525">
              <a:solidFill>
                <a:schemeClr val="tx1"/>
              </a:solidFill>
              <a:miter lim="800000"/>
              <a:headEnd/>
              <a:tailEnd/>
            </a:ln>
          </p:spPr>
          <p:txBody>
            <a:bodyPr wrap="none" anchor="ctr"/>
            <a:lstStyle/>
            <a:p>
              <a:pPr algn="ctr"/>
              <a:r>
                <a:rPr lang="de-DE" sz="2200">
                  <a:latin typeface="Trebuchet MS" pitchFamily="34" charset="0"/>
                </a:rPr>
                <a:t>Reflektieren</a:t>
              </a:r>
            </a:p>
          </p:txBody>
        </p:sp>
        <p:sp>
          <p:nvSpPr>
            <p:cNvPr id="25625" name="Rectangle 24"/>
            <p:cNvSpPr>
              <a:spLocks noChangeArrowheads="1"/>
            </p:cNvSpPr>
            <p:nvPr/>
          </p:nvSpPr>
          <p:spPr bwMode="auto">
            <a:xfrm>
              <a:off x="3965" y="3611"/>
              <a:ext cx="1273" cy="272"/>
            </a:xfrm>
            <a:prstGeom prst="rect">
              <a:avLst/>
            </a:prstGeom>
            <a:solidFill>
              <a:srgbClr val="7EC4CF"/>
            </a:solidFill>
            <a:ln w="9525">
              <a:solidFill>
                <a:schemeClr val="tx1"/>
              </a:solidFill>
              <a:miter lim="800000"/>
              <a:headEnd/>
              <a:tailEnd/>
            </a:ln>
          </p:spPr>
          <p:txBody>
            <a:bodyPr wrap="none" anchor="ctr"/>
            <a:lstStyle/>
            <a:p>
              <a:pPr algn="ctr"/>
              <a:r>
                <a:rPr lang="de-DE" sz="2200">
                  <a:latin typeface="Trebuchet MS" pitchFamily="34" charset="0"/>
                </a:rPr>
                <a:t>und Bewerten</a:t>
              </a:r>
            </a:p>
          </p:txBody>
        </p:sp>
        <p:sp>
          <p:nvSpPr>
            <p:cNvPr id="25626" name="AutoShape 25"/>
            <p:cNvSpPr>
              <a:spLocks noChangeArrowheads="1"/>
            </p:cNvSpPr>
            <p:nvPr/>
          </p:nvSpPr>
          <p:spPr bwMode="auto">
            <a:xfrm flipH="1">
              <a:off x="1429" y="2568"/>
              <a:ext cx="3810" cy="227"/>
            </a:xfrm>
            <a:prstGeom prst="rtTriangle">
              <a:avLst/>
            </a:prstGeom>
            <a:solidFill>
              <a:srgbClr val="68435D"/>
            </a:solidFill>
            <a:ln w="9525">
              <a:solidFill>
                <a:schemeClr val="tx1"/>
              </a:solidFill>
              <a:miter lim="800000"/>
              <a:headEnd/>
              <a:tailEnd/>
            </a:ln>
          </p:spPr>
          <p:txBody>
            <a:bodyPr wrap="none" anchor="ctr"/>
            <a:lstStyle/>
            <a:p>
              <a:endParaRPr lang="de-DE">
                <a:latin typeface="Trebuchet MS" pitchFamily="34" charset="0"/>
              </a:endParaRPr>
            </a:p>
          </p:txBody>
        </p:sp>
        <p:sp>
          <p:nvSpPr>
            <p:cNvPr id="25627" name="Text Box 26"/>
            <p:cNvSpPr txBox="1">
              <a:spLocks noChangeArrowheads="1"/>
            </p:cNvSpPr>
            <p:nvPr/>
          </p:nvSpPr>
          <p:spPr bwMode="auto">
            <a:xfrm>
              <a:off x="1404" y="2481"/>
              <a:ext cx="127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200">
                  <a:solidFill>
                    <a:srgbClr val="A50021"/>
                  </a:solidFill>
                  <a:latin typeface="Trebuchet MS" pitchFamily="34" charset="0"/>
                </a:rPr>
                <a:t>Anforderungen</a:t>
              </a:r>
            </a:p>
          </p:txBody>
        </p:sp>
        <p:sp>
          <p:nvSpPr>
            <p:cNvPr id="25628" name="AutoShape 27"/>
            <p:cNvSpPr>
              <a:spLocks noChangeArrowheads="1"/>
            </p:cNvSpPr>
            <p:nvPr/>
          </p:nvSpPr>
          <p:spPr bwMode="auto">
            <a:xfrm rot="5400000">
              <a:off x="4671" y="3362"/>
              <a:ext cx="1361" cy="227"/>
            </a:xfrm>
            <a:prstGeom prst="rtTriangle">
              <a:avLst/>
            </a:prstGeom>
            <a:solidFill>
              <a:srgbClr val="68435D"/>
            </a:solidFill>
            <a:ln w="9525">
              <a:solidFill>
                <a:schemeClr val="tx1"/>
              </a:solidFill>
              <a:miter lim="800000"/>
              <a:headEnd/>
              <a:tailEnd/>
            </a:ln>
          </p:spPr>
          <p:txBody>
            <a:bodyPr wrap="none" anchor="ctr"/>
            <a:lstStyle/>
            <a:p>
              <a:endParaRPr lang="de-DE">
                <a:latin typeface="Trebuchet MS" pitchFamily="34" charset="0"/>
              </a:endParaRPr>
            </a:p>
          </p:txBody>
        </p:sp>
        <p:sp>
          <p:nvSpPr>
            <p:cNvPr id="25629" name="Text Box 28"/>
            <p:cNvSpPr txBox="1">
              <a:spLocks noChangeArrowheads="1"/>
            </p:cNvSpPr>
            <p:nvPr/>
          </p:nvSpPr>
          <p:spPr bwMode="auto">
            <a:xfrm rot="5400000">
              <a:off x="4965" y="3428"/>
              <a:ext cx="127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200">
                  <a:solidFill>
                    <a:srgbClr val="A50021"/>
                  </a:solidFill>
                  <a:latin typeface="Trebuchet MS" pitchFamily="34" charset="0"/>
                </a:rPr>
                <a:t>Anforderungen</a:t>
              </a:r>
            </a:p>
          </p:txBody>
        </p:sp>
      </p:grpSp>
      <p:sp>
        <p:nvSpPr>
          <p:cNvPr id="3" name="Textfeld 2">
            <a:extLst>
              <a:ext uri="{FF2B5EF4-FFF2-40B4-BE49-F238E27FC236}">
                <a16:creationId xmlns:a16="http://schemas.microsoft.com/office/drawing/2014/main" id="{861F1C08-99A9-3540-B5E6-4645ECBA7F14}"/>
              </a:ext>
            </a:extLst>
          </p:cNvPr>
          <p:cNvSpPr txBox="1"/>
          <p:nvPr/>
        </p:nvSpPr>
        <p:spPr>
          <a:xfrm>
            <a:off x="505470" y="5876924"/>
            <a:ext cx="2409570" cy="369332"/>
          </a:xfrm>
          <a:prstGeom prst="rect">
            <a:avLst/>
          </a:prstGeom>
          <a:noFill/>
        </p:spPr>
        <p:txBody>
          <a:bodyPr wrap="none" rtlCol="0">
            <a:spAutoFit/>
          </a:bodyPr>
          <a:lstStyle/>
          <a:p>
            <a:r>
              <a:rPr lang="de-DE" dirty="0"/>
              <a:t>Quelle: PISA 2000, S. 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97E9B5A-188D-EA4F-AEB4-062E8DF9116A}"/>
              </a:ext>
            </a:extLst>
          </p:cNvPr>
          <p:cNvSpPr>
            <a:spLocks noGrp="1"/>
          </p:cNvSpPr>
          <p:nvPr>
            <p:ph type="body" sz="quarter" idx="13"/>
          </p:nvPr>
        </p:nvSpPr>
        <p:spPr/>
        <p:txBody>
          <a:bodyPr>
            <a:normAutofit lnSpcReduction="10000"/>
          </a:bodyPr>
          <a:lstStyle/>
          <a:p>
            <a:pPr marL="0" indent="0">
              <a:buNone/>
            </a:pPr>
            <a:r>
              <a:rPr lang="de-DE" sz="2000" b="1" dirty="0"/>
              <a:t>Vier Beispielaufgaben zur Lesekompetenz in PISA 2009:</a:t>
            </a:r>
          </a:p>
          <a:p>
            <a:pPr marL="0" indent="0">
              <a:buNone/>
            </a:pPr>
            <a:r>
              <a:rPr lang="de-DE" sz="2000" b="1" dirty="0">
                <a:hlinkClick r:id="rId3"/>
              </a:rPr>
              <a:t>https://www.pisa.tum.de/fileadmin/w00bgi/www/Beispielaufgaben/Lesekompetenz_2009_Beispielaufgaben_Homepage.pdf</a:t>
            </a:r>
            <a:endParaRPr lang="de-DE" sz="2000" b="1" dirty="0"/>
          </a:p>
          <a:p>
            <a:pPr marL="0" indent="0">
              <a:buNone/>
            </a:pPr>
            <a:endParaRPr lang="de-DE" sz="2000" b="1" dirty="0"/>
          </a:p>
          <a:p>
            <a:pPr marL="0" indent="0">
              <a:buNone/>
            </a:pPr>
            <a:r>
              <a:rPr lang="de-DE" sz="2000" b="1" dirty="0"/>
              <a:t>Zwei Beispielaufgaben zur (digitalen) Lesekompetenz in PISA 2018 (Feldtest):</a:t>
            </a:r>
          </a:p>
          <a:p>
            <a:pPr marL="0" indent="0">
              <a:buNone/>
            </a:pPr>
            <a:r>
              <a:rPr lang="de-DE" sz="2000" b="1" dirty="0">
                <a:hlinkClick r:id="rId4"/>
              </a:rPr>
              <a:t>https://www.pisa.tum.de/fileadmin/w00bgi/www/Beispielaufgaben/Huehnerforum_Kuhmilch_Beispielaufgabe.pdf</a:t>
            </a:r>
            <a:r>
              <a:rPr lang="de-DE" sz="2000" b="1" dirty="0"/>
              <a:t> </a:t>
            </a:r>
          </a:p>
          <a:p>
            <a:pPr marL="0" indent="0">
              <a:buNone/>
            </a:pPr>
            <a:endParaRPr lang="de-DE" sz="2000" b="1" dirty="0"/>
          </a:p>
          <a:p>
            <a:pPr marL="0" indent="0">
              <a:buNone/>
            </a:pPr>
            <a:r>
              <a:rPr lang="de-DE" sz="2000" b="1" dirty="0"/>
              <a:t>Eine Beispielaufgabe zur (digitalen) Lesekompetenz in PISA 2018 (Haupttest):</a:t>
            </a:r>
          </a:p>
          <a:p>
            <a:pPr marL="0" indent="0">
              <a:buNone/>
            </a:pPr>
            <a:r>
              <a:rPr lang="de-DE" sz="2000" b="1" dirty="0">
                <a:hlinkClick r:id="rId5"/>
              </a:rPr>
              <a:t>https://www.pisa.tum.de/fileadmin/w00bgi/www/Beispielaufgaben/Die_Osterinsel_Beispielaufgabe.pdf</a:t>
            </a:r>
            <a:r>
              <a:rPr lang="de-DE" sz="2000" b="1" dirty="0"/>
              <a:t> </a:t>
            </a:r>
          </a:p>
        </p:txBody>
      </p:sp>
      <p:sp>
        <p:nvSpPr>
          <p:cNvPr id="2" name="Titel 1">
            <a:extLst>
              <a:ext uri="{FF2B5EF4-FFF2-40B4-BE49-F238E27FC236}">
                <a16:creationId xmlns:a16="http://schemas.microsoft.com/office/drawing/2014/main" id="{F5611DED-878F-C747-8C1A-EB8934927FCE}"/>
              </a:ext>
            </a:extLst>
          </p:cNvPr>
          <p:cNvSpPr>
            <a:spLocks noGrp="1"/>
          </p:cNvSpPr>
          <p:nvPr>
            <p:ph type="title"/>
          </p:nvPr>
        </p:nvSpPr>
        <p:spPr>
          <a:xfrm>
            <a:off x="323528" y="10990"/>
            <a:ext cx="8712968" cy="1060287"/>
          </a:xfrm>
        </p:spPr>
        <p:txBody>
          <a:bodyPr>
            <a:normAutofit fontScale="90000"/>
          </a:bodyPr>
          <a:lstStyle/>
          <a:p>
            <a:r>
              <a:rPr lang="de-DE" b="1" dirty="0"/>
              <a:t>Im Internet zu finden: Beispielaufgaben aus den PISA-Tests (Probeaufgaben, die nicht genutzt wurden)</a:t>
            </a:r>
          </a:p>
        </p:txBody>
      </p:sp>
    </p:spTree>
    <p:extLst>
      <p:ext uri="{BB962C8B-B14F-4D97-AF65-F5344CB8AC3E}">
        <p14:creationId xmlns:p14="http://schemas.microsoft.com/office/powerpoint/2010/main" val="256273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F25680-D3EF-F94E-BCE0-77F269733798}"/>
              </a:ext>
            </a:extLst>
          </p:cNvPr>
          <p:cNvSpPr>
            <a:spLocks noGrp="1"/>
          </p:cNvSpPr>
          <p:nvPr>
            <p:ph type="title"/>
          </p:nvPr>
        </p:nvSpPr>
        <p:spPr/>
        <p:txBody>
          <a:bodyPr>
            <a:normAutofit/>
          </a:bodyPr>
          <a:lstStyle/>
          <a:p>
            <a:r>
              <a:rPr lang="de-DE" sz="2600" b="1" dirty="0"/>
              <a:t>Lesekompetenz im „</a:t>
            </a:r>
            <a:r>
              <a:rPr lang="de-DE" sz="2600" b="1" dirty="0" err="1"/>
              <a:t>Lesetest</a:t>
            </a:r>
            <a:r>
              <a:rPr lang="de-DE" sz="2600" b="1" dirty="0"/>
              <a:t> </a:t>
            </a:r>
            <a:r>
              <a:rPr lang="de-DE" sz="2600" b="1"/>
              <a:t>für Berufsschüler/innen“  </a:t>
            </a:r>
            <a:r>
              <a:rPr lang="de-DE" sz="2600" b="1" dirty="0"/>
              <a:t>(LTB-3, 2006)</a:t>
            </a:r>
          </a:p>
        </p:txBody>
      </p:sp>
      <p:graphicFrame>
        <p:nvGraphicFramePr>
          <p:cNvPr id="4" name="Tabelle 4">
            <a:extLst>
              <a:ext uri="{FF2B5EF4-FFF2-40B4-BE49-F238E27FC236}">
                <a16:creationId xmlns:a16="http://schemas.microsoft.com/office/drawing/2014/main" id="{5D322CF7-7426-6742-AA55-D1AF5A18F9B8}"/>
              </a:ext>
            </a:extLst>
          </p:cNvPr>
          <p:cNvGraphicFramePr>
            <a:graphicFrameLocks noGrp="1"/>
          </p:cNvGraphicFramePr>
          <p:nvPr>
            <p:extLst>
              <p:ext uri="{D42A27DB-BD31-4B8C-83A1-F6EECF244321}">
                <p14:modId xmlns:p14="http://schemas.microsoft.com/office/powerpoint/2010/main" val="621695351"/>
              </p:ext>
            </p:extLst>
          </p:nvPr>
        </p:nvGraphicFramePr>
        <p:xfrm>
          <a:off x="323528" y="1155203"/>
          <a:ext cx="8496944" cy="3960454"/>
        </p:xfrm>
        <a:graphic>
          <a:graphicData uri="http://schemas.openxmlformats.org/drawingml/2006/table">
            <a:tbl>
              <a:tblPr firstRow="1" bandRow="1">
                <a:tableStyleId>{7DF18680-E054-41AD-8BC1-D1AEF772440D}</a:tableStyleId>
              </a:tblPr>
              <a:tblGrid>
                <a:gridCol w="6192688">
                  <a:extLst>
                    <a:ext uri="{9D8B030D-6E8A-4147-A177-3AD203B41FA5}">
                      <a16:colId xmlns:a16="http://schemas.microsoft.com/office/drawing/2014/main" val="1819916077"/>
                    </a:ext>
                  </a:extLst>
                </a:gridCol>
                <a:gridCol w="792088">
                  <a:extLst>
                    <a:ext uri="{9D8B030D-6E8A-4147-A177-3AD203B41FA5}">
                      <a16:colId xmlns:a16="http://schemas.microsoft.com/office/drawing/2014/main" val="54211698"/>
                    </a:ext>
                  </a:extLst>
                </a:gridCol>
                <a:gridCol w="792088">
                  <a:extLst>
                    <a:ext uri="{9D8B030D-6E8A-4147-A177-3AD203B41FA5}">
                      <a16:colId xmlns:a16="http://schemas.microsoft.com/office/drawing/2014/main" val="1148721574"/>
                    </a:ext>
                  </a:extLst>
                </a:gridCol>
                <a:gridCol w="720080">
                  <a:extLst>
                    <a:ext uri="{9D8B030D-6E8A-4147-A177-3AD203B41FA5}">
                      <a16:colId xmlns:a16="http://schemas.microsoft.com/office/drawing/2014/main" val="205065625"/>
                    </a:ext>
                  </a:extLst>
                </a:gridCol>
              </a:tblGrid>
              <a:tr h="985444">
                <a:tc>
                  <a:txBody>
                    <a:bodyPr/>
                    <a:lstStyle/>
                    <a:p>
                      <a:endParaRPr lang="de-DE" dirty="0"/>
                    </a:p>
                    <a:p>
                      <a:r>
                        <a:rPr lang="de-DE" sz="2400" dirty="0">
                          <a:solidFill>
                            <a:schemeClr val="bg1"/>
                          </a:solidFill>
                        </a:rPr>
                        <a:t>Kompetenzbereich</a:t>
                      </a:r>
                    </a:p>
                  </a:txBody>
                  <a:tcPr/>
                </a:tc>
                <a:tc>
                  <a:txBody>
                    <a:bodyPr/>
                    <a:lstStyle/>
                    <a:p>
                      <a:r>
                        <a:rPr lang="de-DE" dirty="0"/>
                        <a:t>Stufe</a:t>
                      </a:r>
                    </a:p>
                    <a:p>
                      <a:pPr algn="ctr"/>
                      <a:r>
                        <a:rPr lang="de-DE" dirty="0"/>
                        <a:t>I</a:t>
                      </a:r>
                    </a:p>
                  </a:txBody>
                  <a:tcPr/>
                </a:tc>
                <a:tc>
                  <a:txBody>
                    <a:bodyPr/>
                    <a:lstStyle/>
                    <a:p>
                      <a:pPr algn="ctr"/>
                      <a:r>
                        <a:rPr lang="de-DE" dirty="0"/>
                        <a:t>Stufe</a:t>
                      </a:r>
                    </a:p>
                    <a:p>
                      <a:pPr algn="ctr"/>
                      <a:r>
                        <a:rPr lang="de-DE" dirty="0"/>
                        <a:t>II</a:t>
                      </a:r>
                    </a:p>
                  </a:txBody>
                  <a:tcPr/>
                </a:tc>
                <a:tc>
                  <a:txBody>
                    <a:bodyPr/>
                    <a:lstStyle/>
                    <a:p>
                      <a:pPr algn="ctr"/>
                      <a:r>
                        <a:rPr lang="de-DE" dirty="0"/>
                        <a:t>Stufe</a:t>
                      </a:r>
                    </a:p>
                    <a:p>
                      <a:pPr algn="ctr"/>
                      <a:r>
                        <a:rPr lang="de-DE" dirty="0"/>
                        <a:t>III</a:t>
                      </a:r>
                    </a:p>
                  </a:txBody>
                  <a:tcPr/>
                </a:tc>
                <a:extLst>
                  <a:ext uri="{0D108BD9-81ED-4DB2-BD59-A6C34878D82A}">
                    <a16:rowId xmlns:a16="http://schemas.microsoft.com/office/drawing/2014/main" val="3702749514"/>
                  </a:ext>
                </a:extLst>
              </a:tr>
              <a:tr h="1042813">
                <a:tc>
                  <a:txBody>
                    <a:bodyPr/>
                    <a:lstStyle/>
                    <a:p>
                      <a:endParaRPr lang="de-DE" dirty="0"/>
                    </a:p>
                    <a:p>
                      <a:r>
                        <a:rPr lang="de-DE" b="1" dirty="0">
                          <a:solidFill>
                            <a:schemeClr val="tx1"/>
                          </a:solidFill>
                        </a:rPr>
                        <a:t>Wiedergeben / Beschreiben der Informationen eines Textes </a:t>
                      </a:r>
                    </a:p>
                    <a:p>
                      <a:r>
                        <a:rPr lang="de-DE" b="1" dirty="0">
                          <a:solidFill>
                            <a:schemeClr val="tx1"/>
                          </a:solidFill>
                        </a:rPr>
                        <a:t>(Fakten, Fachbegriffe, Strukturen und Einstellungen)</a:t>
                      </a:r>
                    </a:p>
                  </a:txBody>
                  <a:tcPr/>
                </a:tc>
                <a:tc>
                  <a:txBody>
                    <a:bodyPr/>
                    <a:lstStyle/>
                    <a:p>
                      <a:pPr algn="ctr"/>
                      <a:r>
                        <a:rPr lang="de-DE" sz="3200" b="1" dirty="0"/>
                        <a:t>x</a:t>
                      </a:r>
                    </a:p>
                    <a:p>
                      <a:pPr algn="ctr"/>
                      <a:endParaRPr lang="de-DE" sz="3200" b="1" dirty="0"/>
                    </a:p>
                  </a:txBody>
                  <a:tcPr/>
                </a:tc>
                <a:tc>
                  <a:txBody>
                    <a:bodyPr/>
                    <a:lstStyle/>
                    <a:p>
                      <a:pPr algn="ctr"/>
                      <a:r>
                        <a:rPr lang="de-DE" sz="3200" b="1" dirty="0"/>
                        <a:t>x</a:t>
                      </a:r>
                    </a:p>
                  </a:txBody>
                  <a:tcPr/>
                </a:tc>
                <a:tc>
                  <a:txBody>
                    <a:bodyPr/>
                    <a:lstStyle/>
                    <a:p>
                      <a:pPr algn="ctr"/>
                      <a:r>
                        <a:rPr lang="de-DE" sz="3200" b="1" dirty="0"/>
                        <a:t>x</a:t>
                      </a:r>
                    </a:p>
                  </a:txBody>
                  <a:tcPr/>
                </a:tc>
                <a:extLst>
                  <a:ext uri="{0D108BD9-81ED-4DB2-BD59-A6C34878D82A}">
                    <a16:rowId xmlns:a16="http://schemas.microsoft.com/office/drawing/2014/main" val="428821412"/>
                  </a:ext>
                </a:extLst>
              </a:tr>
              <a:tr h="954105">
                <a:tc>
                  <a:txBody>
                    <a:bodyPr/>
                    <a:lstStyle/>
                    <a:p>
                      <a:r>
                        <a:rPr lang="de-DE" b="1" dirty="0"/>
                        <a:t>Analysieren relevanter Informationen eines Textes und deren Bezüge zueinander (im Hinblick auf eine konkrete Aufgabenstellung)</a:t>
                      </a:r>
                    </a:p>
                  </a:txBody>
                  <a:tcPr/>
                </a:tc>
                <a:tc>
                  <a:txBody>
                    <a:bodyPr/>
                    <a:lstStyle/>
                    <a:p>
                      <a:pPr algn="ctr"/>
                      <a:endParaRPr lang="de-DE" sz="3200" b="1"/>
                    </a:p>
                  </a:txBody>
                  <a:tcPr/>
                </a:tc>
                <a:tc>
                  <a:txBody>
                    <a:bodyPr/>
                    <a:lstStyle/>
                    <a:p>
                      <a:pPr algn="ctr"/>
                      <a:r>
                        <a:rPr lang="de-DE" sz="3200" b="1" dirty="0"/>
                        <a:t>x</a:t>
                      </a:r>
                    </a:p>
                  </a:txBody>
                  <a:tcPr/>
                </a:tc>
                <a:tc>
                  <a:txBody>
                    <a:bodyPr/>
                    <a:lstStyle/>
                    <a:p>
                      <a:pPr algn="ctr"/>
                      <a:r>
                        <a:rPr lang="de-DE" sz="3200" b="1" dirty="0"/>
                        <a:t>x</a:t>
                      </a:r>
                    </a:p>
                  </a:txBody>
                  <a:tcPr/>
                </a:tc>
                <a:extLst>
                  <a:ext uri="{0D108BD9-81ED-4DB2-BD59-A6C34878D82A}">
                    <a16:rowId xmlns:a16="http://schemas.microsoft.com/office/drawing/2014/main" val="264877669"/>
                  </a:ext>
                </a:extLst>
              </a:tr>
              <a:tr h="954105">
                <a:tc>
                  <a:txBody>
                    <a:bodyPr/>
                    <a:lstStyle/>
                    <a:p>
                      <a:endParaRPr lang="de-DE" dirty="0"/>
                    </a:p>
                    <a:p>
                      <a:r>
                        <a:rPr lang="de-DE" b="1" dirty="0"/>
                        <a:t>Bewerten der Bedeutung relevanter Informationen eines Textes und Transfer im Hinblick auf die Lösung konkreter Aufgaben</a:t>
                      </a:r>
                    </a:p>
                  </a:txBody>
                  <a:tcPr/>
                </a:tc>
                <a:tc>
                  <a:txBody>
                    <a:bodyPr/>
                    <a:lstStyle/>
                    <a:p>
                      <a:pPr algn="ctr"/>
                      <a:endParaRPr lang="de-DE" sz="3200" b="1"/>
                    </a:p>
                  </a:txBody>
                  <a:tcPr/>
                </a:tc>
                <a:tc>
                  <a:txBody>
                    <a:bodyPr/>
                    <a:lstStyle/>
                    <a:p>
                      <a:pPr algn="ctr"/>
                      <a:endParaRPr lang="de-DE" sz="3200" b="1"/>
                    </a:p>
                  </a:txBody>
                  <a:tcPr/>
                </a:tc>
                <a:tc>
                  <a:txBody>
                    <a:bodyPr/>
                    <a:lstStyle/>
                    <a:p>
                      <a:pPr algn="ctr"/>
                      <a:r>
                        <a:rPr lang="de-DE" sz="3200" b="1" dirty="0"/>
                        <a:t>x</a:t>
                      </a:r>
                    </a:p>
                  </a:txBody>
                  <a:tcPr/>
                </a:tc>
                <a:extLst>
                  <a:ext uri="{0D108BD9-81ED-4DB2-BD59-A6C34878D82A}">
                    <a16:rowId xmlns:a16="http://schemas.microsoft.com/office/drawing/2014/main" val="900814748"/>
                  </a:ext>
                </a:extLst>
              </a:tr>
            </a:tbl>
          </a:graphicData>
        </a:graphic>
      </p:graphicFrame>
      <p:sp>
        <p:nvSpPr>
          <p:cNvPr id="5" name="Textfeld 4">
            <a:extLst>
              <a:ext uri="{FF2B5EF4-FFF2-40B4-BE49-F238E27FC236}">
                <a16:creationId xmlns:a16="http://schemas.microsoft.com/office/drawing/2014/main" id="{5B9AA43C-8BA5-B34F-A1CF-A52C5A3C3E4E}"/>
              </a:ext>
            </a:extLst>
          </p:cNvPr>
          <p:cNvSpPr txBox="1"/>
          <p:nvPr/>
        </p:nvSpPr>
        <p:spPr>
          <a:xfrm>
            <a:off x="337815" y="5199584"/>
            <a:ext cx="4845750" cy="923330"/>
          </a:xfrm>
          <a:prstGeom prst="rect">
            <a:avLst/>
          </a:prstGeom>
          <a:noFill/>
        </p:spPr>
        <p:txBody>
          <a:bodyPr wrap="none" rtlCol="0">
            <a:spAutoFit/>
          </a:bodyPr>
          <a:lstStyle/>
          <a:p>
            <a:r>
              <a:rPr lang="de-DE" b="1" dirty="0"/>
              <a:t>Stufe I</a:t>
            </a:r>
            <a:r>
              <a:rPr lang="de-DE" dirty="0"/>
              <a:t> = Einzelne Informationen entnehmen</a:t>
            </a:r>
          </a:p>
          <a:p>
            <a:r>
              <a:rPr lang="de-DE" b="1" dirty="0"/>
              <a:t>Stufe II </a:t>
            </a:r>
            <a:r>
              <a:rPr lang="de-DE" dirty="0"/>
              <a:t>= Mehrere Informationen verknüpfen</a:t>
            </a:r>
          </a:p>
          <a:p>
            <a:r>
              <a:rPr lang="de-DE" b="1" dirty="0"/>
              <a:t>Stufe III </a:t>
            </a:r>
            <a:r>
              <a:rPr lang="de-DE" dirty="0"/>
              <a:t>= Information mit Weltwissen verknüpfen</a:t>
            </a:r>
          </a:p>
        </p:txBody>
      </p:sp>
    </p:spTree>
    <p:extLst>
      <p:ext uri="{BB962C8B-B14F-4D97-AF65-F5344CB8AC3E}">
        <p14:creationId xmlns:p14="http://schemas.microsoft.com/office/powerpoint/2010/main" val="170970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5ABDDE00-1DDF-6141-BA9E-E771DCCC6FC7}"/>
              </a:ext>
            </a:extLst>
          </p:cNvPr>
          <p:cNvGraphicFramePr/>
          <p:nvPr/>
        </p:nvGraphicFramePr>
        <p:xfrm>
          <a:off x="323529" y="1341438"/>
          <a:ext cx="8496942" cy="209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72946821-A192-DA45-A910-C03D08CABF93}"/>
              </a:ext>
            </a:extLst>
          </p:cNvPr>
          <p:cNvSpPr>
            <a:spLocks noGrp="1"/>
          </p:cNvSpPr>
          <p:nvPr>
            <p:ph type="title"/>
          </p:nvPr>
        </p:nvSpPr>
        <p:spPr/>
        <p:txBody>
          <a:bodyPr>
            <a:normAutofit fontScale="90000"/>
          </a:bodyPr>
          <a:lstStyle/>
          <a:p>
            <a:r>
              <a:rPr lang="de-DE" b="1" dirty="0"/>
              <a:t>Textsorten im „</a:t>
            </a:r>
            <a:r>
              <a:rPr lang="de-DE" b="1" dirty="0" err="1"/>
              <a:t>Lesetest</a:t>
            </a:r>
            <a:r>
              <a:rPr lang="de-DE" b="1" dirty="0"/>
              <a:t> für Berufsschüler/innen“</a:t>
            </a:r>
          </a:p>
        </p:txBody>
      </p:sp>
      <p:graphicFrame>
        <p:nvGraphicFramePr>
          <p:cNvPr id="7" name="Diagramm 6">
            <a:extLst>
              <a:ext uri="{FF2B5EF4-FFF2-40B4-BE49-F238E27FC236}">
                <a16:creationId xmlns:a16="http://schemas.microsoft.com/office/drawing/2014/main" id="{4DF48D29-017B-FB47-AA76-F9F813D48470}"/>
              </a:ext>
            </a:extLst>
          </p:cNvPr>
          <p:cNvGraphicFramePr/>
          <p:nvPr/>
        </p:nvGraphicFramePr>
        <p:xfrm>
          <a:off x="323529" y="3717032"/>
          <a:ext cx="8496944" cy="1975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84067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5240852-C1D4-8548-87A7-F8C29D929A57}"/>
              </a:ext>
            </a:extLst>
          </p:cNvPr>
          <p:cNvSpPr>
            <a:spLocks noGrp="1"/>
          </p:cNvSpPr>
          <p:nvPr>
            <p:ph type="body" sz="quarter" idx="13"/>
          </p:nvPr>
        </p:nvSpPr>
        <p:spPr/>
        <p:txBody>
          <a:bodyPr>
            <a:normAutofit lnSpcReduction="10000"/>
          </a:bodyPr>
          <a:lstStyle/>
          <a:p>
            <a:pPr marL="0" indent="0">
              <a:buNone/>
            </a:pPr>
            <a:r>
              <a:rPr lang="de-DE" sz="2400" b="1" dirty="0"/>
              <a:t>Kontext: Leitfaden für die lesekompetente Hauptschule</a:t>
            </a:r>
          </a:p>
          <a:p>
            <a:pPr marL="0" indent="0">
              <a:buNone/>
            </a:pPr>
            <a:r>
              <a:rPr lang="de-DE" sz="2400" dirty="0"/>
              <a:t>Richard Sigel &amp; Sabine Feneberg:</a:t>
            </a:r>
          </a:p>
          <a:p>
            <a:pPr marL="0" indent="0">
              <a:buNone/>
            </a:pPr>
            <a:r>
              <a:rPr lang="de-DE" sz="2400" dirty="0"/>
              <a:t>„Leseförderung und Lesefreude mit STIKK_4 in den Jahrgangsstufen fünf und sechs“. München: Maiß Verlag 2007</a:t>
            </a:r>
          </a:p>
          <a:p>
            <a:pPr marL="0" indent="0">
              <a:buNone/>
            </a:pPr>
            <a:r>
              <a:rPr lang="de-DE" sz="2400" b="1" dirty="0"/>
              <a:t>STIKK_4:</a:t>
            </a:r>
          </a:p>
          <a:p>
            <a:pPr>
              <a:buFont typeface="Wingdings" pitchFamily="2" charset="2"/>
              <a:buChar char="Ø"/>
            </a:pPr>
            <a:r>
              <a:rPr lang="de-DE" sz="2400" b="1" dirty="0"/>
              <a:t>St</a:t>
            </a:r>
            <a:r>
              <a:rPr lang="de-DE" sz="2400" dirty="0"/>
              <a:t>undenplanverankerung</a:t>
            </a:r>
          </a:p>
          <a:p>
            <a:pPr>
              <a:buFont typeface="Wingdings" pitchFamily="2" charset="2"/>
              <a:buChar char="Ø"/>
            </a:pPr>
            <a:r>
              <a:rPr lang="de-DE" sz="2400" b="1" dirty="0"/>
              <a:t>I</a:t>
            </a:r>
            <a:r>
              <a:rPr lang="de-DE" sz="2400" dirty="0"/>
              <a:t>ndividualisierung</a:t>
            </a:r>
          </a:p>
          <a:p>
            <a:pPr>
              <a:buFont typeface="Wingdings" pitchFamily="2" charset="2"/>
              <a:buChar char="Ø"/>
            </a:pPr>
            <a:r>
              <a:rPr lang="de-DE" sz="2400" b="1" dirty="0"/>
              <a:t>K</a:t>
            </a:r>
            <a:r>
              <a:rPr lang="de-DE" sz="2400" dirty="0"/>
              <a:t>ompetenzstufenorientierung</a:t>
            </a:r>
          </a:p>
          <a:p>
            <a:pPr>
              <a:buFont typeface="Wingdings" pitchFamily="2" charset="2"/>
              <a:buChar char="Ø"/>
            </a:pPr>
            <a:r>
              <a:rPr lang="de-DE" sz="2400" b="1" dirty="0"/>
              <a:t>K</a:t>
            </a:r>
            <a:r>
              <a:rPr lang="de-DE" sz="2400" dirty="0"/>
              <a:t>lassenübergreifende Organisation</a:t>
            </a:r>
          </a:p>
          <a:p>
            <a:pPr>
              <a:buFont typeface="Wingdings" pitchFamily="2" charset="2"/>
              <a:buChar char="Ø"/>
            </a:pPr>
            <a:r>
              <a:rPr lang="de-DE" sz="2400" b="1" dirty="0"/>
              <a:t>4 </a:t>
            </a:r>
            <a:r>
              <a:rPr lang="de-DE" sz="2400" dirty="0"/>
              <a:t>Förderstunden in der Woche – für alle</a:t>
            </a:r>
            <a:endParaRPr lang="de-DE" sz="2400" b="1" dirty="0"/>
          </a:p>
        </p:txBody>
      </p:sp>
      <p:sp>
        <p:nvSpPr>
          <p:cNvPr id="3" name="Titel 2">
            <a:extLst>
              <a:ext uri="{FF2B5EF4-FFF2-40B4-BE49-F238E27FC236}">
                <a16:creationId xmlns:a16="http://schemas.microsoft.com/office/drawing/2014/main" id="{C6F55B5B-4663-2F4D-A9A4-B3B44A1EF3E5}"/>
              </a:ext>
            </a:extLst>
          </p:cNvPr>
          <p:cNvSpPr>
            <a:spLocks noGrp="1"/>
          </p:cNvSpPr>
          <p:nvPr>
            <p:ph type="title"/>
          </p:nvPr>
        </p:nvSpPr>
        <p:spPr>
          <a:xfrm>
            <a:off x="323528" y="10990"/>
            <a:ext cx="8569646" cy="1060287"/>
          </a:xfrm>
        </p:spPr>
        <p:txBody>
          <a:bodyPr>
            <a:normAutofit fontScale="90000"/>
          </a:bodyPr>
          <a:lstStyle/>
          <a:p>
            <a:r>
              <a:rPr lang="de-DE" b="1" dirty="0"/>
              <a:t>Lesekompetenz beobachten und einschätzen: </a:t>
            </a:r>
            <a:br>
              <a:rPr lang="de-DE" b="1" dirty="0"/>
            </a:br>
            <a:r>
              <a:rPr lang="de-DE" b="1" dirty="0"/>
              <a:t>Der “Münchener Lese-Beobachtungsbogen“ (2007)</a:t>
            </a:r>
          </a:p>
        </p:txBody>
      </p:sp>
    </p:spTree>
    <p:extLst>
      <p:ext uri="{BB962C8B-B14F-4D97-AF65-F5344CB8AC3E}">
        <p14:creationId xmlns:p14="http://schemas.microsoft.com/office/powerpoint/2010/main" val="1509989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E3875A37-61F0-F64C-9B32-BB1DE12583A3}"/>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8BFA9D88-01ED-0049-9721-6A9E0323CFB5}"/>
              </a:ext>
            </a:extLst>
          </p:cNvPr>
          <p:cNvSpPr>
            <a:spLocks noGrp="1"/>
          </p:cNvSpPr>
          <p:nvPr>
            <p:ph type="title"/>
          </p:nvPr>
        </p:nvSpPr>
        <p:spPr/>
        <p:txBody>
          <a:bodyPr>
            <a:normAutofit fontScale="90000"/>
          </a:bodyPr>
          <a:lstStyle/>
          <a:p>
            <a:r>
              <a:rPr lang="de-DE" b="1" dirty="0"/>
              <a:t>Vier Kompetenzstufen in Anlehnung an IGLU 2001*</a:t>
            </a:r>
          </a:p>
        </p:txBody>
      </p:sp>
      <p:sp>
        <p:nvSpPr>
          <p:cNvPr id="4" name="Textfeld 3">
            <a:extLst>
              <a:ext uri="{FF2B5EF4-FFF2-40B4-BE49-F238E27FC236}">
                <a16:creationId xmlns:a16="http://schemas.microsoft.com/office/drawing/2014/main" id="{051DB2F3-9D23-B948-8D75-FDECFA79FB0C}"/>
              </a:ext>
            </a:extLst>
          </p:cNvPr>
          <p:cNvSpPr txBox="1"/>
          <p:nvPr/>
        </p:nvSpPr>
        <p:spPr>
          <a:xfrm>
            <a:off x="467544" y="5877272"/>
            <a:ext cx="6709465" cy="369332"/>
          </a:xfrm>
          <a:prstGeom prst="rect">
            <a:avLst/>
          </a:prstGeom>
          <a:noFill/>
        </p:spPr>
        <p:txBody>
          <a:bodyPr wrap="none" rtlCol="0">
            <a:spAutoFit/>
          </a:bodyPr>
          <a:lstStyle/>
          <a:p>
            <a:r>
              <a:rPr lang="de-DE" dirty="0"/>
              <a:t>* IGLU = Internationale Grundschul-Leseuntersuchung (Bos u.a. 2005)</a:t>
            </a:r>
          </a:p>
        </p:txBody>
      </p:sp>
      <p:sp>
        <p:nvSpPr>
          <p:cNvPr id="6" name="Textfeld 5">
            <a:extLst>
              <a:ext uri="{FF2B5EF4-FFF2-40B4-BE49-F238E27FC236}">
                <a16:creationId xmlns:a16="http://schemas.microsoft.com/office/drawing/2014/main" id="{5209DB03-9DEC-7240-957E-23E4B60ABA02}"/>
              </a:ext>
            </a:extLst>
          </p:cNvPr>
          <p:cNvSpPr txBox="1"/>
          <p:nvPr/>
        </p:nvSpPr>
        <p:spPr>
          <a:xfrm>
            <a:off x="467544" y="5589240"/>
            <a:ext cx="3641894" cy="369332"/>
          </a:xfrm>
          <a:prstGeom prst="rect">
            <a:avLst/>
          </a:prstGeom>
          <a:noFill/>
        </p:spPr>
        <p:txBody>
          <a:bodyPr wrap="none" rtlCol="0">
            <a:spAutoFit/>
          </a:bodyPr>
          <a:lstStyle/>
          <a:p>
            <a:r>
              <a:rPr lang="de-DE" dirty="0"/>
              <a:t>Quelle: Sigel &amp; Feneberg 2007, S. 44</a:t>
            </a:r>
          </a:p>
        </p:txBody>
      </p:sp>
    </p:spTree>
    <p:extLst>
      <p:ext uri="{BB962C8B-B14F-4D97-AF65-F5344CB8AC3E}">
        <p14:creationId xmlns:p14="http://schemas.microsoft.com/office/powerpoint/2010/main" val="308096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E0C6824-B30F-B16B-35EE-67D9E0EFDEB8}"/>
              </a:ext>
            </a:extLst>
          </p:cNvPr>
          <p:cNvSpPr>
            <a:spLocks noGrp="1"/>
          </p:cNvSpPr>
          <p:nvPr>
            <p:ph type="body" sz="quarter" idx="13"/>
          </p:nvPr>
        </p:nvSpPr>
        <p:spPr/>
        <p:txBody>
          <a:bodyPr/>
          <a:lstStyle/>
          <a:p>
            <a:endParaRPr lang="de-DE"/>
          </a:p>
        </p:txBody>
      </p:sp>
      <p:sp>
        <p:nvSpPr>
          <p:cNvPr id="3" name="Titel 2">
            <a:extLst>
              <a:ext uri="{FF2B5EF4-FFF2-40B4-BE49-F238E27FC236}">
                <a16:creationId xmlns:a16="http://schemas.microsoft.com/office/drawing/2014/main" id="{F0BFEA95-340E-C045-A2D6-EBD44717BE43}"/>
              </a:ext>
            </a:extLst>
          </p:cNvPr>
          <p:cNvSpPr>
            <a:spLocks noGrp="1"/>
          </p:cNvSpPr>
          <p:nvPr>
            <p:ph type="title"/>
          </p:nvPr>
        </p:nvSpPr>
        <p:spPr>
          <a:xfrm>
            <a:off x="323528" y="10990"/>
            <a:ext cx="8784976" cy="1060287"/>
          </a:xfrm>
        </p:spPr>
        <p:txBody>
          <a:bodyPr>
            <a:normAutofit fontScale="90000"/>
          </a:bodyPr>
          <a:lstStyle/>
          <a:p>
            <a:r>
              <a:rPr lang="de-DE" b="1" dirty="0"/>
              <a:t>Beispiel aus dem Münchener Lesebeobachtungsbogen (Items zu Kompetenzstufe 2)</a:t>
            </a:r>
          </a:p>
        </p:txBody>
      </p:sp>
      <p:graphicFrame>
        <p:nvGraphicFramePr>
          <p:cNvPr id="4" name="Tabelle 4">
            <a:extLst>
              <a:ext uri="{FF2B5EF4-FFF2-40B4-BE49-F238E27FC236}">
                <a16:creationId xmlns:a16="http://schemas.microsoft.com/office/drawing/2014/main" id="{391FEBEE-9A41-CE42-AEF6-029FAD11F948}"/>
              </a:ext>
            </a:extLst>
          </p:cNvPr>
          <p:cNvGraphicFramePr>
            <a:graphicFrameLocks noGrp="1"/>
          </p:cNvGraphicFramePr>
          <p:nvPr>
            <p:extLst>
              <p:ext uri="{D42A27DB-BD31-4B8C-83A1-F6EECF244321}">
                <p14:modId xmlns:p14="http://schemas.microsoft.com/office/powerpoint/2010/main" val="3638983069"/>
              </p:ext>
            </p:extLst>
          </p:nvPr>
        </p:nvGraphicFramePr>
        <p:xfrm>
          <a:off x="395536" y="1196752"/>
          <a:ext cx="7920272" cy="4758371"/>
        </p:xfrm>
        <a:graphic>
          <a:graphicData uri="http://schemas.openxmlformats.org/drawingml/2006/table">
            <a:tbl>
              <a:tblPr firstRow="1" bandRow="1">
                <a:tableStyleId>{7DF18680-E054-41AD-8BC1-D1AEF772440D}</a:tableStyleId>
              </a:tblPr>
              <a:tblGrid>
                <a:gridCol w="1008112">
                  <a:extLst>
                    <a:ext uri="{9D8B030D-6E8A-4147-A177-3AD203B41FA5}">
                      <a16:colId xmlns:a16="http://schemas.microsoft.com/office/drawing/2014/main" val="2438467482"/>
                    </a:ext>
                  </a:extLst>
                </a:gridCol>
                <a:gridCol w="4325466">
                  <a:extLst>
                    <a:ext uri="{9D8B030D-6E8A-4147-A177-3AD203B41FA5}">
                      <a16:colId xmlns:a16="http://schemas.microsoft.com/office/drawing/2014/main" val="1918152914"/>
                    </a:ext>
                  </a:extLst>
                </a:gridCol>
                <a:gridCol w="756977">
                  <a:extLst>
                    <a:ext uri="{9D8B030D-6E8A-4147-A177-3AD203B41FA5}">
                      <a16:colId xmlns:a16="http://schemas.microsoft.com/office/drawing/2014/main" val="204941903"/>
                    </a:ext>
                  </a:extLst>
                </a:gridCol>
                <a:gridCol w="756977">
                  <a:extLst>
                    <a:ext uri="{9D8B030D-6E8A-4147-A177-3AD203B41FA5}">
                      <a16:colId xmlns:a16="http://schemas.microsoft.com/office/drawing/2014/main" val="3627152764"/>
                    </a:ext>
                  </a:extLst>
                </a:gridCol>
                <a:gridCol w="1072740">
                  <a:extLst>
                    <a:ext uri="{9D8B030D-6E8A-4147-A177-3AD203B41FA5}">
                      <a16:colId xmlns:a16="http://schemas.microsoft.com/office/drawing/2014/main" val="290473002"/>
                    </a:ext>
                  </a:extLst>
                </a:gridCol>
              </a:tblGrid>
              <a:tr h="627704">
                <a:tc rowSpan="7">
                  <a:txBody>
                    <a:bodyPr/>
                    <a:lstStyle/>
                    <a:p>
                      <a:endParaRPr lang="de-DE" dirty="0"/>
                    </a:p>
                    <a:p>
                      <a:endParaRPr lang="de-DE" dirty="0"/>
                    </a:p>
                    <a:p>
                      <a:endParaRPr lang="de-DE" dirty="0"/>
                    </a:p>
                    <a:p>
                      <a:endParaRPr lang="de-DE" dirty="0"/>
                    </a:p>
                    <a:p>
                      <a:endParaRPr lang="de-DE" dirty="0"/>
                    </a:p>
                    <a:p>
                      <a:endParaRPr lang="de-DE" dirty="0"/>
                    </a:p>
                    <a:p>
                      <a:r>
                        <a:rPr lang="de-DE" dirty="0" err="1"/>
                        <a:t>Kom-petenz</a:t>
                      </a:r>
                      <a:r>
                        <a:rPr lang="de-DE" dirty="0"/>
                        <a:t>-</a:t>
                      </a:r>
                    </a:p>
                    <a:p>
                      <a:r>
                        <a:rPr lang="de-DE" dirty="0"/>
                        <a:t>Stufe II</a:t>
                      </a:r>
                    </a:p>
                  </a:txBody>
                  <a:tcPr/>
                </a:tc>
                <a:tc>
                  <a:txBody>
                    <a:bodyPr/>
                    <a:lstStyle/>
                    <a:p>
                      <a:r>
                        <a:rPr lang="de-DE" dirty="0">
                          <a:solidFill>
                            <a:schemeClr val="bg1"/>
                          </a:solidFill>
                        </a:rPr>
                        <a:t>Die Schülerin / der Schüler …</a:t>
                      </a:r>
                    </a:p>
                  </a:txBody>
                  <a:tcPr/>
                </a:tc>
                <a:tc>
                  <a:txBody>
                    <a:bodyPr/>
                    <a:lstStyle/>
                    <a:p>
                      <a:r>
                        <a:rPr lang="de-DE" dirty="0"/>
                        <a:t>Ja</a:t>
                      </a:r>
                    </a:p>
                  </a:txBody>
                  <a:tcPr/>
                </a:tc>
                <a:tc>
                  <a:txBody>
                    <a:bodyPr/>
                    <a:lstStyle/>
                    <a:p>
                      <a:r>
                        <a:rPr lang="de-DE" dirty="0"/>
                        <a:t>Nein</a:t>
                      </a:r>
                    </a:p>
                  </a:txBody>
                  <a:tcPr/>
                </a:tc>
                <a:tc>
                  <a:txBody>
                    <a:bodyPr/>
                    <a:lstStyle/>
                    <a:p>
                      <a:r>
                        <a:rPr lang="de-DE" dirty="0"/>
                        <a:t>Anmer-</a:t>
                      </a:r>
                      <a:r>
                        <a:rPr lang="de-DE" dirty="0" err="1"/>
                        <a:t>kungen</a:t>
                      </a:r>
                      <a:endParaRPr lang="de-DE" dirty="0"/>
                    </a:p>
                  </a:txBody>
                  <a:tcPr/>
                </a:tc>
                <a:extLst>
                  <a:ext uri="{0D108BD9-81ED-4DB2-BD59-A6C34878D82A}">
                    <a16:rowId xmlns:a16="http://schemas.microsoft.com/office/drawing/2014/main" val="1009421467"/>
                  </a:ext>
                </a:extLst>
              </a:tr>
              <a:tr h="567923">
                <a:tc vMerge="1">
                  <a:txBody>
                    <a:bodyPr/>
                    <a:lstStyle/>
                    <a:p>
                      <a:endParaRPr lang="de-DE" dirty="0"/>
                    </a:p>
                  </a:txBody>
                  <a:tcPr/>
                </a:tc>
                <a:tc>
                  <a:txBody>
                    <a:bodyPr/>
                    <a:lstStyle/>
                    <a:p>
                      <a:r>
                        <a:rPr lang="de-DE" sz="1600" dirty="0">
                          <a:solidFill>
                            <a:schemeClr val="tx1"/>
                          </a:solidFill>
                        </a:rPr>
                        <a:t>… erkennt Schlüsselwörter und kann zum Thema Vorwissen aktivieren.</a:t>
                      </a:r>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011001644"/>
                  </a:ext>
                </a:extLst>
              </a:tr>
              <a:tr h="807048">
                <a:tc vMerge="1">
                  <a:txBody>
                    <a:bodyPr/>
                    <a:lstStyle/>
                    <a:p>
                      <a:endParaRPr lang="de-DE" dirty="0"/>
                    </a:p>
                  </a:txBody>
                  <a:tcPr/>
                </a:tc>
                <a:tc>
                  <a:txBody>
                    <a:bodyPr/>
                    <a:lstStyle/>
                    <a:p>
                      <a:r>
                        <a:rPr lang="de-DE" sz="1600" dirty="0"/>
                        <a:t>… kann angegebene Sachverhalte aus einer Textpassage durch einfache Schlussfolgerungen erschließen.</a:t>
                      </a:r>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595368847"/>
                  </a:ext>
                </a:extLst>
              </a:tr>
              <a:tr h="567923">
                <a:tc vMerge="1">
                  <a:txBody>
                    <a:bodyPr/>
                    <a:lstStyle/>
                    <a:p>
                      <a:endParaRPr lang="de-DE" dirty="0"/>
                    </a:p>
                  </a:txBody>
                  <a:tcPr/>
                </a:tc>
                <a:tc>
                  <a:txBody>
                    <a:bodyPr/>
                    <a:lstStyle/>
                    <a:p>
                      <a:r>
                        <a:rPr lang="de-DE" sz="1600" dirty="0"/>
                        <a:t>… kann etwas in einer Textpassage Angesprochenes weiterdenken.</a:t>
                      </a:r>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55522342"/>
                  </a:ext>
                </a:extLst>
              </a:tr>
              <a:tr h="807048">
                <a:tc vMerge="1">
                  <a:txBody>
                    <a:bodyPr/>
                    <a:lstStyle/>
                    <a:p>
                      <a:endParaRPr lang="de-DE" dirty="0"/>
                    </a:p>
                  </a:txBody>
                  <a:tcPr/>
                </a:tc>
                <a:tc>
                  <a:txBody>
                    <a:bodyPr/>
                    <a:lstStyle/>
                    <a:p>
                      <a:r>
                        <a:rPr lang="de-DE" sz="1600" dirty="0"/>
                        <a:t>… kann Informationen verknüpfen, wobei die Textpassage über einen Satz hinausgehen kann. (…)</a:t>
                      </a:r>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22286508"/>
                  </a:ext>
                </a:extLst>
              </a:tr>
              <a:tr h="567923">
                <a:tc vMerge="1">
                  <a:txBody>
                    <a:bodyPr/>
                    <a:lstStyle/>
                    <a:p>
                      <a:endParaRPr lang="de-DE" dirty="0"/>
                    </a:p>
                  </a:txBody>
                  <a:tcPr/>
                </a:tc>
                <a:tc>
                  <a:txBody>
                    <a:bodyPr/>
                    <a:lstStyle/>
                    <a:p>
                      <a:r>
                        <a:rPr lang="de-DE" sz="1600" dirty="0"/>
                        <a:t>… kann durch W-Fragen Schlüsselwörter erschließen.</a:t>
                      </a:r>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465850632"/>
                  </a:ext>
                </a:extLst>
              </a:tr>
              <a:tr h="735011">
                <a:tc vMerge="1">
                  <a:txBody>
                    <a:bodyPr/>
                    <a:lstStyle/>
                    <a:p>
                      <a:endParaRPr lang="de-DE" dirty="0"/>
                    </a:p>
                  </a:txBody>
                  <a:tcPr/>
                </a:tc>
                <a:tc>
                  <a:txBody>
                    <a:bodyPr/>
                    <a:lstStyle/>
                    <a:p>
                      <a:r>
                        <a:rPr lang="de-DE" sz="1600" dirty="0"/>
                        <a:t>… kann in einfacheren Texten zu Absätzen Zwischenüberschriften formulieren.</a:t>
                      </a:r>
                    </a:p>
                  </a:txBody>
                  <a:tcPr/>
                </a:tc>
                <a:tc>
                  <a:txBody>
                    <a:bodyPr/>
                    <a:lstStyle/>
                    <a:p>
                      <a:endParaRPr lang="de-DE" dirty="0"/>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2044035325"/>
                  </a:ext>
                </a:extLst>
              </a:tr>
            </a:tbl>
          </a:graphicData>
        </a:graphic>
      </p:graphicFrame>
      <p:sp>
        <p:nvSpPr>
          <p:cNvPr id="5" name="Textfeld 4">
            <a:extLst>
              <a:ext uri="{FF2B5EF4-FFF2-40B4-BE49-F238E27FC236}">
                <a16:creationId xmlns:a16="http://schemas.microsoft.com/office/drawing/2014/main" id="{DCD8DD70-3A42-924F-8F01-072C3EE5D331}"/>
              </a:ext>
            </a:extLst>
          </p:cNvPr>
          <p:cNvSpPr txBox="1"/>
          <p:nvPr/>
        </p:nvSpPr>
        <p:spPr>
          <a:xfrm>
            <a:off x="323528" y="6114211"/>
            <a:ext cx="3688382" cy="369332"/>
          </a:xfrm>
          <a:prstGeom prst="rect">
            <a:avLst/>
          </a:prstGeom>
          <a:noFill/>
        </p:spPr>
        <p:txBody>
          <a:bodyPr wrap="none" rtlCol="0">
            <a:spAutoFit/>
          </a:bodyPr>
          <a:lstStyle/>
          <a:p>
            <a:r>
              <a:rPr lang="de-DE" dirty="0"/>
              <a:t>Quelle: Sigel &amp; Feneberg 2007, S. 143</a:t>
            </a:r>
          </a:p>
        </p:txBody>
      </p:sp>
    </p:spTree>
    <p:extLst>
      <p:ext uri="{BB962C8B-B14F-4D97-AF65-F5344CB8AC3E}">
        <p14:creationId xmlns:p14="http://schemas.microsoft.com/office/powerpoint/2010/main" val="2418754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F3B970-2C8F-4D08-9235-D20381BA4024}"/>
              </a:ext>
            </a:extLst>
          </p:cNvPr>
          <p:cNvSpPr>
            <a:spLocks noGrp="1"/>
          </p:cNvSpPr>
          <p:nvPr>
            <p:ph type="title"/>
          </p:nvPr>
        </p:nvSpPr>
        <p:spPr/>
        <p:txBody>
          <a:bodyPr/>
          <a:lstStyle/>
          <a:p>
            <a:endParaRPr lang="de-DE"/>
          </a:p>
        </p:txBody>
      </p:sp>
      <p:grpSp>
        <p:nvGrpSpPr>
          <p:cNvPr id="6" name="Gruppieren 5">
            <a:extLst>
              <a:ext uri="{FF2B5EF4-FFF2-40B4-BE49-F238E27FC236}">
                <a16:creationId xmlns:a16="http://schemas.microsoft.com/office/drawing/2014/main" id="{34D4E9E6-70D1-499C-B61D-4B45B480B437}"/>
              </a:ext>
            </a:extLst>
          </p:cNvPr>
          <p:cNvGrpSpPr/>
          <p:nvPr/>
        </p:nvGrpSpPr>
        <p:grpSpPr>
          <a:xfrm>
            <a:off x="2312053" y="2462384"/>
            <a:ext cx="5728162" cy="1933231"/>
            <a:chOff x="1208269" y="1065384"/>
            <a:chExt cx="5728162" cy="1933231"/>
          </a:xfrm>
        </p:grpSpPr>
        <p:sp>
          <p:nvSpPr>
            <p:cNvPr id="8" name="Rechteck 7">
              <a:extLst>
                <a:ext uri="{FF2B5EF4-FFF2-40B4-BE49-F238E27FC236}">
                  <a16:creationId xmlns:a16="http://schemas.microsoft.com/office/drawing/2014/main" id="{12E0E581-20E3-4B86-AE57-179B53301479}"/>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107342DD-2804-48C2-9E97-E83AEE88F80D}"/>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5400" b="1" dirty="0"/>
                <a:t>4. Fazit und Ausblick</a:t>
              </a:r>
              <a:endParaRPr lang="de-DE" sz="100" kern="1200" dirty="0"/>
            </a:p>
          </p:txBody>
        </p:sp>
      </p:grpSp>
      <p:sp>
        <p:nvSpPr>
          <p:cNvPr id="7" name="Ellipse 6">
            <a:extLst>
              <a:ext uri="{FF2B5EF4-FFF2-40B4-BE49-F238E27FC236}">
                <a16:creationId xmlns:a16="http://schemas.microsoft.com/office/drawing/2014/main" id="{EDCB88A2-7A34-4839-8A25-0D6B9837768B}"/>
              </a:ext>
            </a:extLst>
          </p:cNvPr>
          <p:cNvSpPr/>
          <p:nvPr/>
        </p:nvSpPr>
        <p:spPr>
          <a:xfrm>
            <a:off x="1103784" y="2220730"/>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31560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35753D71-3B0E-5043-A901-10CC47CCAD30}"/>
              </a:ext>
            </a:extLst>
          </p:cNvPr>
          <p:cNvGraphicFramePr/>
          <p:nvPr>
            <p:extLst>
              <p:ext uri="{D42A27DB-BD31-4B8C-83A1-F6EECF244321}">
                <p14:modId xmlns:p14="http://schemas.microsoft.com/office/powerpoint/2010/main" val="1685678625"/>
              </p:ext>
            </p:extLst>
          </p:nvPr>
        </p:nvGraphicFramePr>
        <p:xfrm>
          <a:off x="107504" y="1341438"/>
          <a:ext cx="8785671" cy="4607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BF544C97-BF8D-9940-A9E2-2A22D210D955}"/>
              </a:ext>
            </a:extLst>
          </p:cNvPr>
          <p:cNvSpPr>
            <a:spLocks noGrp="1"/>
          </p:cNvSpPr>
          <p:nvPr>
            <p:ph type="title"/>
          </p:nvPr>
        </p:nvSpPr>
        <p:spPr/>
        <p:txBody>
          <a:bodyPr>
            <a:normAutofit fontScale="90000"/>
          </a:bodyPr>
          <a:lstStyle/>
          <a:p>
            <a:r>
              <a:rPr lang="de-DE" b="1" dirty="0"/>
              <a:t>Fazit: Kontinuierliche formative Diagnostik im Zirkel des Lernens</a:t>
            </a:r>
          </a:p>
        </p:txBody>
      </p:sp>
      <p:sp>
        <p:nvSpPr>
          <p:cNvPr id="5" name="Textfeld 4">
            <a:extLst>
              <a:ext uri="{FF2B5EF4-FFF2-40B4-BE49-F238E27FC236}">
                <a16:creationId xmlns:a16="http://schemas.microsoft.com/office/drawing/2014/main" id="{6DCA83DF-40DA-6E4E-A32A-2A9B22E063B2}"/>
              </a:ext>
            </a:extLst>
          </p:cNvPr>
          <p:cNvSpPr txBox="1"/>
          <p:nvPr/>
        </p:nvSpPr>
        <p:spPr>
          <a:xfrm>
            <a:off x="5940152" y="1390416"/>
            <a:ext cx="2404697" cy="646331"/>
          </a:xfrm>
          <a:prstGeom prst="rect">
            <a:avLst/>
          </a:prstGeom>
          <a:noFill/>
        </p:spPr>
        <p:txBody>
          <a:bodyPr wrap="none" rtlCol="0">
            <a:spAutoFit/>
          </a:bodyPr>
          <a:lstStyle/>
          <a:p>
            <a:r>
              <a:rPr lang="de-DE" b="1" dirty="0"/>
              <a:t>1. Eingangsdiagnostik: </a:t>
            </a:r>
          </a:p>
          <a:p>
            <a:r>
              <a:rPr lang="de-DE" b="1" dirty="0"/>
              <a:t>VOR dem Lernen</a:t>
            </a:r>
          </a:p>
        </p:txBody>
      </p:sp>
      <p:sp>
        <p:nvSpPr>
          <p:cNvPr id="7" name="Textfeld 6">
            <a:extLst>
              <a:ext uri="{FF2B5EF4-FFF2-40B4-BE49-F238E27FC236}">
                <a16:creationId xmlns:a16="http://schemas.microsoft.com/office/drawing/2014/main" id="{5A59D2CA-3F3A-B441-877F-CBE4480E3651}"/>
              </a:ext>
            </a:extLst>
          </p:cNvPr>
          <p:cNvSpPr txBox="1"/>
          <p:nvPr/>
        </p:nvSpPr>
        <p:spPr>
          <a:xfrm>
            <a:off x="7391109" y="4005064"/>
            <a:ext cx="1645387" cy="1200329"/>
          </a:xfrm>
          <a:prstGeom prst="rect">
            <a:avLst/>
          </a:prstGeom>
          <a:noFill/>
        </p:spPr>
        <p:txBody>
          <a:bodyPr wrap="none" rtlCol="0">
            <a:spAutoFit/>
          </a:bodyPr>
          <a:lstStyle/>
          <a:p>
            <a:r>
              <a:rPr lang="de-DE" b="1" dirty="0"/>
              <a:t>2. Verlaufs-</a:t>
            </a:r>
          </a:p>
          <a:p>
            <a:r>
              <a:rPr lang="de-DE" b="1" dirty="0" err="1"/>
              <a:t>diagnostik</a:t>
            </a:r>
            <a:r>
              <a:rPr lang="de-DE" b="1" dirty="0"/>
              <a:t>:</a:t>
            </a:r>
          </a:p>
          <a:p>
            <a:r>
              <a:rPr lang="de-DE" b="1" dirty="0"/>
              <a:t>WÄHREND des </a:t>
            </a:r>
          </a:p>
          <a:p>
            <a:r>
              <a:rPr lang="de-DE" b="1" dirty="0"/>
              <a:t>Lernens</a:t>
            </a:r>
          </a:p>
        </p:txBody>
      </p:sp>
      <p:sp>
        <p:nvSpPr>
          <p:cNvPr id="9" name="Textfeld 8">
            <a:extLst>
              <a:ext uri="{FF2B5EF4-FFF2-40B4-BE49-F238E27FC236}">
                <a16:creationId xmlns:a16="http://schemas.microsoft.com/office/drawing/2014/main" id="{BEFF030F-FF1F-7848-9ED7-974723840957}"/>
              </a:ext>
            </a:extLst>
          </p:cNvPr>
          <p:cNvSpPr txBox="1"/>
          <p:nvPr/>
        </p:nvSpPr>
        <p:spPr>
          <a:xfrm>
            <a:off x="395536" y="4916397"/>
            <a:ext cx="1944216" cy="1200329"/>
          </a:xfrm>
          <a:prstGeom prst="rect">
            <a:avLst/>
          </a:prstGeom>
          <a:noFill/>
        </p:spPr>
        <p:txBody>
          <a:bodyPr wrap="square" rtlCol="0">
            <a:spAutoFit/>
          </a:bodyPr>
          <a:lstStyle/>
          <a:p>
            <a:r>
              <a:rPr lang="de-DE" b="1" dirty="0"/>
              <a:t>3. Abschluss-diagnostik / </a:t>
            </a:r>
          </a:p>
          <a:p>
            <a:r>
              <a:rPr lang="de-DE" b="1" dirty="0"/>
              <a:t>Evaluation: </a:t>
            </a:r>
          </a:p>
          <a:p>
            <a:r>
              <a:rPr lang="de-DE" b="1" dirty="0"/>
              <a:t>NACH dem Lernen</a:t>
            </a:r>
          </a:p>
        </p:txBody>
      </p:sp>
      <p:cxnSp>
        <p:nvCxnSpPr>
          <p:cNvPr id="11" name="Gerade Verbindung mit Pfeil 10">
            <a:extLst>
              <a:ext uri="{FF2B5EF4-FFF2-40B4-BE49-F238E27FC236}">
                <a16:creationId xmlns:a16="http://schemas.microsoft.com/office/drawing/2014/main" id="{BE9B08F2-2A37-B045-8226-938F5CFFF394}"/>
              </a:ext>
            </a:extLst>
          </p:cNvPr>
          <p:cNvCxnSpPr/>
          <p:nvPr/>
        </p:nvCxnSpPr>
        <p:spPr>
          <a:xfrm>
            <a:off x="3635896" y="2708920"/>
            <a:ext cx="18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747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1429DD-CFEE-1649-AA20-B1479C6978DF}"/>
              </a:ext>
            </a:extLst>
          </p:cNvPr>
          <p:cNvSpPr>
            <a:spLocks noGrp="1"/>
          </p:cNvSpPr>
          <p:nvPr>
            <p:ph type="body" sz="quarter" idx="13"/>
          </p:nvPr>
        </p:nvSpPr>
        <p:spPr/>
        <p:txBody>
          <a:bodyPr/>
          <a:lstStyle/>
          <a:p>
            <a:pPr marL="0" indent="0">
              <a:buNone/>
            </a:pPr>
            <a:r>
              <a:rPr lang="de-DE" sz="2400" b="1" dirty="0"/>
              <a:t>Diagnostik von Lese- und Schreibkompetenzen sollte ein zentraler Bestandteil von Schulentwicklung in diesem Bereich werden:</a:t>
            </a:r>
          </a:p>
          <a:p>
            <a:pPr>
              <a:buFont typeface="Wingdings" pitchFamily="2" charset="2"/>
              <a:buChar char="Ø"/>
            </a:pPr>
            <a:r>
              <a:rPr lang="de-DE" sz="2400" b="1" dirty="0"/>
              <a:t> in der Bestandsaufnahme / Bilanzierung bereits vorhandener Maßnahmen und Instrumente</a:t>
            </a:r>
          </a:p>
          <a:p>
            <a:pPr>
              <a:buFont typeface="Wingdings" pitchFamily="2" charset="2"/>
              <a:buChar char="Ø"/>
            </a:pPr>
            <a:r>
              <a:rPr lang="de-DE" sz="2400" b="1" dirty="0"/>
              <a:t> in der Entwicklung eines schulischen Lese- und Schreibförder-Konzeptes für alle Jahrgangsstufen: </a:t>
            </a:r>
          </a:p>
          <a:p>
            <a:pPr>
              <a:buFont typeface="Wingdings" pitchFamily="2" charset="2"/>
              <a:buChar char="Ø"/>
            </a:pPr>
            <a:r>
              <a:rPr lang="de-DE" sz="2400" b="1" dirty="0"/>
              <a:t> Welche diagnostischen Instrumente (standardisiert / informell) werden in welchen Klassen / Fächern zu welchen Zeitpunkten verbindlich eingesetzt und ausgewertet? </a:t>
            </a:r>
          </a:p>
          <a:p>
            <a:pPr marL="0" indent="0">
              <a:buNone/>
            </a:pPr>
            <a:r>
              <a:rPr lang="de-DE" sz="2400" b="1" dirty="0">
                <a:solidFill>
                  <a:srgbClr val="C00000"/>
                </a:solidFill>
              </a:rPr>
              <a:t>Vertiefung der Thematik in Modul 9.3! </a:t>
            </a:r>
            <a:endParaRPr lang="de-DE" dirty="0">
              <a:solidFill>
                <a:srgbClr val="C00000"/>
              </a:solidFill>
            </a:endParaRPr>
          </a:p>
        </p:txBody>
      </p:sp>
      <p:sp>
        <p:nvSpPr>
          <p:cNvPr id="3" name="Titel 2">
            <a:extLst>
              <a:ext uri="{FF2B5EF4-FFF2-40B4-BE49-F238E27FC236}">
                <a16:creationId xmlns:a16="http://schemas.microsoft.com/office/drawing/2014/main" id="{549EA34C-82A2-BA4F-968E-8D6D7607645F}"/>
              </a:ext>
            </a:extLst>
          </p:cNvPr>
          <p:cNvSpPr>
            <a:spLocks noGrp="1"/>
          </p:cNvSpPr>
          <p:nvPr>
            <p:ph type="title"/>
          </p:nvPr>
        </p:nvSpPr>
        <p:spPr/>
        <p:txBody>
          <a:bodyPr>
            <a:normAutofit fontScale="90000"/>
          </a:bodyPr>
          <a:lstStyle/>
          <a:p>
            <a:r>
              <a:rPr lang="de-DE" sz="2400" b="1" dirty="0"/>
              <a:t>Fazit: Systematische Diagnostik von Lese- und Schreibkompetenz als Bestandteil eines schulischen Förderkonzeptes </a:t>
            </a:r>
          </a:p>
        </p:txBody>
      </p:sp>
      <p:sp>
        <p:nvSpPr>
          <p:cNvPr id="4" name="Textfeld 3">
            <a:extLst>
              <a:ext uri="{FF2B5EF4-FFF2-40B4-BE49-F238E27FC236}">
                <a16:creationId xmlns:a16="http://schemas.microsoft.com/office/drawing/2014/main" id="{EE36EE32-0863-1246-84E7-400777DE7626}"/>
              </a:ext>
            </a:extLst>
          </p:cNvPr>
          <p:cNvSpPr txBox="1"/>
          <p:nvPr/>
        </p:nvSpPr>
        <p:spPr>
          <a:xfrm>
            <a:off x="611560" y="5733256"/>
            <a:ext cx="4104585" cy="369332"/>
          </a:xfrm>
          <a:prstGeom prst="rect">
            <a:avLst/>
          </a:prstGeom>
          <a:noFill/>
        </p:spPr>
        <p:txBody>
          <a:bodyPr wrap="none" rtlCol="0">
            <a:spAutoFit/>
          </a:bodyPr>
          <a:lstStyle/>
          <a:p>
            <a:r>
              <a:rPr lang="de-DE" dirty="0"/>
              <a:t>Quelle: Krug &amp; Nix 2017, Kap. 2.2, 3 und 7</a:t>
            </a:r>
          </a:p>
        </p:txBody>
      </p:sp>
    </p:spTree>
    <p:extLst>
      <p:ext uri="{BB962C8B-B14F-4D97-AF65-F5344CB8AC3E}">
        <p14:creationId xmlns:p14="http://schemas.microsoft.com/office/powerpoint/2010/main" val="50557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F3B970-2C8F-4D08-9235-D20381BA4024}"/>
              </a:ext>
            </a:extLst>
          </p:cNvPr>
          <p:cNvSpPr>
            <a:spLocks noGrp="1"/>
          </p:cNvSpPr>
          <p:nvPr>
            <p:ph type="title"/>
          </p:nvPr>
        </p:nvSpPr>
        <p:spPr/>
        <p:txBody>
          <a:bodyPr/>
          <a:lstStyle/>
          <a:p>
            <a:endParaRPr lang="de-DE"/>
          </a:p>
        </p:txBody>
      </p:sp>
      <p:grpSp>
        <p:nvGrpSpPr>
          <p:cNvPr id="6" name="Gruppieren 5">
            <a:extLst>
              <a:ext uri="{FF2B5EF4-FFF2-40B4-BE49-F238E27FC236}">
                <a16:creationId xmlns:a16="http://schemas.microsoft.com/office/drawing/2014/main" id="{34D4E9E6-70D1-499C-B61D-4B45B480B437}"/>
              </a:ext>
            </a:extLst>
          </p:cNvPr>
          <p:cNvGrpSpPr/>
          <p:nvPr/>
        </p:nvGrpSpPr>
        <p:grpSpPr>
          <a:xfrm>
            <a:off x="2312053" y="2462384"/>
            <a:ext cx="5728162" cy="1933231"/>
            <a:chOff x="1208269" y="1065384"/>
            <a:chExt cx="5728162" cy="1933231"/>
          </a:xfrm>
        </p:grpSpPr>
        <p:sp>
          <p:nvSpPr>
            <p:cNvPr id="8" name="Rechteck 7">
              <a:extLst>
                <a:ext uri="{FF2B5EF4-FFF2-40B4-BE49-F238E27FC236}">
                  <a16:creationId xmlns:a16="http://schemas.microsoft.com/office/drawing/2014/main" id="{12E0E581-20E3-4B86-AE57-179B53301479}"/>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107342DD-2804-48C2-9E97-E83AEE88F80D}"/>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1. Einführung: Ziele und Grundlagen der Diagnostik von Lesekompetenz</a:t>
              </a:r>
              <a:endParaRPr lang="de-DE" kern="1200" dirty="0"/>
            </a:p>
          </p:txBody>
        </p:sp>
      </p:grpSp>
      <p:sp>
        <p:nvSpPr>
          <p:cNvPr id="7" name="Ellipse 6">
            <a:extLst>
              <a:ext uri="{FF2B5EF4-FFF2-40B4-BE49-F238E27FC236}">
                <a16:creationId xmlns:a16="http://schemas.microsoft.com/office/drawing/2014/main" id="{EDCB88A2-7A34-4839-8A25-0D6B9837768B}"/>
              </a:ext>
            </a:extLst>
          </p:cNvPr>
          <p:cNvSpPr/>
          <p:nvPr/>
        </p:nvSpPr>
        <p:spPr>
          <a:xfrm>
            <a:off x="1103784" y="2220730"/>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574013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C61AD-FE8B-428E-B41E-5C6FBDBAFBF4}"/>
              </a:ext>
            </a:extLst>
          </p:cNvPr>
          <p:cNvSpPr>
            <a:spLocks noGrp="1"/>
          </p:cNvSpPr>
          <p:nvPr>
            <p:ph type="title"/>
          </p:nvPr>
        </p:nvSpPr>
        <p:spPr/>
        <p:txBody>
          <a:bodyPr/>
          <a:lstStyle/>
          <a:p>
            <a:r>
              <a:rPr lang="de-DE" b="1" dirty="0"/>
              <a:t>Zeit für Fragen und Kommentare</a:t>
            </a:r>
          </a:p>
        </p:txBody>
      </p:sp>
    </p:spTree>
    <p:extLst>
      <p:ext uri="{BB962C8B-B14F-4D97-AF65-F5344CB8AC3E}">
        <p14:creationId xmlns:p14="http://schemas.microsoft.com/office/powerpoint/2010/main" val="2973362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049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80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A178287-73AF-BA42-B67D-5C023CAB1115}"/>
              </a:ext>
            </a:extLst>
          </p:cNvPr>
          <p:cNvSpPr>
            <a:spLocks noGrp="1"/>
          </p:cNvSpPr>
          <p:nvPr>
            <p:ph type="body" sz="quarter" idx="13"/>
          </p:nvPr>
        </p:nvSpPr>
        <p:spPr/>
        <p:txBody>
          <a:bodyPr/>
          <a:lstStyle/>
          <a:p>
            <a:pPr marL="0" indent="0">
              <a:buNone/>
            </a:pPr>
            <a:r>
              <a:rPr lang="de-DE" b="1" dirty="0">
                <a:solidFill>
                  <a:schemeClr val="accent5">
                    <a:lumMod val="50000"/>
                  </a:schemeClr>
                </a:solidFill>
              </a:rPr>
              <a:t>Dimensionen der Sprachkompetenz:</a:t>
            </a:r>
          </a:p>
          <a:p>
            <a:pPr marL="0" indent="0">
              <a:buNone/>
            </a:pPr>
            <a:endParaRPr lang="de-DE" b="1" dirty="0">
              <a:solidFill>
                <a:schemeClr val="accent5">
                  <a:lumMod val="50000"/>
                </a:schemeClr>
              </a:solidFill>
            </a:endParaRPr>
          </a:p>
        </p:txBody>
      </p:sp>
      <p:sp>
        <p:nvSpPr>
          <p:cNvPr id="3" name="Titel 2">
            <a:extLst>
              <a:ext uri="{FF2B5EF4-FFF2-40B4-BE49-F238E27FC236}">
                <a16:creationId xmlns:a16="http://schemas.microsoft.com/office/drawing/2014/main" id="{9C3EA0BC-8527-8041-A34E-61BD947E098C}"/>
              </a:ext>
            </a:extLst>
          </p:cNvPr>
          <p:cNvSpPr>
            <a:spLocks noGrp="1"/>
          </p:cNvSpPr>
          <p:nvPr>
            <p:ph type="title"/>
          </p:nvPr>
        </p:nvSpPr>
        <p:spPr>
          <a:xfrm>
            <a:off x="323528" y="10990"/>
            <a:ext cx="8640960" cy="1060287"/>
          </a:xfrm>
        </p:spPr>
        <p:txBody>
          <a:bodyPr>
            <a:normAutofit fontScale="90000"/>
          </a:bodyPr>
          <a:lstStyle/>
          <a:p>
            <a:r>
              <a:rPr lang="de-DE" b="1" dirty="0"/>
              <a:t>Einordnung: Lesekompetenz ist nur </a:t>
            </a:r>
            <a:r>
              <a:rPr lang="de-DE" b="1" i="1" dirty="0"/>
              <a:t>eine </a:t>
            </a:r>
            <a:r>
              <a:rPr lang="de-DE" b="1" dirty="0"/>
              <a:t>Dimension von Sprachkompetenz (&gt; exemplarische Behandlung)</a:t>
            </a:r>
          </a:p>
        </p:txBody>
      </p:sp>
      <p:graphicFrame>
        <p:nvGraphicFramePr>
          <p:cNvPr id="4" name="Tabelle 4">
            <a:extLst>
              <a:ext uri="{FF2B5EF4-FFF2-40B4-BE49-F238E27FC236}">
                <a16:creationId xmlns:a16="http://schemas.microsoft.com/office/drawing/2014/main" id="{61B0E23D-5E6B-0F4E-9EE4-7AA4E0CD68EC}"/>
              </a:ext>
            </a:extLst>
          </p:cNvPr>
          <p:cNvGraphicFramePr>
            <a:graphicFrameLocks noGrp="1"/>
          </p:cNvGraphicFramePr>
          <p:nvPr/>
        </p:nvGraphicFramePr>
        <p:xfrm>
          <a:off x="971600" y="2276872"/>
          <a:ext cx="7344816" cy="3096344"/>
        </p:xfrm>
        <a:graphic>
          <a:graphicData uri="http://schemas.openxmlformats.org/drawingml/2006/table">
            <a:tbl>
              <a:tblPr firstRow="1" bandRow="1">
                <a:tableStyleId>{7DF18680-E054-41AD-8BC1-D1AEF772440D}</a:tableStyleId>
              </a:tblPr>
              <a:tblGrid>
                <a:gridCol w="2448272">
                  <a:extLst>
                    <a:ext uri="{9D8B030D-6E8A-4147-A177-3AD203B41FA5}">
                      <a16:colId xmlns:a16="http://schemas.microsoft.com/office/drawing/2014/main" val="3956740867"/>
                    </a:ext>
                  </a:extLst>
                </a:gridCol>
                <a:gridCol w="2448272">
                  <a:extLst>
                    <a:ext uri="{9D8B030D-6E8A-4147-A177-3AD203B41FA5}">
                      <a16:colId xmlns:a16="http://schemas.microsoft.com/office/drawing/2014/main" val="4115314040"/>
                    </a:ext>
                  </a:extLst>
                </a:gridCol>
                <a:gridCol w="2448272">
                  <a:extLst>
                    <a:ext uri="{9D8B030D-6E8A-4147-A177-3AD203B41FA5}">
                      <a16:colId xmlns:a16="http://schemas.microsoft.com/office/drawing/2014/main" val="2144007450"/>
                    </a:ext>
                  </a:extLst>
                </a:gridCol>
              </a:tblGrid>
              <a:tr h="774086">
                <a:tc>
                  <a:txBody>
                    <a:bodyPr/>
                    <a:lstStyle/>
                    <a:p>
                      <a:r>
                        <a:rPr lang="de-DE" sz="3200" b="1" dirty="0">
                          <a:solidFill>
                            <a:schemeClr val="bg1"/>
                          </a:solidFill>
                        </a:rPr>
                        <a:t>Modus </a:t>
                      </a:r>
                    </a:p>
                  </a:txBody>
                  <a:tcPr/>
                </a:tc>
                <a:tc>
                  <a:txBody>
                    <a:bodyPr/>
                    <a:lstStyle/>
                    <a:p>
                      <a:r>
                        <a:rPr lang="de-DE" sz="3200" b="1" dirty="0"/>
                        <a:t>Dimension</a:t>
                      </a:r>
                    </a:p>
                  </a:txBody>
                  <a:tcPr/>
                </a:tc>
                <a:tc>
                  <a:txBody>
                    <a:bodyPr/>
                    <a:lstStyle/>
                    <a:p>
                      <a:r>
                        <a:rPr lang="de-DE" sz="3200" b="1" dirty="0"/>
                        <a:t>Dimension</a:t>
                      </a:r>
                    </a:p>
                  </a:txBody>
                  <a:tcPr/>
                </a:tc>
                <a:extLst>
                  <a:ext uri="{0D108BD9-81ED-4DB2-BD59-A6C34878D82A}">
                    <a16:rowId xmlns:a16="http://schemas.microsoft.com/office/drawing/2014/main" val="306466828"/>
                  </a:ext>
                </a:extLst>
              </a:tr>
              <a:tr h="774086">
                <a:tc>
                  <a:txBody>
                    <a:bodyPr/>
                    <a:lstStyle/>
                    <a:p>
                      <a:r>
                        <a:rPr lang="de-DE" sz="2800" b="1" dirty="0">
                          <a:solidFill>
                            <a:schemeClr val="tx1">
                              <a:lumMod val="50000"/>
                              <a:lumOff val="50000"/>
                            </a:schemeClr>
                          </a:solidFill>
                        </a:rPr>
                        <a:t>Rezeptiv</a:t>
                      </a:r>
                    </a:p>
                  </a:txBody>
                  <a:tcPr/>
                </a:tc>
                <a:tc>
                  <a:txBody>
                    <a:bodyPr/>
                    <a:lstStyle/>
                    <a:p>
                      <a:r>
                        <a:rPr lang="de-DE" sz="2800" b="1" dirty="0">
                          <a:solidFill>
                            <a:schemeClr val="accent5">
                              <a:lumMod val="50000"/>
                            </a:schemeClr>
                          </a:solidFill>
                        </a:rPr>
                        <a:t>Hörverstehen</a:t>
                      </a:r>
                    </a:p>
                  </a:txBody>
                  <a:tcPr/>
                </a:tc>
                <a:tc>
                  <a:txBody>
                    <a:bodyPr/>
                    <a:lstStyle/>
                    <a:p>
                      <a:r>
                        <a:rPr lang="de-DE" sz="2800" b="1" dirty="0">
                          <a:solidFill>
                            <a:srgbClr val="C00000"/>
                          </a:solidFill>
                        </a:rPr>
                        <a:t>Leseverstehen</a:t>
                      </a:r>
                    </a:p>
                  </a:txBody>
                  <a:tcPr/>
                </a:tc>
                <a:extLst>
                  <a:ext uri="{0D108BD9-81ED-4DB2-BD59-A6C34878D82A}">
                    <a16:rowId xmlns:a16="http://schemas.microsoft.com/office/drawing/2014/main" val="1833468266"/>
                  </a:ext>
                </a:extLst>
              </a:tr>
              <a:tr h="774086">
                <a:tc>
                  <a:txBody>
                    <a:bodyPr/>
                    <a:lstStyle/>
                    <a:p>
                      <a:r>
                        <a:rPr lang="de-DE" sz="2800" b="1" dirty="0">
                          <a:solidFill>
                            <a:schemeClr val="tx1">
                              <a:lumMod val="50000"/>
                              <a:lumOff val="50000"/>
                            </a:schemeClr>
                          </a:solidFill>
                        </a:rPr>
                        <a:t>Produktiv</a:t>
                      </a:r>
                    </a:p>
                  </a:txBody>
                  <a:tcPr/>
                </a:tc>
                <a:tc>
                  <a:txBody>
                    <a:bodyPr/>
                    <a:lstStyle/>
                    <a:p>
                      <a:r>
                        <a:rPr lang="de-DE" sz="2800" b="1" dirty="0">
                          <a:solidFill>
                            <a:schemeClr val="accent5">
                              <a:lumMod val="50000"/>
                            </a:schemeClr>
                          </a:solidFill>
                        </a:rPr>
                        <a:t>Sprechen</a:t>
                      </a:r>
                    </a:p>
                  </a:txBody>
                  <a:tcPr/>
                </a:tc>
                <a:tc>
                  <a:txBody>
                    <a:bodyPr/>
                    <a:lstStyle/>
                    <a:p>
                      <a:r>
                        <a:rPr lang="de-DE" sz="2800" b="1" dirty="0">
                          <a:solidFill>
                            <a:schemeClr val="accent5">
                              <a:lumMod val="50000"/>
                            </a:schemeClr>
                          </a:solidFill>
                        </a:rPr>
                        <a:t>Schreiben</a:t>
                      </a:r>
                    </a:p>
                  </a:txBody>
                  <a:tcPr/>
                </a:tc>
                <a:extLst>
                  <a:ext uri="{0D108BD9-81ED-4DB2-BD59-A6C34878D82A}">
                    <a16:rowId xmlns:a16="http://schemas.microsoft.com/office/drawing/2014/main" val="797418662"/>
                  </a:ext>
                </a:extLst>
              </a:tr>
              <a:tr h="774086">
                <a:tc>
                  <a:txBody>
                    <a:bodyPr/>
                    <a:lstStyle/>
                    <a:p>
                      <a:r>
                        <a:rPr lang="de-DE" sz="2800" b="1" dirty="0">
                          <a:solidFill>
                            <a:schemeClr val="tx1">
                              <a:lumMod val="50000"/>
                              <a:lumOff val="50000"/>
                            </a:schemeClr>
                          </a:solidFill>
                        </a:rPr>
                        <a:t>Kognitiv</a:t>
                      </a:r>
                    </a:p>
                  </a:txBody>
                  <a:tcPr/>
                </a:tc>
                <a:tc>
                  <a:txBody>
                    <a:bodyPr/>
                    <a:lstStyle/>
                    <a:p>
                      <a:r>
                        <a:rPr lang="de-DE" sz="2800" b="1" dirty="0">
                          <a:solidFill>
                            <a:schemeClr val="accent5">
                              <a:lumMod val="50000"/>
                            </a:schemeClr>
                          </a:solidFill>
                        </a:rPr>
                        <a:t>Wortschatz</a:t>
                      </a:r>
                    </a:p>
                  </a:txBody>
                  <a:tcPr/>
                </a:tc>
                <a:tc>
                  <a:txBody>
                    <a:bodyPr/>
                    <a:lstStyle/>
                    <a:p>
                      <a:r>
                        <a:rPr lang="de-DE" sz="2800" b="1" dirty="0">
                          <a:solidFill>
                            <a:schemeClr val="accent5">
                              <a:lumMod val="50000"/>
                            </a:schemeClr>
                          </a:solidFill>
                        </a:rPr>
                        <a:t>Grammatik</a:t>
                      </a:r>
                    </a:p>
                  </a:txBody>
                  <a:tcPr/>
                </a:tc>
                <a:extLst>
                  <a:ext uri="{0D108BD9-81ED-4DB2-BD59-A6C34878D82A}">
                    <a16:rowId xmlns:a16="http://schemas.microsoft.com/office/drawing/2014/main" val="575277619"/>
                  </a:ext>
                </a:extLst>
              </a:tr>
            </a:tbl>
          </a:graphicData>
        </a:graphic>
      </p:graphicFrame>
      <p:sp>
        <p:nvSpPr>
          <p:cNvPr id="5" name="Textfeld 4">
            <a:extLst>
              <a:ext uri="{FF2B5EF4-FFF2-40B4-BE49-F238E27FC236}">
                <a16:creationId xmlns:a16="http://schemas.microsoft.com/office/drawing/2014/main" id="{5D8ACADF-29F7-524F-9BE5-FBA4055D1824}"/>
              </a:ext>
            </a:extLst>
          </p:cNvPr>
          <p:cNvSpPr txBox="1"/>
          <p:nvPr/>
        </p:nvSpPr>
        <p:spPr>
          <a:xfrm>
            <a:off x="971600" y="5720395"/>
            <a:ext cx="2124299" cy="369332"/>
          </a:xfrm>
          <a:prstGeom prst="rect">
            <a:avLst/>
          </a:prstGeom>
          <a:noFill/>
        </p:spPr>
        <p:txBody>
          <a:bodyPr wrap="none" rtlCol="0">
            <a:spAutoFit/>
          </a:bodyPr>
          <a:lstStyle/>
          <a:p>
            <a:r>
              <a:rPr lang="de-DE" dirty="0"/>
              <a:t>Quelle: </a:t>
            </a:r>
            <a:r>
              <a:rPr lang="de-DE" dirty="0" err="1"/>
              <a:t>Nodari</a:t>
            </a:r>
            <a:r>
              <a:rPr lang="de-DE" dirty="0"/>
              <a:t> 2002 </a:t>
            </a:r>
          </a:p>
        </p:txBody>
      </p:sp>
    </p:spTree>
    <p:extLst>
      <p:ext uri="{BB962C8B-B14F-4D97-AF65-F5344CB8AC3E}">
        <p14:creationId xmlns:p14="http://schemas.microsoft.com/office/powerpoint/2010/main" val="104875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F31D6D-D763-492F-BFD8-E5A6F303031C}"/>
              </a:ext>
            </a:extLst>
          </p:cNvPr>
          <p:cNvSpPr>
            <a:spLocks noGrp="1"/>
          </p:cNvSpPr>
          <p:nvPr>
            <p:ph type="title"/>
          </p:nvPr>
        </p:nvSpPr>
        <p:spPr/>
        <p:txBody>
          <a:bodyPr>
            <a:normAutofit/>
          </a:bodyPr>
          <a:lstStyle/>
          <a:p>
            <a:r>
              <a:rPr lang="de-DE" b="1" dirty="0"/>
              <a:t>Instrumente der pädagogischen Diagnostik</a:t>
            </a:r>
            <a:endParaRPr lang="en-US" b="1" dirty="0"/>
          </a:p>
        </p:txBody>
      </p:sp>
      <p:pic>
        <p:nvPicPr>
          <p:cNvPr id="7" name="Θέση περιεχομένου 6">
            <a:extLst>
              <a:ext uri="{FF2B5EF4-FFF2-40B4-BE49-F238E27FC236}">
                <a16:creationId xmlns:a16="http://schemas.microsoft.com/office/drawing/2014/main" id="{61A704CC-62A2-45BF-BF97-604720D2181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192462" y="2263894"/>
            <a:ext cx="2759075" cy="2760663"/>
          </a:xfrm>
        </p:spPr>
      </p:pic>
      <p:sp>
        <p:nvSpPr>
          <p:cNvPr id="8" name="TextBox 7">
            <a:extLst>
              <a:ext uri="{FF2B5EF4-FFF2-40B4-BE49-F238E27FC236}">
                <a16:creationId xmlns:a16="http://schemas.microsoft.com/office/drawing/2014/main" id="{6C627DD5-6EE0-4975-8DEB-3A2FE6DE05E4}"/>
              </a:ext>
            </a:extLst>
          </p:cNvPr>
          <p:cNvSpPr txBox="1"/>
          <p:nvPr/>
        </p:nvSpPr>
        <p:spPr>
          <a:xfrm>
            <a:off x="3059832" y="1042535"/>
            <a:ext cx="4392488" cy="461665"/>
          </a:xfrm>
          <a:prstGeom prst="rect">
            <a:avLst/>
          </a:prstGeom>
          <a:noFill/>
        </p:spPr>
        <p:txBody>
          <a:bodyPr wrap="square" rtlCol="0">
            <a:spAutoFit/>
          </a:bodyPr>
          <a:lstStyle/>
          <a:p>
            <a:r>
              <a:rPr lang="de-DE" sz="2400" b="1" dirty="0">
                <a:solidFill>
                  <a:schemeClr val="accent5">
                    <a:lumMod val="75000"/>
                  </a:schemeClr>
                </a:solidFill>
              </a:rPr>
              <a:t>Beispiel Lesekompetenz</a:t>
            </a:r>
            <a:endParaRPr lang="en-US" sz="2400" b="1" dirty="0">
              <a:solidFill>
                <a:schemeClr val="accent5">
                  <a:lumMod val="75000"/>
                </a:schemeClr>
              </a:solidFill>
            </a:endParaRPr>
          </a:p>
        </p:txBody>
      </p:sp>
      <p:sp>
        <p:nvSpPr>
          <p:cNvPr id="9" name="TextBox 8">
            <a:extLst>
              <a:ext uri="{FF2B5EF4-FFF2-40B4-BE49-F238E27FC236}">
                <a16:creationId xmlns:a16="http://schemas.microsoft.com/office/drawing/2014/main" id="{92E404E3-5D34-401B-9EAF-3E0430884EE0}"/>
              </a:ext>
            </a:extLst>
          </p:cNvPr>
          <p:cNvSpPr txBox="1"/>
          <p:nvPr/>
        </p:nvSpPr>
        <p:spPr>
          <a:xfrm>
            <a:off x="244611" y="1228991"/>
            <a:ext cx="2719265" cy="4247317"/>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r>
              <a:rPr lang="de-DE" dirty="0">
                <a:solidFill>
                  <a:schemeClr val="accent5">
                    <a:lumMod val="75000"/>
                  </a:schemeClr>
                </a:solidFill>
              </a:rPr>
              <a:t>Lerndialog zum Lesen</a:t>
            </a:r>
          </a:p>
          <a:p>
            <a:endParaRPr lang="de-DE" dirty="0">
              <a:solidFill>
                <a:schemeClr val="accent5">
                  <a:lumMod val="75000"/>
                </a:schemeClr>
              </a:solidFill>
            </a:endParaRPr>
          </a:p>
          <a:p>
            <a:endParaRPr lang="de-DE" dirty="0"/>
          </a:p>
          <a:p>
            <a:r>
              <a:rPr lang="de-DE" dirty="0">
                <a:solidFill>
                  <a:schemeClr val="accent5">
                    <a:lumMod val="75000"/>
                  </a:schemeClr>
                </a:solidFill>
              </a:rPr>
              <a:t>         Kompetenzraster</a:t>
            </a:r>
          </a:p>
          <a:p>
            <a:endParaRPr lang="de-DE" dirty="0"/>
          </a:p>
          <a:p>
            <a:endParaRPr lang="de-DE" dirty="0"/>
          </a:p>
          <a:p>
            <a:r>
              <a:rPr lang="de-DE" dirty="0">
                <a:solidFill>
                  <a:schemeClr val="accent5">
                    <a:lumMod val="75000"/>
                  </a:schemeClr>
                </a:solidFill>
              </a:rPr>
              <a:t>Interviews zum Lesen</a:t>
            </a:r>
          </a:p>
          <a:p>
            <a:endParaRPr lang="de-DE" dirty="0"/>
          </a:p>
          <a:p>
            <a:endParaRPr lang="de-DE" dirty="0"/>
          </a:p>
          <a:p>
            <a:endParaRPr lang="de-DE" dirty="0"/>
          </a:p>
        </p:txBody>
      </p:sp>
      <p:sp>
        <p:nvSpPr>
          <p:cNvPr id="10" name="TextBox 9">
            <a:extLst>
              <a:ext uri="{FF2B5EF4-FFF2-40B4-BE49-F238E27FC236}">
                <a16:creationId xmlns:a16="http://schemas.microsoft.com/office/drawing/2014/main" id="{D18ED9B8-5FF4-4D36-9497-BEA17700662A}"/>
              </a:ext>
            </a:extLst>
          </p:cNvPr>
          <p:cNvSpPr txBox="1"/>
          <p:nvPr/>
        </p:nvSpPr>
        <p:spPr>
          <a:xfrm>
            <a:off x="932242" y="5068955"/>
            <a:ext cx="2759478" cy="646331"/>
          </a:xfrm>
          <a:prstGeom prst="rect">
            <a:avLst/>
          </a:prstGeom>
          <a:noFill/>
        </p:spPr>
        <p:txBody>
          <a:bodyPr wrap="square" rtlCol="0">
            <a:spAutoFit/>
          </a:bodyPr>
          <a:lstStyle/>
          <a:p>
            <a:r>
              <a:rPr lang="de-DE" dirty="0">
                <a:solidFill>
                  <a:schemeClr val="accent5">
                    <a:lumMod val="75000"/>
                  </a:schemeClr>
                </a:solidFill>
              </a:rPr>
              <a:t>Vergleichsarbeiten</a:t>
            </a:r>
            <a:endParaRPr lang="en-US" dirty="0">
              <a:solidFill>
                <a:schemeClr val="accent5">
                  <a:lumMod val="75000"/>
                </a:schemeClr>
              </a:solidFill>
            </a:endParaRPr>
          </a:p>
          <a:p>
            <a:endParaRPr lang="en-US" dirty="0"/>
          </a:p>
        </p:txBody>
      </p:sp>
      <p:sp>
        <p:nvSpPr>
          <p:cNvPr id="11" name="TextBox 10">
            <a:extLst>
              <a:ext uri="{FF2B5EF4-FFF2-40B4-BE49-F238E27FC236}">
                <a16:creationId xmlns:a16="http://schemas.microsoft.com/office/drawing/2014/main" id="{B230F525-AFA8-4D90-80AC-6613C595EFBD}"/>
              </a:ext>
            </a:extLst>
          </p:cNvPr>
          <p:cNvSpPr txBox="1"/>
          <p:nvPr/>
        </p:nvSpPr>
        <p:spPr>
          <a:xfrm>
            <a:off x="5794033" y="5059626"/>
            <a:ext cx="2759478" cy="369332"/>
          </a:xfrm>
          <a:prstGeom prst="rect">
            <a:avLst/>
          </a:prstGeom>
          <a:noFill/>
        </p:spPr>
        <p:txBody>
          <a:bodyPr wrap="square" rtlCol="0">
            <a:spAutoFit/>
          </a:bodyPr>
          <a:lstStyle/>
          <a:p>
            <a:r>
              <a:rPr lang="de-DE" dirty="0">
                <a:solidFill>
                  <a:schemeClr val="accent5">
                    <a:lumMod val="75000"/>
                  </a:schemeClr>
                </a:solidFill>
              </a:rPr>
              <a:t>Strukturierte Beobachtung</a:t>
            </a:r>
            <a:endParaRPr lang="en-US" dirty="0">
              <a:solidFill>
                <a:schemeClr val="accent5">
                  <a:lumMod val="75000"/>
                </a:schemeClr>
              </a:solidFill>
            </a:endParaRPr>
          </a:p>
        </p:txBody>
      </p:sp>
      <p:sp>
        <p:nvSpPr>
          <p:cNvPr id="12" name="TextBox 11">
            <a:extLst>
              <a:ext uri="{FF2B5EF4-FFF2-40B4-BE49-F238E27FC236}">
                <a16:creationId xmlns:a16="http://schemas.microsoft.com/office/drawing/2014/main" id="{6AD9F7D6-87D0-485B-A6CE-EF0CC41D89CD}"/>
              </a:ext>
            </a:extLst>
          </p:cNvPr>
          <p:cNvSpPr txBox="1"/>
          <p:nvPr/>
        </p:nvSpPr>
        <p:spPr>
          <a:xfrm>
            <a:off x="6786018" y="4128628"/>
            <a:ext cx="2759478" cy="646331"/>
          </a:xfrm>
          <a:prstGeom prst="rect">
            <a:avLst/>
          </a:prstGeom>
          <a:noFill/>
        </p:spPr>
        <p:txBody>
          <a:bodyPr wrap="square" rtlCol="0">
            <a:spAutoFit/>
          </a:bodyPr>
          <a:lstStyle/>
          <a:p>
            <a:r>
              <a:rPr lang="de-DE" dirty="0">
                <a:solidFill>
                  <a:schemeClr val="accent5">
                    <a:lumMod val="75000"/>
                  </a:schemeClr>
                </a:solidFill>
              </a:rPr>
              <a:t>Lesetagebuch</a:t>
            </a:r>
            <a:endParaRPr lang="en-US" dirty="0">
              <a:solidFill>
                <a:schemeClr val="accent5">
                  <a:lumMod val="75000"/>
                </a:schemeClr>
              </a:solidFill>
            </a:endParaRPr>
          </a:p>
          <a:p>
            <a:endParaRPr lang="en-US" dirty="0"/>
          </a:p>
        </p:txBody>
      </p:sp>
      <p:sp>
        <p:nvSpPr>
          <p:cNvPr id="13" name="TextBox 12">
            <a:extLst>
              <a:ext uri="{FF2B5EF4-FFF2-40B4-BE49-F238E27FC236}">
                <a16:creationId xmlns:a16="http://schemas.microsoft.com/office/drawing/2014/main" id="{1F0F75A7-DBDE-4364-9313-16F7C310DB1C}"/>
              </a:ext>
            </a:extLst>
          </p:cNvPr>
          <p:cNvSpPr txBox="1"/>
          <p:nvPr/>
        </p:nvSpPr>
        <p:spPr>
          <a:xfrm>
            <a:off x="6313608" y="3144714"/>
            <a:ext cx="2759478" cy="646331"/>
          </a:xfrm>
          <a:prstGeom prst="rect">
            <a:avLst/>
          </a:prstGeom>
          <a:noFill/>
        </p:spPr>
        <p:txBody>
          <a:bodyPr wrap="square" rtlCol="0">
            <a:spAutoFit/>
          </a:bodyPr>
          <a:lstStyle/>
          <a:p>
            <a:r>
              <a:rPr lang="de-DE" dirty="0">
                <a:solidFill>
                  <a:schemeClr val="accent5">
                    <a:lumMod val="75000"/>
                  </a:schemeClr>
                </a:solidFill>
              </a:rPr>
              <a:t>Lernjournal</a:t>
            </a:r>
            <a:endParaRPr lang="en-US" dirty="0">
              <a:solidFill>
                <a:schemeClr val="accent5">
                  <a:lumMod val="75000"/>
                </a:schemeClr>
              </a:solidFill>
            </a:endParaRPr>
          </a:p>
          <a:p>
            <a:endParaRPr lang="en-US" dirty="0"/>
          </a:p>
        </p:txBody>
      </p:sp>
      <p:sp>
        <p:nvSpPr>
          <p:cNvPr id="14" name="TextBox 13">
            <a:extLst>
              <a:ext uri="{FF2B5EF4-FFF2-40B4-BE49-F238E27FC236}">
                <a16:creationId xmlns:a16="http://schemas.microsoft.com/office/drawing/2014/main" id="{D3991F4D-D481-4C57-89D6-7BCBEB7970BB}"/>
              </a:ext>
            </a:extLst>
          </p:cNvPr>
          <p:cNvSpPr txBox="1"/>
          <p:nvPr/>
        </p:nvSpPr>
        <p:spPr>
          <a:xfrm>
            <a:off x="6370692" y="2385936"/>
            <a:ext cx="2759478" cy="646331"/>
          </a:xfrm>
          <a:prstGeom prst="rect">
            <a:avLst/>
          </a:prstGeom>
          <a:noFill/>
        </p:spPr>
        <p:txBody>
          <a:bodyPr wrap="square" rtlCol="0">
            <a:spAutoFit/>
          </a:bodyPr>
          <a:lstStyle/>
          <a:p>
            <a:r>
              <a:rPr lang="de-DE" dirty="0">
                <a:solidFill>
                  <a:schemeClr val="accent5">
                    <a:lumMod val="75000"/>
                  </a:schemeClr>
                </a:solidFill>
              </a:rPr>
              <a:t>Standarisierte Tests</a:t>
            </a:r>
            <a:endParaRPr lang="en-US" dirty="0">
              <a:solidFill>
                <a:schemeClr val="accent5">
                  <a:lumMod val="75000"/>
                </a:schemeClr>
              </a:solidFill>
            </a:endParaRPr>
          </a:p>
          <a:p>
            <a:endParaRPr lang="en-US" dirty="0"/>
          </a:p>
        </p:txBody>
      </p:sp>
      <p:sp>
        <p:nvSpPr>
          <p:cNvPr id="15" name="TextBox 14">
            <a:extLst>
              <a:ext uri="{FF2B5EF4-FFF2-40B4-BE49-F238E27FC236}">
                <a16:creationId xmlns:a16="http://schemas.microsoft.com/office/drawing/2014/main" id="{FCB8A064-3AF3-4B2C-9AEB-00E793A491CC}"/>
              </a:ext>
            </a:extLst>
          </p:cNvPr>
          <p:cNvSpPr txBox="1"/>
          <p:nvPr/>
        </p:nvSpPr>
        <p:spPr>
          <a:xfrm>
            <a:off x="5199890" y="1679021"/>
            <a:ext cx="3168352" cy="369332"/>
          </a:xfrm>
          <a:prstGeom prst="rect">
            <a:avLst/>
          </a:prstGeom>
          <a:noFill/>
        </p:spPr>
        <p:txBody>
          <a:bodyPr wrap="square" rtlCol="0">
            <a:spAutoFit/>
          </a:bodyPr>
          <a:lstStyle/>
          <a:p>
            <a:r>
              <a:rPr lang="de-DE" dirty="0">
                <a:solidFill>
                  <a:schemeClr val="accent5">
                    <a:lumMod val="75000"/>
                  </a:schemeClr>
                </a:solidFill>
              </a:rPr>
              <a:t>Videographie des Unterrichts</a:t>
            </a:r>
            <a:endParaRPr lang="en-US" dirty="0">
              <a:solidFill>
                <a:schemeClr val="accent5">
                  <a:lumMod val="75000"/>
                </a:schemeClr>
              </a:solidFill>
            </a:endParaRPr>
          </a:p>
        </p:txBody>
      </p:sp>
      <p:sp>
        <p:nvSpPr>
          <p:cNvPr id="16" name="Ορθογώνιο 15">
            <a:extLst>
              <a:ext uri="{FF2B5EF4-FFF2-40B4-BE49-F238E27FC236}">
                <a16:creationId xmlns:a16="http://schemas.microsoft.com/office/drawing/2014/main" id="{123EED29-95FB-40D3-BA26-E182293EA6A5}"/>
              </a:ext>
            </a:extLst>
          </p:cNvPr>
          <p:cNvSpPr/>
          <p:nvPr/>
        </p:nvSpPr>
        <p:spPr>
          <a:xfrm>
            <a:off x="327570" y="1643952"/>
            <a:ext cx="3153812" cy="369332"/>
          </a:xfrm>
          <a:prstGeom prst="rect">
            <a:avLst/>
          </a:prstGeom>
        </p:spPr>
        <p:txBody>
          <a:bodyPr wrap="none">
            <a:spAutoFit/>
          </a:bodyPr>
          <a:lstStyle/>
          <a:p>
            <a:r>
              <a:rPr lang="de-DE" dirty="0">
                <a:solidFill>
                  <a:schemeClr val="accent5">
                    <a:lumMod val="75000"/>
                  </a:schemeClr>
                </a:solidFill>
              </a:rPr>
              <a:t> Fragebogen zum Leseverhalten</a:t>
            </a:r>
            <a:endParaRPr lang="en-US" dirty="0">
              <a:solidFill>
                <a:schemeClr val="accent5">
                  <a:lumMod val="75000"/>
                </a:schemeClr>
              </a:solidFill>
            </a:endParaRPr>
          </a:p>
        </p:txBody>
      </p:sp>
      <p:sp>
        <p:nvSpPr>
          <p:cNvPr id="17" name="TextBox 16">
            <a:extLst>
              <a:ext uri="{FF2B5EF4-FFF2-40B4-BE49-F238E27FC236}">
                <a16:creationId xmlns:a16="http://schemas.microsoft.com/office/drawing/2014/main" id="{926EDDAA-9740-4FFC-9FB1-8C913AC9EA2C}"/>
              </a:ext>
            </a:extLst>
          </p:cNvPr>
          <p:cNvSpPr txBox="1"/>
          <p:nvPr/>
        </p:nvSpPr>
        <p:spPr>
          <a:xfrm>
            <a:off x="611560" y="5803353"/>
            <a:ext cx="1944216" cy="553998"/>
          </a:xfrm>
          <a:prstGeom prst="rect">
            <a:avLst/>
          </a:prstGeom>
          <a:noFill/>
        </p:spPr>
        <p:txBody>
          <a:bodyPr wrap="square" rtlCol="0">
            <a:spAutoFit/>
          </a:bodyPr>
          <a:lstStyle/>
          <a:p>
            <a:r>
              <a:rPr lang="de-DE" sz="1500" dirty="0">
                <a:solidFill>
                  <a:srgbClr val="002060"/>
                </a:solidFill>
              </a:rPr>
              <a:t>Quelle: D. </a:t>
            </a:r>
            <a:r>
              <a:rPr lang="de-DE" sz="1500" dirty="0" err="1">
                <a:solidFill>
                  <a:srgbClr val="002060"/>
                </a:solidFill>
              </a:rPr>
              <a:t>Gaile</a:t>
            </a:r>
            <a:r>
              <a:rPr lang="de-DE" sz="1500" dirty="0">
                <a:solidFill>
                  <a:srgbClr val="002060"/>
                </a:solidFill>
              </a:rPr>
              <a:t> 2008 (</a:t>
            </a:r>
            <a:r>
              <a:rPr lang="de-DE" sz="1500" dirty="0" err="1">
                <a:solidFill>
                  <a:srgbClr val="002060"/>
                </a:solidFill>
              </a:rPr>
              <a:t>For.Mat</a:t>
            </a:r>
            <a:r>
              <a:rPr lang="de-DE" sz="1500" dirty="0">
                <a:solidFill>
                  <a:srgbClr val="002060"/>
                </a:solidFill>
              </a:rPr>
              <a:t>, S. 17)</a:t>
            </a:r>
            <a:endParaRPr lang="en-US" sz="1500" dirty="0">
              <a:solidFill>
                <a:srgbClr val="002060"/>
              </a:solidFill>
            </a:endParaRPr>
          </a:p>
        </p:txBody>
      </p:sp>
    </p:spTree>
    <p:extLst>
      <p:ext uri="{BB962C8B-B14F-4D97-AF65-F5344CB8AC3E}">
        <p14:creationId xmlns:p14="http://schemas.microsoft.com/office/powerpoint/2010/main" val="365370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E2465E88-61B6-2D47-B464-D2A01E2302AA}"/>
              </a:ext>
            </a:extLst>
          </p:cNvPr>
          <p:cNvGraphicFramePr/>
          <p:nvPr>
            <p:extLst>
              <p:ext uri="{D42A27DB-BD31-4B8C-83A1-F6EECF244321}">
                <p14:modId xmlns:p14="http://schemas.microsoft.com/office/powerpoint/2010/main" val="968660340"/>
              </p:ext>
            </p:extLst>
          </p:nvPr>
        </p:nvGraphicFramePr>
        <p:xfrm>
          <a:off x="91425" y="1341438"/>
          <a:ext cx="8657039" cy="4679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7AB51E10-A39D-D64A-BC57-32A28460B4BD}"/>
              </a:ext>
            </a:extLst>
          </p:cNvPr>
          <p:cNvSpPr>
            <a:spLocks noGrp="1"/>
          </p:cNvSpPr>
          <p:nvPr>
            <p:ph type="title"/>
          </p:nvPr>
        </p:nvSpPr>
        <p:spPr/>
        <p:txBody>
          <a:bodyPr>
            <a:normAutofit fontScale="90000"/>
          </a:bodyPr>
          <a:lstStyle/>
          <a:p>
            <a:r>
              <a:rPr lang="de-DE" b="1" dirty="0"/>
              <a:t>Ziele: Adaptive Unterrichtsplanung </a:t>
            </a:r>
            <a:r>
              <a:rPr lang="de-DE" b="1" i="1" dirty="0"/>
              <a:t>und </a:t>
            </a:r>
            <a:br>
              <a:rPr lang="de-DE" b="1" i="1" dirty="0"/>
            </a:br>
            <a:r>
              <a:rPr lang="de-DE" b="1" i="1" dirty="0"/>
              <a:t>	</a:t>
            </a:r>
            <a:r>
              <a:rPr lang="de-DE" b="1" dirty="0"/>
              <a:t>individuelle Förderung </a:t>
            </a:r>
          </a:p>
        </p:txBody>
      </p:sp>
    </p:spTree>
    <p:extLst>
      <p:ext uri="{BB962C8B-B14F-4D97-AF65-F5344CB8AC3E}">
        <p14:creationId xmlns:p14="http://schemas.microsoft.com/office/powerpoint/2010/main" val="173574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893E4B5B-B205-6548-8B81-9B31E1E6AEC8}"/>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E6EFE48A-2B06-124F-8C38-2E4FA826B6C0}"/>
              </a:ext>
            </a:extLst>
          </p:cNvPr>
          <p:cNvSpPr>
            <a:spLocks noGrp="1"/>
          </p:cNvSpPr>
          <p:nvPr>
            <p:ph type="title"/>
          </p:nvPr>
        </p:nvSpPr>
        <p:spPr/>
        <p:txBody>
          <a:bodyPr/>
          <a:lstStyle/>
          <a:p>
            <a:r>
              <a:rPr lang="de-DE" b="1" dirty="0"/>
              <a:t>Drei Systematiken in der Diagnostik</a:t>
            </a:r>
          </a:p>
        </p:txBody>
      </p:sp>
    </p:spTree>
    <p:extLst>
      <p:ext uri="{BB962C8B-B14F-4D97-AF65-F5344CB8AC3E}">
        <p14:creationId xmlns:p14="http://schemas.microsoft.com/office/powerpoint/2010/main" val="124509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B75C96C-7E01-384B-9D47-2F7F7279844B}"/>
              </a:ext>
            </a:extLst>
          </p:cNvPr>
          <p:cNvSpPr>
            <a:spLocks noGrp="1"/>
          </p:cNvSpPr>
          <p:nvPr>
            <p:ph type="body" sz="quarter" idx="13"/>
          </p:nvPr>
        </p:nvSpPr>
        <p:spPr/>
        <p:txBody>
          <a:bodyPr>
            <a:normAutofit/>
          </a:bodyPr>
          <a:lstStyle/>
          <a:p>
            <a:pPr marL="0" indent="0">
              <a:buNone/>
            </a:pPr>
            <a:endParaRPr lang="de-DE" sz="1400" dirty="0"/>
          </a:p>
          <a:p>
            <a:pPr marL="0" indent="0">
              <a:buNone/>
            </a:pPr>
            <a:endParaRPr lang="de-DE" sz="1800" b="1" dirty="0"/>
          </a:p>
          <a:p>
            <a:pPr marL="0" indent="0">
              <a:buNone/>
            </a:pPr>
            <a:r>
              <a:rPr lang="de-DE" sz="1800" b="1" dirty="0"/>
              <a:t>Quelle: Cornelia Rosebrock, Daniel Nix:</a:t>
            </a:r>
          </a:p>
          <a:p>
            <a:pPr marL="0" indent="0">
              <a:buNone/>
            </a:pPr>
            <a:r>
              <a:rPr lang="de-DE" sz="1800" b="1" dirty="0"/>
              <a:t>Grundlagen der Lesedidaktik und der systematischen schulischen Leseförderung. </a:t>
            </a:r>
          </a:p>
          <a:p>
            <a:pPr marL="0" indent="0">
              <a:buNone/>
            </a:pPr>
            <a:r>
              <a:rPr lang="de-DE" sz="1800" b="1" dirty="0"/>
              <a:t>9. Aktualisierte Auflage 2020</a:t>
            </a:r>
          </a:p>
          <a:p>
            <a:pPr marL="0" indent="0">
              <a:buNone/>
            </a:pPr>
            <a:r>
              <a:rPr lang="de-DE" sz="1800" b="1" dirty="0" err="1"/>
              <a:t>Baltmannsweiler</a:t>
            </a:r>
            <a:r>
              <a:rPr lang="de-DE" sz="1800" b="1" dirty="0"/>
              <a:t>: Schneider Verlag </a:t>
            </a:r>
            <a:r>
              <a:rPr lang="de-DE" sz="1800" b="1" dirty="0" err="1"/>
              <a:t>Hohengehren</a:t>
            </a:r>
            <a:r>
              <a:rPr lang="de-DE" sz="1800" b="1" dirty="0"/>
              <a:t> , S. 15</a:t>
            </a:r>
          </a:p>
        </p:txBody>
      </p:sp>
      <p:sp>
        <p:nvSpPr>
          <p:cNvPr id="3" name="Titel 2">
            <a:extLst>
              <a:ext uri="{FF2B5EF4-FFF2-40B4-BE49-F238E27FC236}">
                <a16:creationId xmlns:a16="http://schemas.microsoft.com/office/drawing/2014/main" id="{85FCE8AA-0909-1341-A2A1-9E2FC2E47871}"/>
              </a:ext>
            </a:extLst>
          </p:cNvPr>
          <p:cNvSpPr>
            <a:spLocks noGrp="1"/>
          </p:cNvSpPr>
          <p:nvPr>
            <p:ph type="title"/>
          </p:nvPr>
        </p:nvSpPr>
        <p:spPr>
          <a:xfrm>
            <a:off x="323528" y="10990"/>
            <a:ext cx="8640960" cy="1060287"/>
          </a:xfrm>
        </p:spPr>
        <p:txBody>
          <a:bodyPr>
            <a:noAutofit/>
          </a:bodyPr>
          <a:lstStyle/>
          <a:p>
            <a:r>
              <a:rPr lang="de-DE" sz="2600" b="1" dirty="0"/>
              <a:t>Ein Bezugsmodell für die Diagnostik von Lesekompetenz: Das </a:t>
            </a:r>
            <a:r>
              <a:rPr lang="de-DE" sz="2600" b="1" dirty="0" err="1"/>
              <a:t>Mehrebenenmodell</a:t>
            </a:r>
            <a:r>
              <a:rPr lang="de-DE" sz="2600" b="1" dirty="0"/>
              <a:t> von Rosebrock &amp; Nix (2008; neu 2020)</a:t>
            </a:r>
            <a:endParaRPr lang="de-DE" sz="2600" dirty="0"/>
          </a:p>
        </p:txBody>
      </p:sp>
      <p:pic>
        <p:nvPicPr>
          <p:cNvPr id="6" name="Grafik 5">
            <a:extLst>
              <a:ext uri="{FF2B5EF4-FFF2-40B4-BE49-F238E27FC236}">
                <a16:creationId xmlns:a16="http://schemas.microsoft.com/office/drawing/2014/main" id="{F91C91E1-D55F-DD46-BAB4-1951FE641E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1485553"/>
            <a:ext cx="4685599" cy="4103687"/>
          </a:xfrm>
          <a:prstGeom prst="rect">
            <a:avLst/>
          </a:prstGeom>
        </p:spPr>
      </p:pic>
    </p:spTree>
    <p:extLst>
      <p:ext uri="{BB962C8B-B14F-4D97-AF65-F5344CB8AC3E}">
        <p14:creationId xmlns:p14="http://schemas.microsoft.com/office/powerpoint/2010/main" val="131791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F3B970-2C8F-4D08-9235-D20381BA4024}"/>
              </a:ext>
            </a:extLst>
          </p:cNvPr>
          <p:cNvSpPr>
            <a:spLocks noGrp="1"/>
          </p:cNvSpPr>
          <p:nvPr>
            <p:ph type="title"/>
          </p:nvPr>
        </p:nvSpPr>
        <p:spPr/>
        <p:txBody>
          <a:bodyPr/>
          <a:lstStyle/>
          <a:p>
            <a:endParaRPr lang="de-DE"/>
          </a:p>
        </p:txBody>
      </p:sp>
      <p:grpSp>
        <p:nvGrpSpPr>
          <p:cNvPr id="6" name="Gruppieren 5">
            <a:extLst>
              <a:ext uri="{FF2B5EF4-FFF2-40B4-BE49-F238E27FC236}">
                <a16:creationId xmlns:a16="http://schemas.microsoft.com/office/drawing/2014/main" id="{34D4E9E6-70D1-499C-B61D-4B45B480B437}"/>
              </a:ext>
            </a:extLst>
          </p:cNvPr>
          <p:cNvGrpSpPr/>
          <p:nvPr/>
        </p:nvGrpSpPr>
        <p:grpSpPr>
          <a:xfrm>
            <a:off x="2312053" y="2462384"/>
            <a:ext cx="5728162" cy="1933231"/>
            <a:chOff x="1208269" y="1065384"/>
            <a:chExt cx="5728162" cy="1933231"/>
          </a:xfrm>
        </p:grpSpPr>
        <p:sp>
          <p:nvSpPr>
            <p:cNvPr id="8" name="Rechteck 7">
              <a:extLst>
                <a:ext uri="{FF2B5EF4-FFF2-40B4-BE49-F238E27FC236}">
                  <a16:creationId xmlns:a16="http://schemas.microsoft.com/office/drawing/2014/main" id="{12E0E581-20E3-4B86-AE57-179B53301479}"/>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107342DD-2804-48C2-9E97-E83AEE88F80D}"/>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4000" b="1" dirty="0"/>
                <a:t>2. Diagnostik von Leseflüssigkeit</a:t>
              </a:r>
              <a:endParaRPr lang="de-DE" sz="1400" kern="1200" dirty="0"/>
            </a:p>
          </p:txBody>
        </p:sp>
      </p:grpSp>
      <p:sp>
        <p:nvSpPr>
          <p:cNvPr id="7" name="Ellipse 6">
            <a:extLst>
              <a:ext uri="{FF2B5EF4-FFF2-40B4-BE49-F238E27FC236}">
                <a16:creationId xmlns:a16="http://schemas.microsoft.com/office/drawing/2014/main" id="{EDCB88A2-7A34-4839-8A25-0D6B9837768B}"/>
              </a:ext>
            </a:extLst>
          </p:cNvPr>
          <p:cNvSpPr/>
          <p:nvPr/>
        </p:nvSpPr>
        <p:spPr>
          <a:xfrm>
            <a:off x="1103784" y="2220730"/>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9809417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2666</Words>
  <Application>Microsoft Macintosh PowerPoint</Application>
  <PresentationFormat>Bildschirmpräsentation (4:3)</PresentationFormat>
  <Paragraphs>377</Paragraphs>
  <Slides>32</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Avenir Next</vt:lpstr>
      <vt:lpstr>Calibri</vt:lpstr>
      <vt:lpstr>Trebuchet MS</vt:lpstr>
      <vt:lpstr>Wingdings</vt:lpstr>
      <vt:lpstr>Larissa</vt:lpstr>
      <vt:lpstr>  Modul 9: Diagnostik und Förderung von Lese- und Schreibkompetenzen Block 1, Teil 2: Diagnostische Verfahren im Bereich Lesekompetenz   </vt:lpstr>
      <vt:lpstr>Inhalte dieses Modulblockes</vt:lpstr>
      <vt:lpstr>PowerPoint-Präsentation</vt:lpstr>
      <vt:lpstr>Einordnung: Lesekompetenz ist nur eine Dimension von Sprachkompetenz (&gt; exemplarische Behandlung)</vt:lpstr>
      <vt:lpstr>Instrumente der pädagogischen Diagnostik</vt:lpstr>
      <vt:lpstr>Ziele: Adaptive Unterrichtsplanung und   individuelle Förderung </vt:lpstr>
      <vt:lpstr>Drei Systematiken in der Diagnostik</vt:lpstr>
      <vt:lpstr>Ein Bezugsmodell für die Diagnostik von Lesekompetenz: Das Mehrebenenmodell von Rosebrock &amp; Nix (2008; neu 2020)</vt:lpstr>
      <vt:lpstr>PowerPoint-Präsentation</vt:lpstr>
      <vt:lpstr>Diagnostik der kognitiven Anforderungen des verstehenden Lesens (im hierarchie-niedrigen Bereich) </vt:lpstr>
      <vt:lpstr>Was versteht man unter Leseflüssigkeit?</vt:lpstr>
      <vt:lpstr>Verhältnis von Leseflüssigkeit und Textverständnis</vt:lpstr>
      <vt:lpstr>Leseflüssigkeit testen und beobachten </vt:lpstr>
      <vt:lpstr>Internet-Link zu weiteren Diagnose-Verfahren</vt:lpstr>
      <vt:lpstr>PowerPoint-Präsentation</vt:lpstr>
      <vt:lpstr>Kognitive Anforderungen des verstehenden Lesens (im hierarchie-höheren Bereich) </vt:lpstr>
      <vt:lpstr>Beispiel: Der Lesekompetenztest bei PISA</vt:lpstr>
      <vt:lpstr>Zur Erinnerung: Die theoretische Struktur der Lesekompetenz nach PISA 2000 (Modul 1.1)</vt:lpstr>
      <vt:lpstr> PISA testet vor allem Sachtexte und Diagramme, Tabellen und andere Bild-Text-Kombinationen </vt:lpstr>
      <vt:lpstr> PISA 2000: Drei Kompetenzdimensionen (Subskalen) und fünf Kompetenzstufen</vt:lpstr>
      <vt:lpstr>Im Internet zu finden: Beispielaufgaben aus den PISA-Tests (Probeaufgaben, die nicht genutzt wurden)</vt:lpstr>
      <vt:lpstr>Lesekompetenz im „Lesetest für Berufsschüler/innen“  (LTB-3, 2006)</vt:lpstr>
      <vt:lpstr>Textsorten im „Lesetest für Berufsschüler/innen“</vt:lpstr>
      <vt:lpstr>Lesekompetenz beobachten und einschätzen:  Der “Münchener Lese-Beobachtungsbogen“ (2007)</vt:lpstr>
      <vt:lpstr>Vier Kompetenzstufen in Anlehnung an IGLU 2001*</vt:lpstr>
      <vt:lpstr>Beispiel aus dem Münchener Lesebeobachtungsbogen (Items zu Kompetenzstufe 2)</vt:lpstr>
      <vt:lpstr>PowerPoint-Präsentation</vt:lpstr>
      <vt:lpstr>Fazit: Kontinuierliche formative Diagnostik im Zirkel des Lernens</vt:lpstr>
      <vt:lpstr>Fazit: Systematische Diagnostik von Lese- und Schreibkompetenz als Bestandteil eines schulischen Förderkonzeptes </vt:lpstr>
      <vt:lpstr>Zeit für Fragen und Kommentare</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155</cp:revision>
  <cp:lastPrinted>2018-08-17T13:39:57Z</cp:lastPrinted>
  <dcterms:created xsi:type="dcterms:W3CDTF">2016-11-02T10:00:14Z</dcterms:created>
  <dcterms:modified xsi:type="dcterms:W3CDTF">2023-01-07T22:43:45Z</dcterms:modified>
</cp:coreProperties>
</file>