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09" r:id="rId2"/>
    <p:sldId id="479" r:id="rId3"/>
    <p:sldId id="480" r:id="rId4"/>
    <p:sldId id="471" r:id="rId5"/>
    <p:sldId id="411" r:id="rId6"/>
    <p:sldId id="412" r:id="rId7"/>
    <p:sldId id="401" r:id="rId8"/>
    <p:sldId id="413" r:id="rId9"/>
    <p:sldId id="403" r:id="rId10"/>
    <p:sldId id="402" r:id="rId11"/>
    <p:sldId id="404" r:id="rId12"/>
    <p:sldId id="472" r:id="rId13"/>
    <p:sldId id="473" r:id="rId14"/>
    <p:sldId id="389" r:id="rId15"/>
    <p:sldId id="414" r:id="rId16"/>
    <p:sldId id="390" r:id="rId17"/>
    <p:sldId id="393" r:id="rId18"/>
    <p:sldId id="395" r:id="rId19"/>
    <p:sldId id="474" r:id="rId20"/>
    <p:sldId id="415" r:id="rId21"/>
    <p:sldId id="396" r:id="rId22"/>
    <p:sldId id="399" r:id="rId23"/>
    <p:sldId id="400" r:id="rId24"/>
    <p:sldId id="475" r:id="rId25"/>
    <p:sldId id="476" r:id="rId26"/>
    <p:sldId id="477" r:id="rId27"/>
    <p:sldId id="478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D9E1"/>
    <a:srgbClr val="D1C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5503" autoAdjust="0"/>
  </p:normalViewPr>
  <p:slideViewPr>
    <p:cSldViewPr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-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9D1DF-D6FB-4621-9DC3-BEEBE96FC6AE}" type="doc">
      <dgm:prSet loTypeId="urn:microsoft.com/office/officeart/2005/8/layout/cycle3" loCatId="cycle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95058CA7-3F8A-4A70-A4B0-8C84D1FBE683}">
      <dgm:prSet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 w="5715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68580" tIns="68580" rIns="68580" bIns="68580" numCol="1" spcCol="1270" anchor="ctr" anchorCtr="0"/>
        <a:lstStyle/>
        <a:p>
          <a:pPr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(9) </a:t>
          </a: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Diagnostik</a:t>
          </a: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 &amp; Schulentwicklung</a:t>
          </a:r>
          <a:endParaRPr lang="de-DE" sz="1800" kern="1200" dirty="0"/>
        </a:p>
      </dgm:t>
    </dgm:pt>
    <dgm:pt modelId="{8CC8982F-6033-4F3A-A24C-A94F9CD4EB34}" type="parTrans" cxnId="{148AFF29-7C3E-435D-AB61-5BEB8149337F}">
      <dgm:prSet/>
      <dgm:spPr/>
      <dgm:t>
        <a:bodyPr/>
        <a:lstStyle/>
        <a:p>
          <a:endParaRPr lang="de-DE"/>
        </a:p>
      </dgm:t>
    </dgm:pt>
    <dgm:pt modelId="{2428A602-06FE-42D3-BE26-40116D2485D3}" type="sibTrans" cxnId="{148AFF29-7C3E-435D-AB61-5BEB8149337F}">
      <dgm:prSet/>
      <dgm:spPr/>
      <dgm:t>
        <a:bodyPr/>
        <a:lstStyle/>
        <a:p>
          <a:endParaRPr lang="de-DE"/>
        </a:p>
      </dgm:t>
    </dgm:pt>
    <dgm:pt modelId="{82678BDB-58C2-4E1A-BFC7-810F1F3BEEB1}">
      <dgm:prSet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(1) Einführung</a:t>
          </a:r>
          <a:endParaRPr kumimoji="0" lang="de-DE" sz="1800" b="0" i="0" u="none" strike="noStrike" kern="1200" cap="none" spc="0" normalizeH="0" baseline="0" dirty="0">
            <a:ln/>
            <a:solidFill>
              <a:prstClr val="white"/>
            </a:solidFill>
            <a:effectLst/>
            <a:uLnTx/>
            <a:uFillTx/>
            <a:latin typeface="Calibri"/>
            <a:ea typeface="+mn-ea"/>
            <a:cs typeface="+mn-cs"/>
          </a:endParaRPr>
        </a:p>
      </dgm:t>
    </dgm:pt>
    <dgm:pt modelId="{5C1508B4-BFB6-4E74-96EE-D814169D4F07}" type="parTrans" cxnId="{B7163381-3995-4CF0-AAFB-572E082BB877}">
      <dgm:prSet/>
      <dgm:spPr/>
      <dgm:t>
        <a:bodyPr/>
        <a:lstStyle/>
        <a:p>
          <a:endParaRPr lang="de-DE"/>
        </a:p>
      </dgm:t>
    </dgm:pt>
    <dgm:pt modelId="{8ABA0F12-EB15-41A4-B865-0FB90E077AC3}" type="sibTrans" cxnId="{B7163381-3995-4CF0-AAFB-572E082BB877}">
      <dgm:prSet/>
      <dgm:spPr/>
      <dgm:t>
        <a:bodyPr/>
        <a:lstStyle/>
        <a:p>
          <a:endParaRPr lang="de-DE"/>
        </a:p>
      </dgm:t>
    </dgm:pt>
    <dgm:pt modelId="{AC2F5B03-A634-4632-87F1-5CD8E1748A58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(2) Grundlagen Unterrichtsplanung</a:t>
          </a:r>
          <a:endParaRPr lang="de-DE" sz="1800" dirty="0"/>
        </a:p>
      </dgm:t>
    </dgm:pt>
    <dgm:pt modelId="{EE61993C-F706-4B63-85B8-C92913F9A54C}" type="parTrans" cxnId="{688EEF8E-17F6-43A8-B491-F99B1A3694A3}">
      <dgm:prSet/>
      <dgm:spPr/>
      <dgm:t>
        <a:bodyPr/>
        <a:lstStyle/>
        <a:p>
          <a:endParaRPr lang="de-DE"/>
        </a:p>
      </dgm:t>
    </dgm:pt>
    <dgm:pt modelId="{FF6A5952-1E3C-49E4-B330-09D9FFDCF1F5}" type="sibTrans" cxnId="{688EEF8E-17F6-43A8-B491-F99B1A3694A3}">
      <dgm:prSet/>
      <dgm:spPr/>
      <dgm:t>
        <a:bodyPr/>
        <a:lstStyle/>
        <a:p>
          <a:endParaRPr lang="de-DE"/>
        </a:p>
      </dgm:t>
    </dgm:pt>
    <dgm:pt modelId="{96EF904B-6F14-4E9C-9C96-60B837C8B7CA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(4</a:t>
          </a: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+mn-lt"/>
              <a:ea typeface="+mn-ea"/>
              <a:cs typeface="+mn-cs"/>
            </a:rPr>
            <a:t>) Fachtexte</a:t>
          </a:r>
          <a:endParaRPr lang="de-DE" sz="1800" dirty="0"/>
        </a:p>
      </dgm:t>
    </dgm:pt>
    <dgm:pt modelId="{99904122-098A-43CC-A24D-63E36092C8CF}" type="parTrans" cxnId="{685B2E15-C482-4D10-BBED-E34E36F9F1F6}">
      <dgm:prSet/>
      <dgm:spPr/>
      <dgm:t>
        <a:bodyPr/>
        <a:lstStyle/>
        <a:p>
          <a:endParaRPr lang="de-DE"/>
        </a:p>
      </dgm:t>
    </dgm:pt>
    <dgm:pt modelId="{6068E793-D201-4698-A365-61FC0A09E9AF}" type="sibTrans" cxnId="{685B2E15-C482-4D10-BBED-E34E36F9F1F6}">
      <dgm:prSet/>
      <dgm:spPr/>
      <dgm:t>
        <a:bodyPr/>
        <a:lstStyle/>
        <a:p>
          <a:endParaRPr lang="de-DE"/>
        </a:p>
      </dgm:t>
    </dgm:pt>
    <dgm:pt modelId="{1D414591-4D4E-4098-B6A6-8FF1D056C587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(5) Lesestrategien</a:t>
          </a:r>
          <a:endParaRPr lang="de-DE" sz="1800" dirty="0"/>
        </a:p>
      </dgm:t>
    </dgm:pt>
    <dgm:pt modelId="{1FC1A42C-FBE2-40E5-90FB-1B5A94E87CAB}" type="parTrans" cxnId="{C48FE9F3-D92A-4E0D-92E4-C71A949AC46A}">
      <dgm:prSet/>
      <dgm:spPr/>
      <dgm:t>
        <a:bodyPr/>
        <a:lstStyle/>
        <a:p>
          <a:endParaRPr lang="de-DE"/>
        </a:p>
      </dgm:t>
    </dgm:pt>
    <dgm:pt modelId="{9DA650A3-7426-46DB-93A4-0550E36FE05D}" type="sibTrans" cxnId="{C48FE9F3-D92A-4E0D-92E4-C71A949AC46A}">
      <dgm:prSet/>
      <dgm:spPr/>
      <dgm:t>
        <a:bodyPr/>
        <a:lstStyle/>
        <a:p>
          <a:endParaRPr lang="de-DE"/>
        </a:p>
      </dgm:t>
    </dgm:pt>
    <dgm:pt modelId="{931946D3-8168-4272-AA3B-F2271B6889D1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(6) Schreibstrategien</a:t>
          </a:r>
          <a:endParaRPr lang="de-DE" sz="1800" dirty="0"/>
        </a:p>
      </dgm:t>
    </dgm:pt>
    <dgm:pt modelId="{2A2424A2-5BB8-4516-997D-6C54E0CB689D}" type="parTrans" cxnId="{AD3EFDDB-B471-4CC1-98D9-5813EE6592DA}">
      <dgm:prSet/>
      <dgm:spPr/>
      <dgm:t>
        <a:bodyPr/>
        <a:lstStyle/>
        <a:p>
          <a:endParaRPr lang="de-DE"/>
        </a:p>
      </dgm:t>
    </dgm:pt>
    <dgm:pt modelId="{1C51AAFF-3AE1-4516-9032-54208AE43962}" type="sibTrans" cxnId="{AD3EFDDB-B471-4CC1-98D9-5813EE6592DA}">
      <dgm:prSet/>
      <dgm:spPr/>
      <dgm:t>
        <a:bodyPr/>
        <a:lstStyle/>
        <a:p>
          <a:endParaRPr lang="de-DE"/>
        </a:p>
      </dgm:t>
    </dgm:pt>
    <dgm:pt modelId="{EC5CD961-98FB-407D-96DD-CF008BA5F855}">
      <dgm:prSet custT="1"/>
      <dgm:spPr/>
      <dgm:t>
        <a:bodyPr/>
        <a:lstStyle/>
        <a:p>
          <a:pPr>
            <a:buClrTx/>
            <a:buSzTx/>
            <a:buFontTx/>
            <a:buNone/>
          </a:pPr>
          <a:r>
            <a:rPr lang="de-DE" sz="1800" dirty="0"/>
            <a:t>(7) Mehrsprachige</a:t>
          </a:r>
          <a:r>
            <a:rPr lang="de-DE" sz="1800" baseline="0" dirty="0"/>
            <a:t> Lernende</a:t>
          </a:r>
          <a:endParaRPr lang="de-DE" sz="1800" dirty="0"/>
        </a:p>
      </dgm:t>
    </dgm:pt>
    <dgm:pt modelId="{9E5A19C3-901D-49BB-8181-3CE354637CAE}" type="parTrans" cxnId="{BAA370C3-675F-4DD5-A2DD-980A5E3C7B2D}">
      <dgm:prSet/>
      <dgm:spPr/>
      <dgm:t>
        <a:bodyPr/>
        <a:lstStyle/>
        <a:p>
          <a:endParaRPr lang="de-DE"/>
        </a:p>
      </dgm:t>
    </dgm:pt>
    <dgm:pt modelId="{8A92503B-01C1-4532-B106-8BB590688372}" type="sibTrans" cxnId="{BAA370C3-675F-4DD5-A2DD-980A5E3C7B2D}">
      <dgm:prSet/>
      <dgm:spPr/>
      <dgm:t>
        <a:bodyPr/>
        <a:lstStyle/>
        <a:p>
          <a:endParaRPr lang="de-DE"/>
        </a:p>
      </dgm:t>
    </dgm:pt>
    <dgm:pt modelId="{26F96612-148D-4395-841B-DC7EBDFA13B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(8) Lesemotivation &amp; </a:t>
          </a:r>
        </a:p>
        <a:p>
          <a:pPr>
            <a:lnSpc>
              <a:spcPct val="100000"/>
            </a:lnSpc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Eigenständiges Lesen</a:t>
          </a:r>
          <a:endParaRPr lang="de-DE" sz="1800" dirty="0"/>
        </a:p>
      </dgm:t>
    </dgm:pt>
    <dgm:pt modelId="{0E524B3C-3F15-4E0E-ABE0-399CF3AF7951}" type="parTrans" cxnId="{0C44D43A-241F-4463-A6D7-778C52B3BF9F}">
      <dgm:prSet/>
      <dgm:spPr/>
      <dgm:t>
        <a:bodyPr/>
        <a:lstStyle/>
        <a:p>
          <a:endParaRPr lang="de-DE"/>
        </a:p>
      </dgm:t>
    </dgm:pt>
    <dgm:pt modelId="{7A2D6429-5600-4965-BF95-B8924406D236}" type="sibTrans" cxnId="{0C44D43A-241F-4463-A6D7-778C52B3BF9F}">
      <dgm:prSet/>
      <dgm:spPr/>
      <dgm:t>
        <a:bodyPr/>
        <a:lstStyle/>
        <a:p>
          <a:endParaRPr lang="de-DE"/>
        </a:p>
      </dgm:t>
    </dgm:pt>
    <dgm:pt modelId="{A215E77C-A3BC-4A8E-BEDD-A05CB9A124AE}">
      <dgm:prSet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(3) Fachvokabular</a:t>
          </a:r>
          <a:endParaRPr kumimoji="0" lang="de-DE" sz="1800" b="0" i="0" u="none" strike="noStrike" kern="1200" cap="none" spc="0" normalizeH="0" baseline="0" dirty="0">
            <a:ln/>
            <a:solidFill>
              <a:prstClr val="white"/>
            </a:solidFill>
            <a:effectLst/>
            <a:uLnTx/>
            <a:uFillTx/>
            <a:latin typeface="Calibri"/>
            <a:ea typeface="+mn-ea"/>
            <a:cs typeface="+mn-cs"/>
          </a:endParaRPr>
        </a:p>
      </dgm:t>
    </dgm:pt>
    <dgm:pt modelId="{0ECE9D1E-BE49-4F9B-9DC1-660B9B634193}" type="parTrans" cxnId="{7468E869-0B41-424B-B9D9-262D49C2CE33}">
      <dgm:prSet/>
      <dgm:spPr/>
      <dgm:t>
        <a:bodyPr/>
        <a:lstStyle/>
        <a:p>
          <a:endParaRPr lang="de-DE"/>
        </a:p>
      </dgm:t>
    </dgm:pt>
    <dgm:pt modelId="{B304B58D-256E-4B00-B39F-8FEA8CA3FEFA}" type="sibTrans" cxnId="{7468E869-0B41-424B-B9D9-262D49C2CE33}">
      <dgm:prSet/>
      <dgm:spPr/>
      <dgm:t>
        <a:bodyPr/>
        <a:lstStyle/>
        <a:p>
          <a:endParaRPr lang="de-DE"/>
        </a:p>
      </dgm:t>
    </dgm:pt>
    <dgm:pt modelId="{9A8607C8-CF0A-457F-BD86-8B61654C4CF5}" type="pres">
      <dgm:prSet presAssocID="{8B09D1DF-D6FB-4621-9DC3-BEEBE96FC6AE}" presName="Name0" presStyleCnt="0">
        <dgm:presLayoutVars>
          <dgm:dir/>
          <dgm:resizeHandles val="exact"/>
        </dgm:presLayoutVars>
      </dgm:prSet>
      <dgm:spPr/>
    </dgm:pt>
    <dgm:pt modelId="{59EE5170-3816-4A38-BA66-3D84E4DCC414}" type="pres">
      <dgm:prSet presAssocID="{8B09D1DF-D6FB-4621-9DC3-BEEBE96FC6AE}" presName="cycle" presStyleCnt="0"/>
      <dgm:spPr/>
    </dgm:pt>
    <dgm:pt modelId="{46741B13-0897-40C2-8F2B-9BB5AA3049AA}" type="pres">
      <dgm:prSet presAssocID="{95058CA7-3F8A-4A70-A4B0-8C84D1FBE683}" presName="nodeFirstNode" presStyleLbl="node1" presStyleIdx="0" presStyleCnt="9" custScaleX="171742">
        <dgm:presLayoutVars>
          <dgm:bulletEnabled val="1"/>
        </dgm:presLayoutVars>
      </dgm:prSet>
      <dgm:spPr>
        <a:xfrm>
          <a:off x="2880443" y="1629"/>
          <a:ext cx="2232001" cy="649812"/>
        </a:xfrm>
        <a:prstGeom prst="roundRect">
          <a:avLst/>
        </a:prstGeom>
      </dgm:spPr>
    </dgm:pt>
    <dgm:pt modelId="{8AD64ADA-A9C3-48CE-8347-ED667CE16ED6}" type="pres">
      <dgm:prSet presAssocID="{2428A602-06FE-42D3-BE26-40116D2485D3}" presName="sibTransFirstNode" presStyleLbl="bgShp" presStyleIdx="0" presStyleCnt="1"/>
      <dgm:spPr/>
    </dgm:pt>
    <dgm:pt modelId="{B0D3CCDC-C10B-47A8-B946-1A43B4312188}" type="pres">
      <dgm:prSet presAssocID="{82678BDB-58C2-4E1A-BFC7-810F1F3BEEB1}" presName="nodeFollowingNodes" presStyleLbl="node1" presStyleIdx="1" presStyleCnt="9" custScaleX="171742" custRadScaleRad="119593" custRadScaleInc="55403">
        <dgm:presLayoutVars>
          <dgm:bulletEnabled val="1"/>
        </dgm:presLayoutVars>
      </dgm:prSet>
      <dgm:spPr>
        <a:xfrm>
          <a:off x="5106577" y="864103"/>
          <a:ext cx="2232001" cy="649812"/>
        </a:xfrm>
        <a:prstGeom prst="roundRect">
          <a:avLst/>
        </a:prstGeom>
      </dgm:spPr>
    </dgm:pt>
    <dgm:pt modelId="{5B0873A4-F700-4F29-9748-98C5C8521A46}" type="pres">
      <dgm:prSet presAssocID="{AC2F5B03-A634-4632-87F1-5CD8E1748A58}" presName="nodeFollowingNodes" presStyleLbl="node1" presStyleIdx="2" presStyleCnt="9" custScaleX="171742" custRadScaleRad="127599" custRadScaleInc="7305">
        <dgm:presLayoutVars>
          <dgm:bulletEnabled val="1"/>
        </dgm:presLayoutVars>
      </dgm:prSet>
      <dgm:spPr/>
    </dgm:pt>
    <dgm:pt modelId="{8662FC47-0303-4D47-8B68-4B9CB86DE8E5}" type="pres">
      <dgm:prSet presAssocID="{A215E77C-A3BC-4A8E-BEDD-A05CB9A124AE}" presName="nodeFollowingNodes" presStyleLbl="node1" presStyleIdx="3" presStyleCnt="9" custScaleX="171742" custRadScaleRad="117854" custRadScaleInc="-41659">
        <dgm:presLayoutVars>
          <dgm:bulletEnabled val="1"/>
        </dgm:presLayoutVars>
      </dgm:prSet>
      <dgm:spPr>
        <a:xfrm>
          <a:off x="5328593" y="2808315"/>
          <a:ext cx="2232001" cy="649812"/>
        </a:xfrm>
        <a:prstGeom prst="roundRect">
          <a:avLst/>
        </a:prstGeom>
      </dgm:spPr>
    </dgm:pt>
    <dgm:pt modelId="{134C7451-639C-4FBE-AA6F-5299AC7B02C6}" type="pres">
      <dgm:prSet presAssocID="{96EF904B-6F14-4E9C-9C96-60B837C8B7CA}" presName="nodeFollowingNodes" presStyleLbl="node1" presStyleIdx="4" presStyleCnt="9" custScaleX="171742" custRadScaleRad="102492" custRadScaleInc="-58255">
        <dgm:presLayoutVars>
          <dgm:bulletEnabled val="1"/>
        </dgm:presLayoutVars>
      </dgm:prSet>
      <dgm:spPr/>
    </dgm:pt>
    <dgm:pt modelId="{0B8155CE-6EE0-4AF4-894D-E04F676935EB}" type="pres">
      <dgm:prSet presAssocID="{1D414591-4D4E-4098-B6A6-8FF1D056C587}" presName="nodeFollowingNodes" presStyleLbl="node1" presStyleIdx="5" presStyleCnt="9" custScaleX="171742" custRadScaleRad="102341" custRadScaleInc="57984">
        <dgm:presLayoutVars>
          <dgm:bulletEnabled val="1"/>
        </dgm:presLayoutVars>
      </dgm:prSet>
      <dgm:spPr/>
    </dgm:pt>
    <dgm:pt modelId="{696611D4-6ECB-43EC-9631-563BE88C2595}" type="pres">
      <dgm:prSet presAssocID="{931946D3-8168-4272-AA3B-F2271B6889D1}" presName="nodeFollowingNodes" presStyleLbl="node1" presStyleIdx="6" presStyleCnt="9" custScaleX="171742" custRadScaleRad="110702" custRadScaleInc="38898">
        <dgm:presLayoutVars>
          <dgm:bulletEnabled val="1"/>
        </dgm:presLayoutVars>
      </dgm:prSet>
      <dgm:spPr/>
    </dgm:pt>
    <dgm:pt modelId="{E822C1D9-1126-4C86-AF63-B48D0FF35DD5}" type="pres">
      <dgm:prSet presAssocID="{EC5CD961-98FB-407D-96DD-CF008BA5F855}" presName="nodeFollowingNodes" presStyleLbl="node1" presStyleIdx="7" presStyleCnt="9" custScaleX="171742" custRadScaleRad="118857" custRadScaleInc="-5790">
        <dgm:presLayoutVars>
          <dgm:bulletEnabled val="1"/>
        </dgm:presLayoutVars>
      </dgm:prSet>
      <dgm:spPr/>
    </dgm:pt>
    <dgm:pt modelId="{3C1A539E-6DA6-44CB-8349-72FEDF1C9AA3}" type="pres">
      <dgm:prSet presAssocID="{26F96612-148D-4395-841B-DC7EBDFA13B7}" presName="nodeFollowingNodes" presStyleLbl="node1" presStyleIdx="8" presStyleCnt="9" custScaleX="171742" custRadScaleRad="131767" custRadScaleInc="-63787">
        <dgm:presLayoutVars>
          <dgm:bulletEnabled val="1"/>
        </dgm:presLayoutVars>
      </dgm:prSet>
      <dgm:spPr/>
    </dgm:pt>
  </dgm:ptLst>
  <dgm:cxnLst>
    <dgm:cxn modelId="{A5EB8302-4EEC-445D-A038-C07469EE164B}" type="presOf" srcId="{95058CA7-3F8A-4A70-A4B0-8C84D1FBE683}" destId="{46741B13-0897-40C2-8F2B-9BB5AA3049AA}" srcOrd="0" destOrd="0" presId="urn:microsoft.com/office/officeart/2005/8/layout/cycle3"/>
    <dgm:cxn modelId="{989D1703-94FA-497C-808E-8A664BF65991}" type="presOf" srcId="{1D414591-4D4E-4098-B6A6-8FF1D056C587}" destId="{0B8155CE-6EE0-4AF4-894D-E04F676935EB}" srcOrd="0" destOrd="0" presId="urn:microsoft.com/office/officeart/2005/8/layout/cycle3"/>
    <dgm:cxn modelId="{37AED803-E5E7-45B9-97A5-B5415EF3D008}" type="presOf" srcId="{8B09D1DF-D6FB-4621-9DC3-BEEBE96FC6AE}" destId="{9A8607C8-CF0A-457F-BD86-8B61654C4CF5}" srcOrd="0" destOrd="0" presId="urn:microsoft.com/office/officeart/2005/8/layout/cycle3"/>
    <dgm:cxn modelId="{CAD14C0C-E3B4-4665-9616-DA2F85BA1F70}" type="presOf" srcId="{EC5CD961-98FB-407D-96DD-CF008BA5F855}" destId="{E822C1D9-1126-4C86-AF63-B48D0FF35DD5}" srcOrd="0" destOrd="0" presId="urn:microsoft.com/office/officeart/2005/8/layout/cycle3"/>
    <dgm:cxn modelId="{685B2E15-C482-4D10-BBED-E34E36F9F1F6}" srcId="{8B09D1DF-D6FB-4621-9DC3-BEEBE96FC6AE}" destId="{96EF904B-6F14-4E9C-9C96-60B837C8B7CA}" srcOrd="4" destOrd="0" parTransId="{99904122-098A-43CC-A24D-63E36092C8CF}" sibTransId="{6068E793-D201-4698-A365-61FC0A09E9AF}"/>
    <dgm:cxn modelId="{F3CB361B-2339-41C1-993F-C4CDBF2D8D0C}" type="presOf" srcId="{931946D3-8168-4272-AA3B-F2271B6889D1}" destId="{696611D4-6ECB-43EC-9631-563BE88C2595}" srcOrd="0" destOrd="0" presId="urn:microsoft.com/office/officeart/2005/8/layout/cycle3"/>
    <dgm:cxn modelId="{148AFF29-7C3E-435D-AB61-5BEB8149337F}" srcId="{8B09D1DF-D6FB-4621-9DC3-BEEBE96FC6AE}" destId="{95058CA7-3F8A-4A70-A4B0-8C84D1FBE683}" srcOrd="0" destOrd="0" parTransId="{8CC8982F-6033-4F3A-A24C-A94F9CD4EB34}" sibTransId="{2428A602-06FE-42D3-BE26-40116D2485D3}"/>
    <dgm:cxn modelId="{0C44D43A-241F-4463-A6D7-778C52B3BF9F}" srcId="{8B09D1DF-D6FB-4621-9DC3-BEEBE96FC6AE}" destId="{26F96612-148D-4395-841B-DC7EBDFA13B7}" srcOrd="8" destOrd="0" parTransId="{0E524B3C-3F15-4E0E-ABE0-399CF3AF7951}" sibTransId="{7A2D6429-5600-4965-BF95-B8924406D236}"/>
    <dgm:cxn modelId="{69F6EF5E-0CCA-46FC-9B13-77745E2933E7}" type="presOf" srcId="{2428A602-06FE-42D3-BE26-40116D2485D3}" destId="{8AD64ADA-A9C3-48CE-8347-ED667CE16ED6}" srcOrd="0" destOrd="0" presId="urn:microsoft.com/office/officeart/2005/8/layout/cycle3"/>
    <dgm:cxn modelId="{7468E869-0B41-424B-B9D9-262D49C2CE33}" srcId="{8B09D1DF-D6FB-4621-9DC3-BEEBE96FC6AE}" destId="{A215E77C-A3BC-4A8E-BEDD-A05CB9A124AE}" srcOrd="3" destOrd="0" parTransId="{0ECE9D1E-BE49-4F9B-9DC1-660B9B634193}" sibTransId="{B304B58D-256E-4B00-B39F-8FEA8CA3FEFA}"/>
    <dgm:cxn modelId="{AA8C7079-4EB9-44A2-8C6D-4601677CE8B1}" type="presOf" srcId="{96EF904B-6F14-4E9C-9C96-60B837C8B7CA}" destId="{134C7451-639C-4FBE-AA6F-5299AC7B02C6}" srcOrd="0" destOrd="0" presId="urn:microsoft.com/office/officeart/2005/8/layout/cycle3"/>
    <dgm:cxn modelId="{B7163381-3995-4CF0-AAFB-572E082BB877}" srcId="{8B09D1DF-D6FB-4621-9DC3-BEEBE96FC6AE}" destId="{82678BDB-58C2-4E1A-BFC7-810F1F3BEEB1}" srcOrd="1" destOrd="0" parTransId="{5C1508B4-BFB6-4E74-96EE-D814169D4F07}" sibTransId="{8ABA0F12-EB15-41A4-B865-0FB90E077AC3}"/>
    <dgm:cxn modelId="{688EEF8E-17F6-43A8-B491-F99B1A3694A3}" srcId="{8B09D1DF-D6FB-4621-9DC3-BEEBE96FC6AE}" destId="{AC2F5B03-A634-4632-87F1-5CD8E1748A58}" srcOrd="2" destOrd="0" parTransId="{EE61993C-F706-4B63-85B8-C92913F9A54C}" sibTransId="{FF6A5952-1E3C-49E4-B330-09D9FFDCF1F5}"/>
    <dgm:cxn modelId="{5157C2B3-6861-4740-AADD-AF02D6F4C545}" type="presOf" srcId="{AC2F5B03-A634-4632-87F1-5CD8E1748A58}" destId="{5B0873A4-F700-4F29-9748-98C5C8521A46}" srcOrd="0" destOrd="0" presId="urn:microsoft.com/office/officeart/2005/8/layout/cycle3"/>
    <dgm:cxn modelId="{70BBE7BC-1344-4234-8065-2F0E1EA985C1}" type="presOf" srcId="{A215E77C-A3BC-4A8E-BEDD-A05CB9A124AE}" destId="{8662FC47-0303-4D47-8B68-4B9CB86DE8E5}" srcOrd="0" destOrd="0" presId="urn:microsoft.com/office/officeart/2005/8/layout/cycle3"/>
    <dgm:cxn modelId="{BAA370C3-675F-4DD5-A2DD-980A5E3C7B2D}" srcId="{8B09D1DF-D6FB-4621-9DC3-BEEBE96FC6AE}" destId="{EC5CD961-98FB-407D-96DD-CF008BA5F855}" srcOrd="7" destOrd="0" parTransId="{9E5A19C3-901D-49BB-8181-3CE354637CAE}" sibTransId="{8A92503B-01C1-4532-B106-8BB590688372}"/>
    <dgm:cxn modelId="{A8311FDA-1335-4967-91DD-A89D6FDC4C39}" type="presOf" srcId="{82678BDB-58C2-4E1A-BFC7-810F1F3BEEB1}" destId="{B0D3CCDC-C10B-47A8-B946-1A43B4312188}" srcOrd="0" destOrd="0" presId="urn:microsoft.com/office/officeart/2005/8/layout/cycle3"/>
    <dgm:cxn modelId="{AD3EFDDB-B471-4CC1-98D9-5813EE6592DA}" srcId="{8B09D1DF-D6FB-4621-9DC3-BEEBE96FC6AE}" destId="{931946D3-8168-4272-AA3B-F2271B6889D1}" srcOrd="6" destOrd="0" parTransId="{2A2424A2-5BB8-4516-997D-6C54E0CB689D}" sibTransId="{1C51AAFF-3AE1-4516-9032-54208AE43962}"/>
    <dgm:cxn modelId="{C48FE9F3-D92A-4E0D-92E4-C71A949AC46A}" srcId="{8B09D1DF-D6FB-4621-9DC3-BEEBE96FC6AE}" destId="{1D414591-4D4E-4098-B6A6-8FF1D056C587}" srcOrd="5" destOrd="0" parTransId="{1FC1A42C-FBE2-40E5-90FB-1B5A94E87CAB}" sibTransId="{9DA650A3-7426-46DB-93A4-0550E36FE05D}"/>
    <dgm:cxn modelId="{2117AEFB-79F3-4529-B42B-961A5EC9FE6F}" type="presOf" srcId="{26F96612-148D-4395-841B-DC7EBDFA13B7}" destId="{3C1A539E-6DA6-44CB-8349-72FEDF1C9AA3}" srcOrd="0" destOrd="0" presId="urn:microsoft.com/office/officeart/2005/8/layout/cycle3"/>
    <dgm:cxn modelId="{E7A00745-AA3D-4176-A2C8-728CB8F4EF98}" type="presParOf" srcId="{9A8607C8-CF0A-457F-BD86-8B61654C4CF5}" destId="{59EE5170-3816-4A38-BA66-3D84E4DCC414}" srcOrd="0" destOrd="0" presId="urn:microsoft.com/office/officeart/2005/8/layout/cycle3"/>
    <dgm:cxn modelId="{EDD3A5BA-F86A-43B1-A9BD-F11CA1B23A4B}" type="presParOf" srcId="{59EE5170-3816-4A38-BA66-3D84E4DCC414}" destId="{46741B13-0897-40C2-8F2B-9BB5AA3049AA}" srcOrd="0" destOrd="0" presId="urn:microsoft.com/office/officeart/2005/8/layout/cycle3"/>
    <dgm:cxn modelId="{29B01467-BBAE-47B1-8129-E27E1C8E83A2}" type="presParOf" srcId="{59EE5170-3816-4A38-BA66-3D84E4DCC414}" destId="{8AD64ADA-A9C3-48CE-8347-ED667CE16ED6}" srcOrd="1" destOrd="0" presId="urn:microsoft.com/office/officeart/2005/8/layout/cycle3"/>
    <dgm:cxn modelId="{59CD231F-E4B0-4D78-B527-08BA7D1E5BA9}" type="presParOf" srcId="{59EE5170-3816-4A38-BA66-3D84E4DCC414}" destId="{B0D3CCDC-C10B-47A8-B946-1A43B4312188}" srcOrd="2" destOrd="0" presId="urn:microsoft.com/office/officeart/2005/8/layout/cycle3"/>
    <dgm:cxn modelId="{949C34F5-65CA-4B37-8189-08B0BA82FDDE}" type="presParOf" srcId="{59EE5170-3816-4A38-BA66-3D84E4DCC414}" destId="{5B0873A4-F700-4F29-9748-98C5C8521A46}" srcOrd="3" destOrd="0" presId="urn:microsoft.com/office/officeart/2005/8/layout/cycle3"/>
    <dgm:cxn modelId="{DABFD5A1-6BB0-487D-9538-9D7E9A08858E}" type="presParOf" srcId="{59EE5170-3816-4A38-BA66-3D84E4DCC414}" destId="{8662FC47-0303-4D47-8B68-4B9CB86DE8E5}" srcOrd="4" destOrd="0" presId="urn:microsoft.com/office/officeart/2005/8/layout/cycle3"/>
    <dgm:cxn modelId="{836EB3BA-DAAB-4339-8D06-CDF87B117255}" type="presParOf" srcId="{59EE5170-3816-4A38-BA66-3D84E4DCC414}" destId="{134C7451-639C-4FBE-AA6F-5299AC7B02C6}" srcOrd="5" destOrd="0" presId="urn:microsoft.com/office/officeart/2005/8/layout/cycle3"/>
    <dgm:cxn modelId="{67A9E0D2-63AA-4BF4-9399-1679066A4A3D}" type="presParOf" srcId="{59EE5170-3816-4A38-BA66-3D84E4DCC414}" destId="{0B8155CE-6EE0-4AF4-894D-E04F676935EB}" srcOrd="6" destOrd="0" presId="urn:microsoft.com/office/officeart/2005/8/layout/cycle3"/>
    <dgm:cxn modelId="{F3535D2C-4C5A-41E9-9865-F9DB4B39BEAB}" type="presParOf" srcId="{59EE5170-3816-4A38-BA66-3D84E4DCC414}" destId="{696611D4-6ECB-43EC-9631-563BE88C2595}" srcOrd="7" destOrd="0" presId="urn:microsoft.com/office/officeart/2005/8/layout/cycle3"/>
    <dgm:cxn modelId="{DE3265E7-1D09-4FCF-A1CF-CAEE45230311}" type="presParOf" srcId="{59EE5170-3816-4A38-BA66-3D84E4DCC414}" destId="{E822C1D9-1126-4C86-AF63-B48D0FF35DD5}" srcOrd="8" destOrd="0" presId="urn:microsoft.com/office/officeart/2005/8/layout/cycle3"/>
    <dgm:cxn modelId="{EBF06392-08B0-4106-8BAE-5ADBBE006274}" type="presParOf" srcId="{59EE5170-3816-4A38-BA66-3D84E4DCC414}" destId="{3C1A539E-6DA6-44CB-8349-72FEDF1C9AA3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DE99FE-6236-9748-96EA-85823877E617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9FF236D0-6EF9-9B47-8012-C990A0D5492A}">
      <dgm:prSet phldrT="[Text]" custT="1"/>
      <dgm:spPr/>
      <dgm:t>
        <a:bodyPr/>
        <a:lstStyle/>
        <a:p>
          <a:r>
            <a:rPr lang="de-DE" sz="3600" b="1" i="0" dirty="0"/>
            <a:t>Block 1</a:t>
          </a:r>
          <a:endParaRPr lang="de-DE" sz="3600" i="0" dirty="0"/>
        </a:p>
      </dgm:t>
    </dgm:pt>
    <dgm:pt modelId="{F0C1AC9D-729C-7B45-91C6-CCB9E562B7DA}" type="parTrans" cxnId="{CBF4F262-876E-3549-A68E-AC0DFB3E5666}">
      <dgm:prSet/>
      <dgm:spPr/>
      <dgm:t>
        <a:bodyPr/>
        <a:lstStyle/>
        <a:p>
          <a:endParaRPr lang="de-DE"/>
        </a:p>
      </dgm:t>
    </dgm:pt>
    <dgm:pt modelId="{72CB82C5-4BC9-804C-A3CE-638FB02FC467}" type="sibTrans" cxnId="{CBF4F262-876E-3549-A68E-AC0DFB3E5666}">
      <dgm:prSet/>
      <dgm:spPr/>
      <dgm:t>
        <a:bodyPr/>
        <a:lstStyle/>
        <a:p>
          <a:endParaRPr lang="de-DE"/>
        </a:p>
      </dgm:t>
    </dgm:pt>
    <dgm:pt modelId="{D2AC2D08-789B-D145-84B0-87F53C973411}">
      <dgm:prSet phldrT="[Text]"/>
      <dgm:spPr/>
      <dgm:t>
        <a:bodyPr/>
        <a:lstStyle/>
        <a:p>
          <a:r>
            <a:rPr lang="de-DE" b="1" i="1" dirty="0">
              <a:solidFill>
                <a:srgbClr val="C00000"/>
              </a:solidFill>
            </a:rPr>
            <a:t>Drittes </a:t>
          </a:r>
          <a:r>
            <a:rPr lang="de-DE" b="1" i="1" dirty="0" err="1">
              <a:solidFill>
                <a:srgbClr val="C00000"/>
              </a:solidFill>
            </a:rPr>
            <a:t>BaCuLit</a:t>
          </a:r>
          <a:r>
            <a:rPr lang="de-DE" b="1" i="1" dirty="0">
              <a:solidFill>
                <a:srgbClr val="C00000"/>
              </a:solidFill>
            </a:rPr>
            <a:t>-Prinzip der Unterrichts-planung: Formative Lernstands-erhebungen</a:t>
          </a:r>
          <a:endParaRPr lang="de-DE" dirty="0">
            <a:solidFill>
              <a:srgbClr val="C00000"/>
            </a:solidFill>
          </a:endParaRPr>
        </a:p>
      </dgm:t>
    </dgm:pt>
    <dgm:pt modelId="{DBAA8CEC-0D47-2C40-984F-8A0D4A5E4883}" type="parTrans" cxnId="{EF6B2A11-CB5D-BE45-93AD-77E11B642BCD}">
      <dgm:prSet/>
      <dgm:spPr/>
      <dgm:t>
        <a:bodyPr/>
        <a:lstStyle/>
        <a:p>
          <a:endParaRPr lang="de-DE"/>
        </a:p>
      </dgm:t>
    </dgm:pt>
    <dgm:pt modelId="{431ECD7F-B01C-6448-A507-B528354C0D07}" type="sibTrans" cxnId="{EF6B2A11-CB5D-BE45-93AD-77E11B642BCD}">
      <dgm:prSet/>
      <dgm:spPr/>
      <dgm:t>
        <a:bodyPr/>
        <a:lstStyle/>
        <a:p>
          <a:endParaRPr lang="de-DE"/>
        </a:p>
      </dgm:t>
    </dgm:pt>
    <dgm:pt modelId="{A581F0B0-089D-D342-A0C7-55A78BD303BE}">
      <dgm:prSet phldrT="[Text]" custT="1"/>
      <dgm:spPr/>
      <dgm:t>
        <a:bodyPr/>
        <a:lstStyle/>
        <a:p>
          <a:r>
            <a:rPr lang="de-DE" sz="3600" b="1" i="0" dirty="0"/>
            <a:t>Block 2</a:t>
          </a:r>
          <a:endParaRPr lang="de-DE" sz="3600" i="0" dirty="0"/>
        </a:p>
      </dgm:t>
    </dgm:pt>
    <dgm:pt modelId="{769DB655-E05A-A34D-B591-E27D0EB1BF3E}" type="parTrans" cxnId="{DA9509EC-DE48-FC4B-9B95-679E9A9E19A8}">
      <dgm:prSet/>
      <dgm:spPr/>
      <dgm:t>
        <a:bodyPr/>
        <a:lstStyle/>
        <a:p>
          <a:endParaRPr lang="de-DE"/>
        </a:p>
      </dgm:t>
    </dgm:pt>
    <dgm:pt modelId="{185308E3-1702-E44A-A79F-F8ED7B21CE01}" type="sibTrans" cxnId="{DA9509EC-DE48-FC4B-9B95-679E9A9E19A8}">
      <dgm:prSet/>
      <dgm:spPr/>
      <dgm:t>
        <a:bodyPr/>
        <a:lstStyle/>
        <a:p>
          <a:endParaRPr lang="de-DE"/>
        </a:p>
      </dgm:t>
    </dgm:pt>
    <dgm:pt modelId="{DB55A77F-E1DB-0647-87F4-827375B3A8F7}">
      <dgm:prSet phldrT="[Text]"/>
      <dgm:spPr/>
      <dgm:t>
        <a:bodyPr/>
        <a:lstStyle/>
        <a:p>
          <a:r>
            <a:rPr lang="de-DE" b="1" i="1" dirty="0"/>
            <a:t>Diagnostik der subjektiven und sozialen Dimensionen von Lesekompetenz</a:t>
          </a:r>
          <a:endParaRPr lang="de-DE" dirty="0"/>
        </a:p>
      </dgm:t>
    </dgm:pt>
    <dgm:pt modelId="{ED54E8EB-F470-E84A-A0EF-F59670B91EBD}" type="parTrans" cxnId="{90E6ED1A-9940-7140-84BB-1787B93B71D7}">
      <dgm:prSet/>
      <dgm:spPr/>
      <dgm:t>
        <a:bodyPr/>
        <a:lstStyle/>
        <a:p>
          <a:endParaRPr lang="de-DE"/>
        </a:p>
      </dgm:t>
    </dgm:pt>
    <dgm:pt modelId="{08DA48A2-CE4F-7C4A-9CC2-4805B94D01D0}" type="sibTrans" cxnId="{90E6ED1A-9940-7140-84BB-1787B93B71D7}">
      <dgm:prSet/>
      <dgm:spPr/>
      <dgm:t>
        <a:bodyPr/>
        <a:lstStyle/>
        <a:p>
          <a:endParaRPr lang="de-DE"/>
        </a:p>
      </dgm:t>
    </dgm:pt>
    <dgm:pt modelId="{D1EE8AF3-4DCA-4842-8880-D10770EEC0B1}">
      <dgm:prSet phldrT="[Text]" custT="1"/>
      <dgm:spPr/>
      <dgm:t>
        <a:bodyPr/>
        <a:lstStyle/>
        <a:p>
          <a:r>
            <a:rPr lang="de-DE" sz="3600" b="1" i="0" dirty="0"/>
            <a:t>Block 3</a:t>
          </a:r>
          <a:endParaRPr lang="de-DE" sz="3600" i="0" dirty="0"/>
        </a:p>
      </dgm:t>
    </dgm:pt>
    <dgm:pt modelId="{38C2353C-3EBC-4547-8D15-AADE905F4120}" type="parTrans" cxnId="{C4972202-A663-E946-A3DC-DE4B473D1C62}">
      <dgm:prSet/>
      <dgm:spPr/>
      <dgm:t>
        <a:bodyPr/>
        <a:lstStyle/>
        <a:p>
          <a:endParaRPr lang="de-DE"/>
        </a:p>
      </dgm:t>
    </dgm:pt>
    <dgm:pt modelId="{AFFB5F8E-1C35-8A48-A520-61DFC3195289}" type="sibTrans" cxnId="{C4972202-A663-E946-A3DC-DE4B473D1C62}">
      <dgm:prSet/>
      <dgm:spPr/>
      <dgm:t>
        <a:bodyPr/>
        <a:lstStyle/>
        <a:p>
          <a:endParaRPr lang="de-DE"/>
        </a:p>
      </dgm:t>
    </dgm:pt>
    <dgm:pt modelId="{8F2CAB59-F922-BA44-AD3E-966D8FBBE851}">
      <dgm:prSet phldrT="[Text]"/>
      <dgm:spPr/>
      <dgm:t>
        <a:bodyPr/>
        <a:lstStyle/>
        <a:p>
          <a:r>
            <a:rPr lang="de-DE" b="1" i="1" dirty="0"/>
            <a:t>Lese- und Schreibförderung als Schulprogramm – Schulentwicklung mit </a:t>
          </a:r>
          <a:r>
            <a:rPr lang="de-DE" b="1" i="1" dirty="0" err="1"/>
            <a:t>BaCuLit</a:t>
          </a:r>
          <a:r>
            <a:rPr lang="de-DE" b="1" i="1" dirty="0"/>
            <a:t>.</a:t>
          </a:r>
          <a:endParaRPr lang="de-DE" dirty="0"/>
        </a:p>
      </dgm:t>
    </dgm:pt>
    <dgm:pt modelId="{2F833EC6-3F38-BC43-A4AD-9A7A415847EC}" type="parTrans" cxnId="{93E74837-1FA6-6843-8862-C67E11A1751A}">
      <dgm:prSet/>
      <dgm:spPr/>
      <dgm:t>
        <a:bodyPr/>
        <a:lstStyle/>
        <a:p>
          <a:endParaRPr lang="de-DE"/>
        </a:p>
      </dgm:t>
    </dgm:pt>
    <dgm:pt modelId="{0BE2FF8D-CA98-364C-8ED5-C2F4171E2CA8}" type="sibTrans" cxnId="{93E74837-1FA6-6843-8862-C67E11A1751A}">
      <dgm:prSet/>
      <dgm:spPr/>
      <dgm:t>
        <a:bodyPr/>
        <a:lstStyle/>
        <a:p>
          <a:endParaRPr lang="de-DE"/>
        </a:p>
      </dgm:t>
    </dgm:pt>
    <dgm:pt modelId="{6453A37E-9F36-3A4D-96FF-EABD75463350}" type="pres">
      <dgm:prSet presAssocID="{79DE99FE-6236-9748-96EA-85823877E617}" presName="Name0" presStyleCnt="0">
        <dgm:presLayoutVars>
          <dgm:dir/>
          <dgm:animLvl val="lvl"/>
          <dgm:resizeHandles val="exact"/>
        </dgm:presLayoutVars>
      </dgm:prSet>
      <dgm:spPr/>
    </dgm:pt>
    <dgm:pt modelId="{8F219DC2-F648-A14F-8338-DB1C583CF855}" type="pres">
      <dgm:prSet presAssocID="{9FF236D0-6EF9-9B47-8012-C990A0D5492A}" presName="linNode" presStyleCnt="0"/>
      <dgm:spPr/>
    </dgm:pt>
    <dgm:pt modelId="{A3AE5F64-3F30-8B49-A0CE-7CBE630C3907}" type="pres">
      <dgm:prSet presAssocID="{9FF236D0-6EF9-9B47-8012-C990A0D5492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032DF613-C6BA-4B44-8486-E86A408F38DA}" type="pres">
      <dgm:prSet presAssocID="{9FF236D0-6EF9-9B47-8012-C990A0D5492A}" presName="descendantText" presStyleLbl="alignAccFollowNode1" presStyleIdx="0" presStyleCnt="3">
        <dgm:presLayoutVars>
          <dgm:bulletEnabled val="1"/>
        </dgm:presLayoutVars>
      </dgm:prSet>
      <dgm:spPr/>
    </dgm:pt>
    <dgm:pt modelId="{72AFEFA7-FB0D-8D45-9EF8-0560EE60A360}" type="pres">
      <dgm:prSet presAssocID="{72CB82C5-4BC9-804C-A3CE-638FB02FC467}" presName="sp" presStyleCnt="0"/>
      <dgm:spPr/>
    </dgm:pt>
    <dgm:pt modelId="{82DE7207-1D1E-3B40-B3B6-CBD5F30E7925}" type="pres">
      <dgm:prSet presAssocID="{A581F0B0-089D-D342-A0C7-55A78BD303BE}" presName="linNode" presStyleCnt="0"/>
      <dgm:spPr/>
    </dgm:pt>
    <dgm:pt modelId="{2AF7B3DB-27DF-F943-9654-1F2219E0DBCE}" type="pres">
      <dgm:prSet presAssocID="{A581F0B0-089D-D342-A0C7-55A78BD303B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497E605-4956-DB47-92F6-21E87F66C22D}" type="pres">
      <dgm:prSet presAssocID="{A581F0B0-089D-D342-A0C7-55A78BD303BE}" presName="descendantText" presStyleLbl="alignAccFollowNode1" presStyleIdx="1" presStyleCnt="3">
        <dgm:presLayoutVars>
          <dgm:bulletEnabled val="1"/>
        </dgm:presLayoutVars>
      </dgm:prSet>
      <dgm:spPr/>
    </dgm:pt>
    <dgm:pt modelId="{05A9BB5A-79DF-E240-A58B-BB3431729AE9}" type="pres">
      <dgm:prSet presAssocID="{185308E3-1702-E44A-A79F-F8ED7B21CE01}" presName="sp" presStyleCnt="0"/>
      <dgm:spPr/>
    </dgm:pt>
    <dgm:pt modelId="{D14CAE3D-EF64-924B-B8A6-508CF706C8BB}" type="pres">
      <dgm:prSet presAssocID="{D1EE8AF3-4DCA-4842-8880-D10770EEC0B1}" presName="linNode" presStyleCnt="0"/>
      <dgm:spPr/>
    </dgm:pt>
    <dgm:pt modelId="{839D52DF-31C8-F04B-B43B-8F3043FA77BF}" type="pres">
      <dgm:prSet presAssocID="{D1EE8AF3-4DCA-4842-8880-D10770EEC0B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46856FDA-1935-154F-9B41-39C7C287F22B}" type="pres">
      <dgm:prSet presAssocID="{D1EE8AF3-4DCA-4842-8880-D10770EEC0B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4972202-A663-E946-A3DC-DE4B473D1C62}" srcId="{79DE99FE-6236-9748-96EA-85823877E617}" destId="{D1EE8AF3-4DCA-4842-8880-D10770EEC0B1}" srcOrd="2" destOrd="0" parTransId="{38C2353C-3EBC-4547-8D15-AADE905F4120}" sibTransId="{AFFB5F8E-1C35-8A48-A520-61DFC3195289}"/>
    <dgm:cxn modelId="{EF6B2A11-CB5D-BE45-93AD-77E11B642BCD}" srcId="{9FF236D0-6EF9-9B47-8012-C990A0D5492A}" destId="{D2AC2D08-789B-D145-84B0-87F53C973411}" srcOrd="0" destOrd="0" parTransId="{DBAA8CEC-0D47-2C40-984F-8A0D4A5E4883}" sibTransId="{431ECD7F-B01C-6448-A507-B528354C0D07}"/>
    <dgm:cxn modelId="{13AEFB11-16CC-344E-A1B9-33F669C30081}" type="presOf" srcId="{9FF236D0-6EF9-9B47-8012-C990A0D5492A}" destId="{A3AE5F64-3F30-8B49-A0CE-7CBE630C3907}" srcOrd="0" destOrd="0" presId="urn:microsoft.com/office/officeart/2005/8/layout/vList5"/>
    <dgm:cxn modelId="{90E6ED1A-9940-7140-84BB-1787B93B71D7}" srcId="{A581F0B0-089D-D342-A0C7-55A78BD303BE}" destId="{DB55A77F-E1DB-0647-87F4-827375B3A8F7}" srcOrd="0" destOrd="0" parTransId="{ED54E8EB-F470-E84A-A0EF-F59670B91EBD}" sibTransId="{08DA48A2-CE4F-7C4A-9CC2-4805B94D01D0}"/>
    <dgm:cxn modelId="{AF7D9434-51F1-A04D-86E1-DB91B0E91B95}" type="presOf" srcId="{79DE99FE-6236-9748-96EA-85823877E617}" destId="{6453A37E-9F36-3A4D-96FF-EABD75463350}" srcOrd="0" destOrd="0" presId="urn:microsoft.com/office/officeart/2005/8/layout/vList5"/>
    <dgm:cxn modelId="{93E74837-1FA6-6843-8862-C67E11A1751A}" srcId="{D1EE8AF3-4DCA-4842-8880-D10770EEC0B1}" destId="{8F2CAB59-F922-BA44-AD3E-966D8FBBE851}" srcOrd="0" destOrd="0" parTransId="{2F833EC6-3F38-BC43-A4AD-9A7A415847EC}" sibTransId="{0BE2FF8D-CA98-364C-8ED5-C2F4171E2CA8}"/>
    <dgm:cxn modelId="{08E28039-FE3B-7045-B874-421036B99EAA}" type="presOf" srcId="{DB55A77F-E1DB-0647-87F4-827375B3A8F7}" destId="{0497E605-4956-DB47-92F6-21E87F66C22D}" srcOrd="0" destOrd="0" presId="urn:microsoft.com/office/officeart/2005/8/layout/vList5"/>
    <dgm:cxn modelId="{CBF4F262-876E-3549-A68E-AC0DFB3E5666}" srcId="{79DE99FE-6236-9748-96EA-85823877E617}" destId="{9FF236D0-6EF9-9B47-8012-C990A0D5492A}" srcOrd="0" destOrd="0" parTransId="{F0C1AC9D-729C-7B45-91C6-CCB9E562B7DA}" sibTransId="{72CB82C5-4BC9-804C-A3CE-638FB02FC467}"/>
    <dgm:cxn modelId="{3DDDA6CD-03D0-5845-A357-1CC0B5180019}" type="presOf" srcId="{D1EE8AF3-4DCA-4842-8880-D10770EEC0B1}" destId="{839D52DF-31C8-F04B-B43B-8F3043FA77BF}" srcOrd="0" destOrd="0" presId="urn:microsoft.com/office/officeart/2005/8/layout/vList5"/>
    <dgm:cxn modelId="{A855B2D3-938B-0A4E-AF98-556A6CD6A66B}" type="presOf" srcId="{8F2CAB59-F922-BA44-AD3E-966D8FBBE851}" destId="{46856FDA-1935-154F-9B41-39C7C287F22B}" srcOrd="0" destOrd="0" presId="urn:microsoft.com/office/officeart/2005/8/layout/vList5"/>
    <dgm:cxn modelId="{EC902CE9-3754-2742-AA51-46B0D6F77312}" type="presOf" srcId="{A581F0B0-089D-D342-A0C7-55A78BD303BE}" destId="{2AF7B3DB-27DF-F943-9654-1F2219E0DBCE}" srcOrd="0" destOrd="0" presId="urn:microsoft.com/office/officeart/2005/8/layout/vList5"/>
    <dgm:cxn modelId="{DA9509EC-DE48-FC4B-9B95-679E9A9E19A8}" srcId="{79DE99FE-6236-9748-96EA-85823877E617}" destId="{A581F0B0-089D-D342-A0C7-55A78BD303BE}" srcOrd="1" destOrd="0" parTransId="{769DB655-E05A-A34D-B591-E27D0EB1BF3E}" sibTransId="{185308E3-1702-E44A-A79F-F8ED7B21CE01}"/>
    <dgm:cxn modelId="{AE92CCFC-262C-1346-BE46-20B9C94712AA}" type="presOf" srcId="{D2AC2D08-789B-D145-84B0-87F53C973411}" destId="{032DF613-C6BA-4B44-8486-E86A408F38DA}" srcOrd="0" destOrd="0" presId="urn:microsoft.com/office/officeart/2005/8/layout/vList5"/>
    <dgm:cxn modelId="{18145F1A-6DF9-4F40-BBEB-722495B87B5D}" type="presParOf" srcId="{6453A37E-9F36-3A4D-96FF-EABD75463350}" destId="{8F219DC2-F648-A14F-8338-DB1C583CF855}" srcOrd="0" destOrd="0" presId="urn:microsoft.com/office/officeart/2005/8/layout/vList5"/>
    <dgm:cxn modelId="{35D53447-F9EE-9B42-ABD6-2EE2C6F169E3}" type="presParOf" srcId="{8F219DC2-F648-A14F-8338-DB1C583CF855}" destId="{A3AE5F64-3F30-8B49-A0CE-7CBE630C3907}" srcOrd="0" destOrd="0" presId="urn:microsoft.com/office/officeart/2005/8/layout/vList5"/>
    <dgm:cxn modelId="{50276D5B-FFA8-6A46-B9DA-CD669E2C7F83}" type="presParOf" srcId="{8F219DC2-F648-A14F-8338-DB1C583CF855}" destId="{032DF613-C6BA-4B44-8486-E86A408F38DA}" srcOrd="1" destOrd="0" presId="urn:microsoft.com/office/officeart/2005/8/layout/vList5"/>
    <dgm:cxn modelId="{A4058EB0-4595-9F4D-8430-E3520C87406E}" type="presParOf" srcId="{6453A37E-9F36-3A4D-96FF-EABD75463350}" destId="{72AFEFA7-FB0D-8D45-9EF8-0560EE60A360}" srcOrd="1" destOrd="0" presId="urn:microsoft.com/office/officeart/2005/8/layout/vList5"/>
    <dgm:cxn modelId="{A2664A02-CD40-7D46-A41C-279FC74FBF2A}" type="presParOf" srcId="{6453A37E-9F36-3A4D-96FF-EABD75463350}" destId="{82DE7207-1D1E-3B40-B3B6-CBD5F30E7925}" srcOrd="2" destOrd="0" presId="urn:microsoft.com/office/officeart/2005/8/layout/vList5"/>
    <dgm:cxn modelId="{80A27962-2333-F043-B888-A6D8B3F2FFF4}" type="presParOf" srcId="{82DE7207-1D1E-3B40-B3B6-CBD5F30E7925}" destId="{2AF7B3DB-27DF-F943-9654-1F2219E0DBCE}" srcOrd="0" destOrd="0" presId="urn:microsoft.com/office/officeart/2005/8/layout/vList5"/>
    <dgm:cxn modelId="{59FC5F1A-E478-4249-8ECC-6FD2618A0413}" type="presParOf" srcId="{82DE7207-1D1E-3B40-B3B6-CBD5F30E7925}" destId="{0497E605-4956-DB47-92F6-21E87F66C22D}" srcOrd="1" destOrd="0" presId="urn:microsoft.com/office/officeart/2005/8/layout/vList5"/>
    <dgm:cxn modelId="{9326D9CD-1836-8F4A-A28E-FBE6079942C9}" type="presParOf" srcId="{6453A37E-9F36-3A4D-96FF-EABD75463350}" destId="{05A9BB5A-79DF-E240-A58B-BB3431729AE9}" srcOrd="3" destOrd="0" presId="urn:microsoft.com/office/officeart/2005/8/layout/vList5"/>
    <dgm:cxn modelId="{CE5C914E-2E81-8C44-B89F-283C22D8168D}" type="presParOf" srcId="{6453A37E-9F36-3A4D-96FF-EABD75463350}" destId="{D14CAE3D-EF64-924B-B8A6-508CF706C8BB}" srcOrd="4" destOrd="0" presId="urn:microsoft.com/office/officeart/2005/8/layout/vList5"/>
    <dgm:cxn modelId="{703624A6-9C42-5448-9D49-63B861776EC9}" type="presParOf" srcId="{D14CAE3D-EF64-924B-B8A6-508CF706C8BB}" destId="{839D52DF-31C8-F04B-B43B-8F3043FA77BF}" srcOrd="0" destOrd="0" presId="urn:microsoft.com/office/officeart/2005/8/layout/vList5"/>
    <dgm:cxn modelId="{81713028-0400-874A-AFBE-8425CA5D3342}" type="presParOf" srcId="{D14CAE3D-EF64-924B-B8A6-508CF706C8BB}" destId="{46856FDA-1935-154F-9B41-39C7C287F2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01BB95-785F-4BB2-9849-B3FCA0756ED1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de-DE"/>
        </a:p>
      </dgm:t>
    </dgm:pt>
    <dgm:pt modelId="{3B28CE75-C7FD-41CD-8C90-3C2A5F95C3CE}">
      <dgm:prSet phldrT="[Text]"/>
      <dgm:spPr/>
      <dgm:t>
        <a:bodyPr/>
        <a:lstStyle/>
        <a:p>
          <a:r>
            <a:rPr lang="de-DE" b="1" dirty="0">
              <a:solidFill>
                <a:schemeClr val="bg1"/>
              </a:solidFill>
            </a:rPr>
            <a:t>Einführung: Ein Fallbeispiel</a:t>
          </a:r>
          <a:endParaRPr lang="de-DE" dirty="0"/>
        </a:p>
      </dgm:t>
    </dgm:pt>
    <dgm:pt modelId="{CD5BAFB8-0B41-4652-99E1-32025F752BB9}" type="parTrans" cxnId="{9009718E-8A76-442B-87D0-66A289920190}">
      <dgm:prSet/>
      <dgm:spPr/>
      <dgm:t>
        <a:bodyPr/>
        <a:lstStyle/>
        <a:p>
          <a:endParaRPr lang="de-DE"/>
        </a:p>
      </dgm:t>
    </dgm:pt>
    <dgm:pt modelId="{5D22DC4E-418F-4115-BDE0-996F5AD96A4A}" type="sibTrans" cxnId="{9009718E-8A76-442B-87D0-66A289920190}">
      <dgm:prSet/>
      <dgm:spPr/>
      <dgm:t>
        <a:bodyPr/>
        <a:lstStyle/>
        <a:p>
          <a:endParaRPr lang="de-DE"/>
        </a:p>
      </dgm:t>
    </dgm:pt>
    <dgm:pt modelId="{87B74E2B-AA19-4F2B-9DC1-9AD7042F5B90}">
      <dgm:prSet phldrT="[Text]"/>
      <dgm:spPr/>
      <dgm:t>
        <a:bodyPr/>
        <a:lstStyle/>
        <a:p>
          <a:r>
            <a:rPr lang="de-DE" b="1" dirty="0">
              <a:solidFill>
                <a:schemeClr val="bg1"/>
              </a:solidFill>
            </a:rPr>
            <a:t>Summative und formative Assessments</a:t>
          </a:r>
          <a:endParaRPr lang="de-DE" dirty="0"/>
        </a:p>
      </dgm:t>
    </dgm:pt>
    <dgm:pt modelId="{30E5145F-4D9F-4514-9B4C-C9FD8CDC14FE}" type="parTrans" cxnId="{ED8F1CB5-3C42-45A1-8494-BDD611536F72}">
      <dgm:prSet/>
      <dgm:spPr/>
      <dgm:t>
        <a:bodyPr/>
        <a:lstStyle/>
        <a:p>
          <a:endParaRPr lang="de-DE"/>
        </a:p>
      </dgm:t>
    </dgm:pt>
    <dgm:pt modelId="{100767C9-D4BC-48B5-A94D-CF6AECEF43E0}" type="sibTrans" cxnId="{ED8F1CB5-3C42-45A1-8494-BDD611536F72}">
      <dgm:prSet/>
      <dgm:spPr/>
      <dgm:t>
        <a:bodyPr/>
        <a:lstStyle/>
        <a:p>
          <a:endParaRPr lang="de-DE"/>
        </a:p>
      </dgm:t>
    </dgm:pt>
    <dgm:pt modelId="{90839512-1769-4EAB-9A4C-F461E76BE6F8}">
      <dgm:prSet phldrT="[Text]"/>
      <dgm:spPr/>
      <dgm:t>
        <a:bodyPr/>
        <a:lstStyle/>
        <a:p>
          <a:r>
            <a:rPr lang="de-DE" b="1" dirty="0">
              <a:solidFill>
                <a:schemeClr val="bg1"/>
              </a:solidFill>
            </a:rPr>
            <a:t>Zwischenfazit</a:t>
          </a:r>
          <a:endParaRPr lang="de-DE" dirty="0"/>
        </a:p>
      </dgm:t>
    </dgm:pt>
    <dgm:pt modelId="{34260E68-4BB6-498F-840D-899184B318AC}" type="parTrans" cxnId="{C148FC69-655E-4B9A-91C7-77A16C7BDEDA}">
      <dgm:prSet/>
      <dgm:spPr/>
      <dgm:t>
        <a:bodyPr/>
        <a:lstStyle/>
        <a:p>
          <a:endParaRPr lang="de-DE"/>
        </a:p>
      </dgm:t>
    </dgm:pt>
    <dgm:pt modelId="{46745F05-2C3B-4FB6-BD47-1B7F37579B2E}" type="sibTrans" cxnId="{C148FC69-655E-4B9A-91C7-77A16C7BDEDA}">
      <dgm:prSet/>
      <dgm:spPr/>
      <dgm:t>
        <a:bodyPr/>
        <a:lstStyle/>
        <a:p>
          <a:endParaRPr lang="de-DE"/>
        </a:p>
      </dgm:t>
    </dgm:pt>
    <dgm:pt modelId="{51A52C53-FF4E-4301-AEFE-EB6CF0CCEA85}">
      <dgm:prSet phldrT="[Text]"/>
      <dgm:spPr/>
      <dgm:t>
        <a:bodyPr/>
        <a:lstStyle/>
        <a:p>
          <a:r>
            <a:rPr lang="de-DE" b="1" dirty="0">
              <a:solidFill>
                <a:schemeClr val="bg1"/>
              </a:solidFill>
            </a:rPr>
            <a:t>Checkliste zur diagnostischen Kompetenz</a:t>
          </a:r>
          <a:endParaRPr lang="de-DE" dirty="0"/>
        </a:p>
      </dgm:t>
    </dgm:pt>
    <dgm:pt modelId="{5B74963F-CA78-4949-A1F7-9983D65C3D1F}" type="parTrans" cxnId="{4974428E-20E5-49B8-92E8-B704D5EE32D6}">
      <dgm:prSet/>
      <dgm:spPr/>
      <dgm:t>
        <a:bodyPr/>
        <a:lstStyle/>
        <a:p>
          <a:endParaRPr lang="de-DE"/>
        </a:p>
      </dgm:t>
    </dgm:pt>
    <dgm:pt modelId="{EB228DD4-B8A4-437C-8D53-B27B3A7877FF}" type="sibTrans" cxnId="{4974428E-20E5-49B8-92E8-B704D5EE32D6}">
      <dgm:prSet/>
      <dgm:spPr/>
      <dgm:t>
        <a:bodyPr/>
        <a:lstStyle/>
        <a:p>
          <a:endParaRPr lang="de-DE"/>
        </a:p>
      </dgm:t>
    </dgm:pt>
    <dgm:pt modelId="{C9421C1C-85DA-46AB-B510-DA53D1044BA9}">
      <dgm:prSet phldrT="[Text]"/>
      <dgm:spPr/>
      <dgm:t>
        <a:bodyPr/>
        <a:lstStyle/>
        <a:p>
          <a:r>
            <a:rPr lang="de-DE" b="1" dirty="0">
              <a:solidFill>
                <a:schemeClr val="bg1"/>
              </a:solidFill>
            </a:rPr>
            <a:t>Diagnosekompetenz von Lehrkräften</a:t>
          </a:r>
          <a:endParaRPr lang="de-DE" dirty="0"/>
        </a:p>
      </dgm:t>
    </dgm:pt>
    <dgm:pt modelId="{C735BC86-1B35-4466-A3A0-CD90F12EA4BE}" type="parTrans" cxnId="{CBC0267B-09A4-4715-88B9-244C255F7B3F}">
      <dgm:prSet/>
      <dgm:spPr/>
      <dgm:t>
        <a:bodyPr/>
        <a:lstStyle/>
        <a:p>
          <a:endParaRPr lang="de-DE"/>
        </a:p>
      </dgm:t>
    </dgm:pt>
    <dgm:pt modelId="{9EC4009C-EFC7-4A20-93FC-468712539C9C}" type="sibTrans" cxnId="{CBC0267B-09A4-4715-88B9-244C255F7B3F}">
      <dgm:prSet/>
      <dgm:spPr/>
      <dgm:t>
        <a:bodyPr/>
        <a:lstStyle/>
        <a:p>
          <a:endParaRPr lang="de-DE"/>
        </a:p>
      </dgm:t>
    </dgm:pt>
    <dgm:pt modelId="{CF2AC5F0-1C57-4174-9252-8EBAC59BD9F6}" type="pres">
      <dgm:prSet presAssocID="{C901BB95-785F-4BB2-9849-B3FCA0756ED1}" presName="Name0" presStyleCnt="0">
        <dgm:presLayoutVars>
          <dgm:chMax val="7"/>
          <dgm:chPref val="7"/>
          <dgm:dir/>
        </dgm:presLayoutVars>
      </dgm:prSet>
      <dgm:spPr/>
    </dgm:pt>
    <dgm:pt modelId="{5E2A32DB-7EC0-434C-B2EB-CBCF16523135}" type="pres">
      <dgm:prSet presAssocID="{C901BB95-785F-4BB2-9849-B3FCA0756ED1}" presName="Name1" presStyleCnt="0"/>
      <dgm:spPr/>
    </dgm:pt>
    <dgm:pt modelId="{F819871A-E79B-4D14-9C88-39A88309526D}" type="pres">
      <dgm:prSet presAssocID="{C901BB95-785F-4BB2-9849-B3FCA0756ED1}" presName="cycle" presStyleCnt="0"/>
      <dgm:spPr/>
    </dgm:pt>
    <dgm:pt modelId="{F8B2D8D5-1677-4862-9508-BCC29A761CDD}" type="pres">
      <dgm:prSet presAssocID="{C901BB95-785F-4BB2-9849-B3FCA0756ED1}" presName="srcNode" presStyleLbl="node1" presStyleIdx="0" presStyleCnt="5"/>
      <dgm:spPr/>
    </dgm:pt>
    <dgm:pt modelId="{C7921C71-D269-4FFD-952A-9AE5DC4B9B26}" type="pres">
      <dgm:prSet presAssocID="{C901BB95-785F-4BB2-9849-B3FCA0756ED1}" presName="conn" presStyleLbl="parChTrans1D2" presStyleIdx="0" presStyleCnt="1"/>
      <dgm:spPr/>
    </dgm:pt>
    <dgm:pt modelId="{A31E2B67-A253-46A2-84ED-4D52A44E775B}" type="pres">
      <dgm:prSet presAssocID="{C901BB95-785F-4BB2-9849-B3FCA0756ED1}" presName="extraNode" presStyleLbl="node1" presStyleIdx="0" presStyleCnt="5"/>
      <dgm:spPr/>
    </dgm:pt>
    <dgm:pt modelId="{C4670574-B1CE-499F-9C31-A631D80CAAC0}" type="pres">
      <dgm:prSet presAssocID="{C901BB95-785F-4BB2-9849-B3FCA0756ED1}" presName="dstNode" presStyleLbl="node1" presStyleIdx="0" presStyleCnt="5"/>
      <dgm:spPr/>
    </dgm:pt>
    <dgm:pt modelId="{F342CDCC-29D3-4B9D-B9D1-28C6E09579A5}" type="pres">
      <dgm:prSet presAssocID="{3B28CE75-C7FD-41CD-8C90-3C2A5F95C3CE}" presName="text_1" presStyleLbl="node1" presStyleIdx="0" presStyleCnt="5">
        <dgm:presLayoutVars>
          <dgm:bulletEnabled val="1"/>
        </dgm:presLayoutVars>
      </dgm:prSet>
      <dgm:spPr/>
    </dgm:pt>
    <dgm:pt modelId="{B9077D14-9D05-49DC-BCB3-A35924F30175}" type="pres">
      <dgm:prSet presAssocID="{3B28CE75-C7FD-41CD-8C90-3C2A5F95C3CE}" presName="accent_1" presStyleCnt="0"/>
      <dgm:spPr/>
    </dgm:pt>
    <dgm:pt modelId="{EF9C9375-61BD-4B84-B5D3-2E34BF693A14}" type="pres">
      <dgm:prSet presAssocID="{3B28CE75-C7FD-41CD-8C90-3C2A5F95C3CE}" presName="accentRepeatNode" presStyleLbl="solidFgAcc1" presStyleIdx="0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CF53D53-3089-427A-B767-E4411978DCE0}" type="pres">
      <dgm:prSet presAssocID="{87B74E2B-AA19-4F2B-9DC1-9AD7042F5B90}" presName="text_2" presStyleLbl="node1" presStyleIdx="1" presStyleCnt="5">
        <dgm:presLayoutVars>
          <dgm:bulletEnabled val="1"/>
        </dgm:presLayoutVars>
      </dgm:prSet>
      <dgm:spPr/>
    </dgm:pt>
    <dgm:pt modelId="{37C76100-591F-4CD5-A305-4D8E91D2FEBF}" type="pres">
      <dgm:prSet presAssocID="{87B74E2B-AA19-4F2B-9DC1-9AD7042F5B90}" presName="accent_2" presStyleCnt="0"/>
      <dgm:spPr/>
    </dgm:pt>
    <dgm:pt modelId="{F6023A61-5D55-43C4-B9C2-EE21DB1DE2D2}" type="pres">
      <dgm:prSet presAssocID="{87B74E2B-AA19-4F2B-9DC1-9AD7042F5B90}" presName="accentRepeatNode" presStyleLbl="solidFgAcc1" presStyleIdx="1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C8F8B8C-C098-4C2C-92FC-27E3C90D4284}" type="pres">
      <dgm:prSet presAssocID="{C9421C1C-85DA-46AB-B510-DA53D1044BA9}" presName="text_3" presStyleLbl="node1" presStyleIdx="2" presStyleCnt="5">
        <dgm:presLayoutVars>
          <dgm:bulletEnabled val="1"/>
        </dgm:presLayoutVars>
      </dgm:prSet>
      <dgm:spPr/>
    </dgm:pt>
    <dgm:pt modelId="{F1FF1908-D0A8-4A57-9CB6-AB295F759E33}" type="pres">
      <dgm:prSet presAssocID="{C9421C1C-85DA-46AB-B510-DA53D1044BA9}" presName="accent_3" presStyleCnt="0"/>
      <dgm:spPr/>
    </dgm:pt>
    <dgm:pt modelId="{F8CEE7CC-07F0-4AF7-90AE-518824AEC43E}" type="pres">
      <dgm:prSet presAssocID="{C9421C1C-85DA-46AB-B510-DA53D1044BA9}" presName="accentRepeatNode" presStyleLbl="solidFgAcc1" presStyleIdx="2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8E12FBA-1487-4021-BB36-FD67DB8EC7CB}" type="pres">
      <dgm:prSet presAssocID="{51A52C53-FF4E-4301-AEFE-EB6CF0CCEA85}" presName="text_4" presStyleLbl="node1" presStyleIdx="3" presStyleCnt="5">
        <dgm:presLayoutVars>
          <dgm:bulletEnabled val="1"/>
        </dgm:presLayoutVars>
      </dgm:prSet>
      <dgm:spPr/>
    </dgm:pt>
    <dgm:pt modelId="{BFDD985E-716C-452A-983A-B82C31FEA1DE}" type="pres">
      <dgm:prSet presAssocID="{51A52C53-FF4E-4301-AEFE-EB6CF0CCEA85}" presName="accent_4" presStyleCnt="0"/>
      <dgm:spPr/>
    </dgm:pt>
    <dgm:pt modelId="{81EBC999-8E0F-4991-910F-297DE99866E8}" type="pres">
      <dgm:prSet presAssocID="{51A52C53-FF4E-4301-AEFE-EB6CF0CCEA85}" presName="accentRepeatNode" presStyleLbl="solidFgAcc1" presStyleIdx="3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8734C7E-ADAE-4311-9D24-B593FAF6EA91}" type="pres">
      <dgm:prSet presAssocID="{90839512-1769-4EAB-9A4C-F461E76BE6F8}" presName="text_5" presStyleLbl="node1" presStyleIdx="4" presStyleCnt="5">
        <dgm:presLayoutVars>
          <dgm:bulletEnabled val="1"/>
        </dgm:presLayoutVars>
      </dgm:prSet>
      <dgm:spPr/>
    </dgm:pt>
    <dgm:pt modelId="{56C0C65A-0E44-436C-9AEB-68890CC5423F}" type="pres">
      <dgm:prSet presAssocID="{90839512-1769-4EAB-9A4C-F461E76BE6F8}" presName="accent_5" presStyleCnt="0"/>
      <dgm:spPr/>
    </dgm:pt>
    <dgm:pt modelId="{272E4EFC-4745-43FD-A970-B78781C8C277}" type="pres">
      <dgm:prSet presAssocID="{90839512-1769-4EAB-9A4C-F461E76BE6F8}" presName="accentRepeatNode" presStyleLbl="solidFgAcc1" presStyleIdx="4" presStyleCnt="5"/>
      <dgm:spPr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3E2A3B43-ED4A-4E76-97E5-78BAFA5D2BF4}" type="presOf" srcId="{5D22DC4E-418F-4115-BDE0-996F5AD96A4A}" destId="{C7921C71-D269-4FFD-952A-9AE5DC4B9B26}" srcOrd="0" destOrd="0" presId="urn:microsoft.com/office/officeart/2008/layout/VerticalCurvedList"/>
    <dgm:cxn modelId="{C148FC69-655E-4B9A-91C7-77A16C7BDEDA}" srcId="{C901BB95-785F-4BB2-9849-B3FCA0756ED1}" destId="{90839512-1769-4EAB-9A4C-F461E76BE6F8}" srcOrd="4" destOrd="0" parTransId="{34260E68-4BB6-498F-840D-899184B318AC}" sibTransId="{46745F05-2C3B-4FB6-BD47-1B7F37579B2E}"/>
    <dgm:cxn modelId="{CBC0267B-09A4-4715-88B9-244C255F7B3F}" srcId="{C901BB95-785F-4BB2-9849-B3FCA0756ED1}" destId="{C9421C1C-85DA-46AB-B510-DA53D1044BA9}" srcOrd="2" destOrd="0" parTransId="{C735BC86-1B35-4466-A3A0-CD90F12EA4BE}" sibTransId="{9EC4009C-EFC7-4A20-93FC-468712539C9C}"/>
    <dgm:cxn modelId="{4974428E-20E5-49B8-92E8-B704D5EE32D6}" srcId="{C901BB95-785F-4BB2-9849-B3FCA0756ED1}" destId="{51A52C53-FF4E-4301-AEFE-EB6CF0CCEA85}" srcOrd="3" destOrd="0" parTransId="{5B74963F-CA78-4949-A1F7-9983D65C3D1F}" sibTransId="{EB228DD4-B8A4-437C-8D53-B27B3A7877FF}"/>
    <dgm:cxn modelId="{9009718E-8A76-442B-87D0-66A289920190}" srcId="{C901BB95-785F-4BB2-9849-B3FCA0756ED1}" destId="{3B28CE75-C7FD-41CD-8C90-3C2A5F95C3CE}" srcOrd="0" destOrd="0" parTransId="{CD5BAFB8-0B41-4652-99E1-32025F752BB9}" sibTransId="{5D22DC4E-418F-4115-BDE0-996F5AD96A4A}"/>
    <dgm:cxn modelId="{24E965A8-F1CB-478B-90DB-A372F3AA9B60}" type="presOf" srcId="{C9421C1C-85DA-46AB-B510-DA53D1044BA9}" destId="{1C8F8B8C-C098-4C2C-92FC-27E3C90D4284}" srcOrd="0" destOrd="0" presId="urn:microsoft.com/office/officeart/2008/layout/VerticalCurvedList"/>
    <dgm:cxn modelId="{ED8F1CB5-3C42-45A1-8494-BDD611536F72}" srcId="{C901BB95-785F-4BB2-9849-B3FCA0756ED1}" destId="{87B74E2B-AA19-4F2B-9DC1-9AD7042F5B90}" srcOrd="1" destOrd="0" parTransId="{30E5145F-4D9F-4514-9B4C-C9FD8CDC14FE}" sibTransId="{100767C9-D4BC-48B5-A94D-CF6AECEF43E0}"/>
    <dgm:cxn modelId="{7A7B49C0-269F-4D01-999D-5FF0236CA03A}" type="presOf" srcId="{51A52C53-FF4E-4301-AEFE-EB6CF0CCEA85}" destId="{D8E12FBA-1487-4021-BB36-FD67DB8EC7CB}" srcOrd="0" destOrd="0" presId="urn:microsoft.com/office/officeart/2008/layout/VerticalCurvedList"/>
    <dgm:cxn modelId="{7EED78D9-824C-44EC-A9F9-567044C319D6}" type="presOf" srcId="{87B74E2B-AA19-4F2B-9DC1-9AD7042F5B90}" destId="{8CF53D53-3089-427A-B767-E4411978DCE0}" srcOrd="0" destOrd="0" presId="urn:microsoft.com/office/officeart/2008/layout/VerticalCurvedList"/>
    <dgm:cxn modelId="{DEB54FEC-1DDA-4FCA-9950-FA9AC54AA6C5}" type="presOf" srcId="{3B28CE75-C7FD-41CD-8C90-3C2A5F95C3CE}" destId="{F342CDCC-29D3-4B9D-B9D1-28C6E09579A5}" srcOrd="0" destOrd="0" presId="urn:microsoft.com/office/officeart/2008/layout/VerticalCurvedList"/>
    <dgm:cxn modelId="{9D18F4FC-358B-4A4E-8C35-92B4DBB37A72}" type="presOf" srcId="{90839512-1769-4EAB-9A4C-F461E76BE6F8}" destId="{88734C7E-ADAE-4311-9D24-B593FAF6EA91}" srcOrd="0" destOrd="0" presId="urn:microsoft.com/office/officeart/2008/layout/VerticalCurvedList"/>
    <dgm:cxn modelId="{CE8552FE-F641-4BFE-990C-AE95C858CDCF}" type="presOf" srcId="{C901BB95-785F-4BB2-9849-B3FCA0756ED1}" destId="{CF2AC5F0-1C57-4174-9252-8EBAC59BD9F6}" srcOrd="0" destOrd="0" presId="urn:microsoft.com/office/officeart/2008/layout/VerticalCurvedList"/>
    <dgm:cxn modelId="{6A71DB95-548D-4AD9-828E-D2BE896E239B}" type="presParOf" srcId="{CF2AC5F0-1C57-4174-9252-8EBAC59BD9F6}" destId="{5E2A32DB-7EC0-434C-B2EB-CBCF16523135}" srcOrd="0" destOrd="0" presId="urn:microsoft.com/office/officeart/2008/layout/VerticalCurvedList"/>
    <dgm:cxn modelId="{8BEE6BAB-DCEF-46E5-9EE7-A77A287250F3}" type="presParOf" srcId="{5E2A32DB-7EC0-434C-B2EB-CBCF16523135}" destId="{F819871A-E79B-4D14-9C88-39A88309526D}" srcOrd="0" destOrd="0" presId="urn:microsoft.com/office/officeart/2008/layout/VerticalCurvedList"/>
    <dgm:cxn modelId="{63679178-B4DA-4B6D-B989-681BEC131E1C}" type="presParOf" srcId="{F819871A-E79B-4D14-9C88-39A88309526D}" destId="{F8B2D8D5-1677-4862-9508-BCC29A761CDD}" srcOrd="0" destOrd="0" presId="urn:microsoft.com/office/officeart/2008/layout/VerticalCurvedList"/>
    <dgm:cxn modelId="{098F24A0-A9C1-4DA9-941C-51D3F5F5C547}" type="presParOf" srcId="{F819871A-E79B-4D14-9C88-39A88309526D}" destId="{C7921C71-D269-4FFD-952A-9AE5DC4B9B26}" srcOrd="1" destOrd="0" presId="urn:microsoft.com/office/officeart/2008/layout/VerticalCurvedList"/>
    <dgm:cxn modelId="{BD0593E0-B220-4759-90A5-EF67D1E6164E}" type="presParOf" srcId="{F819871A-E79B-4D14-9C88-39A88309526D}" destId="{A31E2B67-A253-46A2-84ED-4D52A44E775B}" srcOrd="2" destOrd="0" presId="urn:microsoft.com/office/officeart/2008/layout/VerticalCurvedList"/>
    <dgm:cxn modelId="{1BB097DB-55FE-45C8-991A-485B83F00C4C}" type="presParOf" srcId="{F819871A-E79B-4D14-9C88-39A88309526D}" destId="{C4670574-B1CE-499F-9C31-A631D80CAAC0}" srcOrd="3" destOrd="0" presId="urn:microsoft.com/office/officeart/2008/layout/VerticalCurvedList"/>
    <dgm:cxn modelId="{C02409B5-BEE2-4092-8733-E8A7E1EB2636}" type="presParOf" srcId="{5E2A32DB-7EC0-434C-B2EB-CBCF16523135}" destId="{F342CDCC-29D3-4B9D-B9D1-28C6E09579A5}" srcOrd="1" destOrd="0" presId="urn:microsoft.com/office/officeart/2008/layout/VerticalCurvedList"/>
    <dgm:cxn modelId="{C2494910-A354-43B3-88D8-4A8F20F43DB0}" type="presParOf" srcId="{5E2A32DB-7EC0-434C-B2EB-CBCF16523135}" destId="{B9077D14-9D05-49DC-BCB3-A35924F30175}" srcOrd="2" destOrd="0" presId="urn:microsoft.com/office/officeart/2008/layout/VerticalCurvedList"/>
    <dgm:cxn modelId="{309EE26F-87E7-4493-8E44-828A8EE9F4FF}" type="presParOf" srcId="{B9077D14-9D05-49DC-BCB3-A35924F30175}" destId="{EF9C9375-61BD-4B84-B5D3-2E34BF693A14}" srcOrd="0" destOrd="0" presId="urn:microsoft.com/office/officeart/2008/layout/VerticalCurvedList"/>
    <dgm:cxn modelId="{6962C947-FB92-4BDE-80E9-85D757E40D4F}" type="presParOf" srcId="{5E2A32DB-7EC0-434C-B2EB-CBCF16523135}" destId="{8CF53D53-3089-427A-B767-E4411978DCE0}" srcOrd="3" destOrd="0" presId="urn:microsoft.com/office/officeart/2008/layout/VerticalCurvedList"/>
    <dgm:cxn modelId="{57F3D459-9F30-4CB5-808F-0537E9862191}" type="presParOf" srcId="{5E2A32DB-7EC0-434C-B2EB-CBCF16523135}" destId="{37C76100-591F-4CD5-A305-4D8E91D2FEBF}" srcOrd="4" destOrd="0" presId="urn:microsoft.com/office/officeart/2008/layout/VerticalCurvedList"/>
    <dgm:cxn modelId="{4E73D0A7-2519-4329-88E4-E9AAB669FFDA}" type="presParOf" srcId="{37C76100-591F-4CD5-A305-4D8E91D2FEBF}" destId="{F6023A61-5D55-43C4-B9C2-EE21DB1DE2D2}" srcOrd="0" destOrd="0" presId="urn:microsoft.com/office/officeart/2008/layout/VerticalCurvedList"/>
    <dgm:cxn modelId="{0F1F4455-5A69-47ED-94B7-967DF6C61643}" type="presParOf" srcId="{5E2A32DB-7EC0-434C-B2EB-CBCF16523135}" destId="{1C8F8B8C-C098-4C2C-92FC-27E3C90D4284}" srcOrd="5" destOrd="0" presId="urn:microsoft.com/office/officeart/2008/layout/VerticalCurvedList"/>
    <dgm:cxn modelId="{1B0AD1FD-5B01-4809-8863-8A6A9265BF2C}" type="presParOf" srcId="{5E2A32DB-7EC0-434C-B2EB-CBCF16523135}" destId="{F1FF1908-D0A8-4A57-9CB6-AB295F759E33}" srcOrd="6" destOrd="0" presId="urn:microsoft.com/office/officeart/2008/layout/VerticalCurvedList"/>
    <dgm:cxn modelId="{11D952A8-E23E-4AB3-A1F0-6746FF795469}" type="presParOf" srcId="{F1FF1908-D0A8-4A57-9CB6-AB295F759E33}" destId="{F8CEE7CC-07F0-4AF7-90AE-518824AEC43E}" srcOrd="0" destOrd="0" presId="urn:microsoft.com/office/officeart/2008/layout/VerticalCurvedList"/>
    <dgm:cxn modelId="{92D8DCE6-7F62-4E5F-9566-23167701B8CF}" type="presParOf" srcId="{5E2A32DB-7EC0-434C-B2EB-CBCF16523135}" destId="{D8E12FBA-1487-4021-BB36-FD67DB8EC7CB}" srcOrd="7" destOrd="0" presId="urn:microsoft.com/office/officeart/2008/layout/VerticalCurvedList"/>
    <dgm:cxn modelId="{D6825750-7821-4D98-94A9-0114AA783030}" type="presParOf" srcId="{5E2A32DB-7EC0-434C-B2EB-CBCF16523135}" destId="{BFDD985E-716C-452A-983A-B82C31FEA1DE}" srcOrd="8" destOrd="0" presId="urn:microsoft.com/office/officeart/2008/layout/VerticalCurvedList"/>
    <dgm:cxn modelId="{12E702FF-771A-4D9D-8B74-748A2F809219}" type="presParOf" srcId="{BFDD985E-716C-452A-983A-B82C31FEA1DE}" destId="{81EBC999-8E0F-4991-910F-297DE99866E8}" srcOrd="0" destOrd="0" presId="urn:microsoft.com/office/officeart/2008/layout/VerticalCurvedList"/>
    <dgm:cxn modelId="{B9115DA0-62AA-4AFE-80B2-CB2B9AD68DD4}" type="presParOf" srcId="{5E2A32DB-7EC0-434C-B2EB-CBCF16523135}" destId="{88734C7E-ADAE-4311-9D24-B593FAF6EA91}" srcOrd="9" destOrd="0" presId="urn:microsoft.com/office/officeart/2008/layout/VerticalCurvedList"/>
    <dgm:cxn modelId="{3AD5975F-BEC7-4BCC-BBDB-48607C22630D}" type="presParOf" srcId="{5E2A32DB-7EC0-434C-B2EB-CBCF16523135}" destId="{56C0C65A-0E44-436C-9AEB-68890CC5423F}" srcOrd="10" destOrd="0" presId="urn:microsoft.com/office/officeart/2008/layout/VerticalCurvedList"/>
    <dgm:cxn modelId="{3217ECBD-5935-4FAA-A9B5-A5D3C016DEFD}" type="presParOf" srcId="{56C0C65A-0E44-436C-9AEB-68890CC5423F}" destId="{272E4EFC-4745-43FD-A970-B78781C8C2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FC7A67-6322-3A47-AFBA-91A6B498D075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EDE7814E-4098-074C-9553-7B6DBE61FD73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Mangelnde Objektivität</a:t>
          </a:r>
        </a:p>
      </dgm:t>
    </dgm:pt>
    <dgm:pt modelId="{FCBE00BE-BD76-C84B-9177-6B527CC62EB0}" type="parTrans" cxnId="{175C82DA-CFBC-194D-85CC-44CA7EF00ED8}">
      <dgm:prSet/>
      <dgm:spPr/>
      <dgm:t>
        <a:bodyPr/>
        <a:lstStyle/>
        <a:p>
          <a:endParaRPr lang="de-DE"/>
        </a:p>
      </dgm:t>
    </dgm:pt>
    <dgm:pt modelId="{CDD14456-B846-A445-8C2C-63198561C2E9}" type="sibTrans" cxnId="{175C82DA-CFBC-194D-85CC-44CA7EF00ED8}">
      <dgm:prSet/>
      <dgm:spPr/>
      <dgm:t>
        <a:bodyPr/>
        <a:lstStyle/>
        <a:p>
          <a:endParaRPr lang="de-DE"/>
        </a:p>
      </dgm:t>
    </dgm:pt>
    <dgm:pt modelId="{B5B0803D-352E-DE48-AB8A-5F2DD6AE7892}">
      <dgm:prSet phldrT="[Text]"/>
      <dgm:spPr/>
      <dgm:t>
        <a:bodyPr/>
        <a:lstStyle/>
        <a:p>
          <a:r>
            <a:rPr lang="de-DE" dirty="0"/>
            <a:t>Noten simulieren Objektivität</a:t>
          </a:r>
        </a:p>
      </dgm:t>
    </dgm:pt>
    <dgm:pt modelId="{2FEE2747-6797-764F-B098-6B3B0DE20593}" type="parTrans" cxnId="{72398BC6-0750-7E4A-9363-BA1A17E00CDB}">
      <dgm:prSet/>
      <dgm:spPr/>
      <dgm:t>
        <a:bodyPr/>
        <a:lstStyle/>
        <a:p>
          <a:endParaRPr lang="de-DE"/>
        </a:p>
      </dgm:t>
    </dgm:pt>
    <dgm:pt modelId="{FC97C7F8-AC7D-FE4D-BF90-2773D6756F58}" type="sibTrans" cxnId="{72398BC6-0750-7E4A-9363-BA1A17E00CDB}">
      <dgm:prSet/>
      <dgm:spPr/>
      <dgm:t>
        <a:bodyPr/>
        <a:lstStyle/>
        <a:p>
          <a:endParaRPr lang="de-DE"/>
        </a:p>
      </dgm:t>
    </dgm:pt>
    <dgm:pt modelId="{E05AF2A3-E191-D94E-AC1E-4CA61CF793C8}">
      <dgm:prSet phldrT="[Text]"/>
      <dgm:spPr/>
      <dgm:t>
        <a:bodyPr/>
        <a:lstStyle/>
        <a:p>
          <a:r>
            <a:rPr lang="de-DE" dirty="0"/>
            <a:t>Unterliegen subjektiven Urteilsverzerrungen</a:t>
          </a:r>
        </a:p>
      </dgm:t>
    </dgm:pt>
    <dgm:pt modelId="{4396671B-950A-5048-B7F2-2FB48F73F8DA}" type="parTrans" cxnId="{F6D04841-9CD6-ED48-BF37-FD83653A25B7}">
      <dgm:prSet/>
      <dgm:spPr/>
      <dgm:t>
        <a:bodyPr/>
        <a:lstStyle/>
        <a:p>
          <a:endParaRPr lang="de-DE"/>
        </a:p>
      </dgm:t>
    </dgm:pt>
    <dgm:pt modelId="{F4D0249D-69CD-384A-A430-07F22AC1426A}" type="sibTrans" cxnId="{F6D04841-9CD6-ED48-BF37-FD83653A25B7}">
      <dgm:prSet/>
      <dgm:spPr/>
      <dgm:t>
        <a:bodyPr/>
        <a:lstStyle/>
        <a:p>
          <a:endParaRPr lang="de-DE"/>
        </a:p>
      </dgm:t>
    </dgm:pt>
    <dgm:pt modelId="{4853EFA3-0FD9-2F4F-8588-701B7F0DCCE2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Unproduktives Feedback</a:t>
          </a:r>
        </a:p>
      </dgm:t>
    </dgm:pt>
    <dgm:pt modelId="{ABE9FFD3-5393-4E44-921F-CC9F9C3F47C8}" type="parTrans" cxnId="{A9B6640D-00DD-A740-BE19-3569CB6DF569}">
      <dgm:prSet/>
      <dgm:spPr/>
      <dgm:t>
        <a:bodyPr/>
        <a:lstStyle/>
        <a:p>
          <a:endParaRPr lang="de-DE"/>
        </a:p>
      </dgm:t>
    </dgm:pt>
    <dgm:pt modelId="{768A5559-1695-9848-B4AD-74D23ED49993}" type="sibTrans" cxnId="{A9B6640D-00DD-A740-BE19-3569CB6DF569}">
      <dgm:prSet/>
      <dgm:spPr/>
      <dgm:t>
        <a:bodyPr/>
        <a:lstStyle/>
        <a:p>
          <a:endParaRPr lang="de-DE"/>
        </a:p>
      </dgm:t>
    </dgm:pt>
    <dgm:pt modelId="{E5DB2F78-F142-944C-B8E8-D72E71F10A43}">
      <dgm:prSet phldrT="[Text]"/>
      <dgm:spPr/>
      <dgm:t>
        <a:bodyPr/>
        <a:lstStyle/>
        <a:p>
          <a:r>
            <a:rPr lang="de-DE" dirty="0"/>
            <a:t>Noten geben kein lernförderliches Feedback</a:t>
          </a:r>
        </a:p>
      </dgm:t>
    </dgm:pt>
    <dgm:pt modelId="{38A6D196-9711-0D45-AEE8-C34FF9D7B874}" type="parTrans" cxnId="{53AD8B6A-6BE5-4F4E-8308-DA6DBC7A5539}">
      <dgm:prSet/>
      <dgm:spPr/>
      <dgm:t>
        <a:bodyPr/>
        <a:lstStyle/>
        <a:p>
          <a:endParaRPr lang="de-DE"/>
        </a:p>
      </dgm:t>
    </dgm:pt>
    <dgm:pt modelId="{D9C5DAEB-6552-BB4F-8082-01ADC539CAC0}" type="sibTrans" cxnId="{53AD8B6A-6BE5-4F4E-8308-DA6DBC7A5539}">
      <dgm:prSet/>
      <dgm:spPr/>
      <dgm:t>
        <a:bodyPr/>
        <a:lstStyle/>
        <a:p>
          <a:endParaRPr lang="de-DE"/>
        </a:p>
      </dgm:t>
    </dgm:pt>
    <dgm:pt modelId="{B1440B2F-D5FF-B748-8614-40C04D4E3FFB}">
      <dgm:prSet phldrT="[Text]"/>
      <dgm:spPr/>
      <dgm:t>
        <a:bodyPr/>
        <a:lstStyle/>
        <a:p>
          <a:r>
            <a:rPr lang="de-DE" dirty="0"/>
            <a:t>Entmutigen Schwächere, statt sie zu fördern</a:t>
          </a:r>
        </a:p>
      </dgm:t>
    </dgm:pt>
    <dgm:pt modelId="{9F2C7942-4F7E-C54C-A43E-2DE8177851ED}" type="parTrans" cxnId="{5A0C434C-CD3C-C243-9B05-83CBA2C5A36B}">
      <dgm:prSet/>
      <dgm:spPr/>
      <dgm:t>
        <a:bodyPr/>
        <a:lstStyle/>
        <a:p>
          <a:endParaRPr lang="de-DE"/>
        </a:p>
      </dgm:t>
    </dgm:pt>
    <dgm:pt modelId="{F2CDCB3B-80BE-9549-A38F-047C6B3FF8AB}" type="sibTrans" cxnId="{5A0C434C-CD3C-C243-9B05-83CBA2C5A36B}">
      <dgm:prSet/>
      <dgm:spPr/>
      <dgm:t>
        <a:bodyPr/>
        <a:lstStyle/>
        <a:p>
          <a:endParaRPr lang="de-DE"/>
        </a:p>
      </dgm:t>
    </dgm:pt>
    <dgm:pt modelId="{8CE5F3AC-C50A-4543-800E-265C3F02F814}">
      <dgm:prSet phldrT="[Text]" custT="1"/>
      <dgm:spPr/>
      <dgm:t>
        <a:bodyPr/>
        <a:lstStyle/>
        <a:p>
          <a:r>
            <a:rPr lang="de-DE" sz="3200" b="1" dirty="0" err="1">
              <a:solidFill>
                <a:schemeClr val="bg1"/>
              </a:solidFill>
            </a:rPr>
            <a:t>Kontraproduk-tive</a:t>
          </a:r>
          <a:r>
            <a:rPr lang="de-DE" sz="3200" b="1" dirty="0">
              <a:solidFill>
                <a:schemeClr val="bg1"/>
              </a:solidFill>
            </a:rPr>
            <a:t> Lernkultur</a:t>
          </a:r>
        </a:p>
      </dgm:t>
    </dgm:pt>
    <dgm:pt modelId="{632129F1-B699-2448-92D7-AD7FA0858EDD}" type="parTrans" cxnId="{27003453-1A56-CD4E-8EB2-0EBA0A19AC61}">
      <dgm:prSet/>
      <dgm:spPr/>
      <dgm:t>
        <a:bodyPr/>
        <a:lstStyle/>
        <a:p>
          <a:endParaRPr lang="de-DE"/>
        </a:p>
      </dgm:t>
    </dgm:pt>
    <dgm:pt modelId="{8C9EB138-303A-1642-A72D-C193D608B17C}" type="sibTrans" cxnId="{27003453-1A56-CD4E-8EB2-0EBA0A19AC61}">
      <dgm:prSet/>
      <dgm:spPr/>
      <dgm:t>
        <a:bodyPr/>
        <a:lstStyle/>
        <a:p>
          <a:endParaRPr lang="de-DE"/>
        </a:p>
      </dgm:t>
    </dgm:pt>
    <dgm:pt modelId="{D1418999-2855-4C45-9858-A49BDA650B45}">
      <dgm:prSet phldrT="[Text]"/>
      <dgm:spPr/>
      <dgm:t>
        <a:bodyPr/>
        <a:lstStyle/>
        <a:p>
          <a:r>
            <a:rPr lang="de-DE" dirty="0"/>
            <a:t>Fokussieren auf Lernergebnis, nicht Lernprozess</a:t>
          </a:r>
        </a:p>
      </dgm:t>
    </dgm:pt>
    <dgm:pt modelId="{A38F66F5-2339-4E41-9FBA-20572B583DA3}" type="parTrans" cxnId="{05A17011-333B-2B4A-AC86-CD76D5456229}">
      <dgm:prSet/>
      <dgm:spPr/>
      <dgm:t>
        <a:bodyPr/>
        <a:lstStyle/>
        <a:p>
          <a:endParaRPr lang="de-DE"/>
        </a:p>
      </dgm:t>
    </dgm:pt>
    <dgm:pt modelId="{8BEC5555-76F7-AD4B-9AC0-A10F491D601D}" type="sibTrans" cxnId="{05A17011-333B-2B4A-AC86-CD76D5456229}">
      <dgm:prSet/>
      <dgm:spPr/>
      <dgm:t>
        <a:bodyPr/>
        <a:lstStyle/>
        <a:p>
          <a:endParaRPr lang="de-DE"/>
        </a:p>
      </dgm:t>
    </dgm:pt>
    <dgm:pt modelId="{EB8FC187-DFB4-9B4C-A24A-D0735C4C52CE}">
      <dgm:prSet phldrT="[Text]"/>
      <dgm:spPr/>
      <dgm:t>
        <a:bodyPr/>
        <a:lstStyle/>
        <a:p>
          <a:r>
            <a:rPr lang="de-DE" dirty="0"/>
            <a:t>Erzeugen unproduktive, fehlervermeidende Lernkultur</a:t>
          </a:r>
        </a:p>
      </dgm:t>
    </dgm:pt>
    <dgm:pt modelId="{3063AD39-D04A-9E43-9654-F30447964600}" type="parTrans" cxnId="{7004009A-7363-2246-B54F-2C7F8BEB02E0}">
      <dgm:prSet/>
      <dgm:spPr/>
      <dgm:t>
        <a:bodyPr/>
        <a:lstStyle/>
        <a:p>
          <a:endParaRPr lang="de-DE"/>
        </a:p>
      </dgm:t>
    </dgm:pt>
    <dgm:pt modelId="{D43F0EA0-C0E4-344D-BB43-FC20DAE7AF97}" type="sibTrans" cxnId="{7004009A-7363-2246-B54F-2C7F8BEB02E0}">
      <dgm:prSet/>
      <dgm:spPr/>
      <dgm:t>
        <a:bodyPr/>
        <a:lstStyle/>
        <a:p>
          <a:endParaRPr lang="de-DE"/>
        </a:p>
      </dgm:t>
    </dgm:pt>
    <dgm:pt modelId="{17DC70FB-B082-8642-AAC2-AB4D64A747B3}">
      <dgm:prSet phldrT="[Text]"/>
      <dgm:spPr/>
      <dgm:t>
        <a:bodyPr/>
        <a:lstStyle/>
        <a:p>
          <a:r>
            <a:rPr lang="de-DE" dirty="0"/>
            <a:t>Können Leistungen zwischen Gruppen nicht vergleichen</a:t>
          </a:r>
        </a:p>
      </dgm:t>
    </dgm:pt>
    <dgm:pt modelId="{151752AD-1FC6-9442-A568-6F6352D5C6E9}" type="parTrans" cxnId="{263DC0E4-DBF0-6046-A219-3C865143AEA9}">
      <dgm:prSet/>
      <dgm:spPr/>
      <dgm:t>
        <a:bodyPr/>
        <a:lstStyle/>
        <a:p>
          <a:endParaRPr lang="de-DE"/>
        </a:p>
      </dgm:t>
    </dgm:pt>
    <dgm:pt modelId="{0F75B35D-C427-0542-B913-1021CF869460}" type="sibTrans" cxnId="{263DC0E4-DBF0-6046-A219-3C865143AEA9}">
      <dgm:prSet/>
      <dgm:spPr/>
      <dgm:t>
        <a:bodyPr/>
        <a:lstStyle/>
        <a:p>
          <a:endParaRPr lang="de-DE"/>
        </a:p>
      </dgm:t>
    </dgm:pt>
    <dgm:pt modelId="{096D20E4-458B-B54F-8922-C2229DEE59F1}">
      <dgm:prSet phldrT="[Text]"/>
      <dgm:spPr/>
      <dgm:t>
        <a:bodyPr/>
        <a:lstStyle/>
        <a:p>
          <a:r>
            <a:rPr lang="de-DE" dirty="0"/>
            <a:t>Erzeugen keine Motivation zum Lernen</a:t>
          </a:r>
        </a:p>
      </dgm:t>
    </dgm:pt>
    <dgm:pt modelId="{87129F20-C96B-2E41-B7A7-49CF38997133}" type="parTrans" cxnId="{1FB0AC06-2308-B441-9C48-B5E255A51C1F}">
      <dgm:prSet/>
      <dgm:spPr/>
      <dgm:t>
        <a:bodyPr/>
        <a:lstStyle/>
        <a:p>
          <a:endParaRPr lang="de-DE"/>
        </a:p>
      </dgm:t>
    </dgm:pt>
    <dgm:pt modelId="{C89A180A-BD26-5843-BE09-F60280E17378}" type="sibTrans" cxnId="{1FB0AC06-2308-B441-9C48-B5E255A51C1F}">
      <dgm:prSet/>
      <dgm:spPr/>
      <dgm:t>
        <a:bodyPr/>
        <a:lstStyle/>
        <a:p>
          <a:endParaRPr lang="de-DE"/>
        </a:p>
      </dgm:t>
    </dgm:pt>
    <dgm:pt modelId="{5BB4D86D-F2E9-E248-8497-35436CCCA452}">
      <dgm:prSet phldrT="[Text]"/>
      <dgm:spPr/>
      <dgm:t>
        <a:bodyPr/>
        <a:lstStyle/>
        <a:p>
          <a:r>
            <a:rPr lang="de-DE" dirty="0"/>
            <a:t>Erzeugen Angst und Druck statt Freude am Lernen</a:t>
          </a:r>
        </a:p>
      </dgm:t>
    </dgm:pt>
    <dgm:pt modelId="{455A9797-8B0B-DA47-99C5-BFDC9D3D7FB4}" type="parTrans" cxnId="{DB302CD4-3B49-3443-ABA1-870EE7F4355D}">
      <dgm:prSet/>
      <dgm:spPr/>
      <dgm:t>
        <a:bodyPr/>
        <a:lstStyle/>
        <a:p>
          <a:endParaRPr lang="de-DE"/>
        </a:p>
      </dgm:t>
    </dgm:pt>
    <dgm:pt modelId="{6BA9370F-1D83-4C47-A4F5-DC56654302FA}" type="sibTrans" cxnId="{DB302CD4-3B49-3443-ABA1-870EE7F4355D}">
      <dgm:prSet/>
      <dgm:spPr/>
      <dgm:t>
        <a:bodyPr/>
        <a:lstStyle/>
        <a:p>
          <a:endParaRPr lang="de-DE"/>
        </a:p>
      </dgm:t>
    </dgm:pt>
    <dgm:pt modelId="{948ADD74-E7B5-7C49-9725-748982BD8312}" type="pres">
      <dgm:prSet presAssocID="{03FC7A67-6322-3A47-AFBA-91A6B498D075}" presName="Name0" presStyleCnt="0">
        <dgm:presLayoutVars>
          <dgm:dir/>
          <dgm:animLvl val="lvl"/>
          <dgm:resizeHandles val="exact"/>
        </dgm:presLayoutVars>
      </dgm:prSet>
      <dgm:spPr/>
    </dgm:pt>
    <dgm:pt modelId="{89ADFC72-94A1-1E4F-BD84-B35AC99FAB3E}" type="pres">
      <dgm:prSet presAssocID="{EDE7814E-4098-074C-9553-7B6DBE61FD73}" presName="linNode" presStyleCnt="0"/>
      <dgm:spPr/>
    </dgm:pt>
    <dgm:pt modelId="{B0FCFB9A-80E9-4D46-BF0B-75F5F7AE98D0}" type="pres">
      <dgm:prSet presAssocID="{EDE7814E-4098-074C-9553-7B6DBE61FD7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9CDFB17-6564-3F45-B1D3-4711428158F5}" type="pres">
      <dgm:prSet presAssocID="{EDE7814E-4098-074C-9553-7B6DBE61FD73}" presName="descendantText" presStyleLbl="alignAccFollowNode1" presStyleIdx="0" presStyleCnt="3">
        <dgm:presLayoutVars>
          <dgm:bulletEnabled val="1"/>
        </dgm:presLayoutVars>
      </dgm:prSet>
      <dgm:spPr/>
    </dgm:pt>
    <dgm:pt modelId="{716F6727-4151-6548-8544-4D2284C6B1E7}" type="pres">
      <dgm:prSet presAssocID="{CDD14456-B846-A445-8C2C-63198561C2E9}" presName="sp" presStyleCnt="0"/>
      <dgm:spPr/>
    </dgm:pt>
    <dgm:pt modelId="{21CA4770-C76A-DE44-96A2-995E29169646}" type="pres">
      <dgm:prSet presAssocID="{4853EFA3-0FD9-2F4F-8588-701B7F0DCCE2}" presName="linNode" presStyleCnt="0"/>
      <dgm:spPr/>
    </dgm:pt>
    <dgm:pt modelId="{C2B7C0F0-FC0D-0F42-BF38-C39AD734BC97}" type="pres">
      <dgm:prSet presAssocID="{4853EFA3-0FD9-2F4F-8588-701B7F0DCCE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3DDCA85-5E35-6F42-9306-C3EDD1E2662D}" type="pres">
      <dgm:prSet presAssocID="{4853EFA3-0FD9-2F4F-8588-701B7F0DCCE2}" presName="descendantText" presStyleLbl="alignAccFollowNode1" presStyleIdx="1" presStyleCnt="3">
        <dgm:presLayoutVars>
          <dgm:bulletEnabled val="1"/>
        </dgm:presLayoutVars>
      </dgm:prSet>
      <dgm:spPr/>
    </dgm:pt>
    <dgm:pt modelId="{E77B488F-C525-BF41-8C36-454D1E4381CF}" type="pres">
      <dgm:prSet presAssocID="{768A5559-1695-9848-B4AD-74D23ED49993}" presName="sp" presStyleCnt="0"/>
      <dgm:spPr/>
    </dgm:pt>
    <dgm:pt modelId="{6654E433-EFDE-7645-899C-350BD7EDE2F6}" type="pres">
      <dgm:prSet presAssocID="{8CE5F3AC-C50A-4543-800E-265C3F02F814}" presName="linNode" presStyleCnt="0"/>
      <dgm:spPr/>
    </dgm:pt>
    <dgm:pt modelId="{7BE7D31F-B3DD-F24F-B688-B1D85F15F88C}" type="pres">
      <dgm:prSet presAssocID="{8CE5F3AC-C50A-4543-800E-265C3F02F81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5B9C5CE-AC4E-4845-B5C1-C0F0F66D8C96}" type="pres">
      <dgm:prSet presAssocID="{8CE5F3AC-C50A-4543-800E-265C3F02F81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14A5206-C508-FF4A-84FE-BAB2A635FEB2}" type="presOf" srcId="{EB8FC187-DFB4-9B4C-A24A-D0735C4C52CE}" destId="{55B9C5CE-AC4E-4845-B5C1-C0F0F66D8C96}" srcOrd="0" destOrd="2" presId="urn:microsoft.com/office/officeart/2005/8/layout/vList5"/>
    <dgm:cxn modelId="{1FB0AC06-2308-B441-9C48-B5E255A51C1F}" srcId="{4853EFA3-0FD9-2F4F-8588-701B7F0DCCE2}" destId="{096D20E4-458B-B54F-8922-C2229DEE59F1}" srcOrd="2" destOrd="0" parTransId="{87129F20-C96B-2E41-B7A7-49CF38997133}" sibTransId="{C89A180A-BD26-5843-BE09-F60280E17378}"/>
    <dgm:cxn modelId="{A9B6640D-00DD-A740-BE19-3569CB6DF569}" srcId="{03FC7A67-6322-3A47-AFBA-91A6B498D075}" destId="{4853EFA3-0FD9-2F4F-8588-701B7F0DCCE2}" srcOrd="1" destOrd="0" parTransId="{ABE9FFD3-5393-4E44-921F-CC9F9C3F47C8}" sibTransId="{768A5559-1695-9848-B4AD-74D23ED49993}"/>
    <dgm:cxn modelId="{05A17011-333B-2B4A-AC86-CD76D5456229}" srcId="{8CE5F3AC-C50A-4543-800E-265C3F02F814}" destId="{D1418999-2855-4C45-9858-A49BDA650B45}" srcOrd="0" destOrd="0" parTransId="{A38F66F5-2339-4E41-9FBA-20572B583DA3}" sibTransId="{8BEC5555-76F7-AD4B-9AC0-A10F491D601D}"/>
    <dgm:cxn modelId="{F6D04841-9CD6-ED48-BF37-FD83653A25B7}" srcId="{EDE7814E-4098-074C-9553-7B6DBE61FD73}" destId="{E05AF2A3-E191-D94E-AC1E-4CA61CF793C8}" srcOrd="1" destOrd="0" parTransId="{4396671B-950A-5048-B7F2-2FB48F73F8DA}" sibTransId="{F4D0249D-69CD-384A-A430-07F22AC1426A}"/>
    <dgm:cxn modelId="{CDF36641-FFE8-F444-8EF8-FC14A8208C94}" type="presOf" srcId="{B1440B2F-D5FF-B748-8614-40C04D4E3FFB}" destId="{63DDCA85-5E35-6F42-9306-C3EDD1E2662D}" srcOrd="0" destOrd="1" presId="urn:microsoft.com/office/officeart/2005/8/layout/vList5"/>
    <dgm:cxn modelId="{5A0C434C-CD3C-C243-9B05-83CBA2C5A36B}" srcId="{4853EFA3-0FD9-2F4F-8588-701B7F0DCCE2}" destId="{B1440B2F-D5FF-B748-8614-40C04D4E3FFB}" srcOrd="1" destOrd="0" parTransId="{9F2C7942-4F7E-C54C-A43E-2DE8177851ED}" sibTransId="{F2CDCB3B-80BE-9549-A38F-047C6B3FF8AB}"/>
    <dgm:cxn modelId="{27003453-1A56-CD4E-8EB2-0EBA0A19AC61}" srcId="{03FC7A67-6322-3A47-AFBA-91A6B498D075}" destId="{8CE5F3AC-C50A-4543-800E-265C3F02F814}" srcOrd="2" destOrd="0" parTransId="{632129F1-B699-2448-92D7-AD7FA0858EDD}" sibTransId="{8C9EB138-303A-1642-A72D-C193D608B17C}"/>
    <dgm:cxn modelId="{9DE23D54-E20D-5043-8868-BDFC83B84B43}" type="presOf" srcId="{B5B0803D-352E-DE48-AB8A-5F2DD6AE7892}" destId="{49CDFB17-6564-3F45-B1D3-4711428158F5}" srcOrd="0" destOrd="0" presId="urn:microsoft.com/office/officeart/2005/8/layout/vList5"/>
    <dgm:cxn modelId="{53AD8B6A-6BE5-4F4E-8308-DA6DBC7A5539}" srcId="{4853EFA3-0FD9-2F4F-8588-701B7F0DCCE2}" destId="{E5DB2F78-F142-944C-B8E8-D72E71F10A43}" srcOrd="0" destOrd="0" parTransId="{38A6D196-9711-0D45-AEE8-C34FF9D7B874}" sibTransId="{D9C5DAEB-6552-BB4F-8082-01ADC539CAC0}"/>
    <dgm:cxn modelId="{06EDC86D-E203-604E-800D-37D9C7EE6FE0}" type="presOf" srcId="{E05AF2A3-E191-D94E-AC1E-4CA61CF793C8}" destId="{49CDFB17-6564-3F45-B1D3-4711428158F5}" srcOrd="0" destOrd="1" presId="urn:microsoft.com/office/officeart/2005/8/layout/vList5"/>
    <dgm:cxn modelId="{F3168F76-B829-B24A-A4FE-6CB09BCF56A7}" type="presOf" srcId="{03FC7A67-6322-3A47-AFBA-91A6B498D075}" destId="{948ADD74-E7B5-7C49-9725-748982BD8312}" srcOrd="0" destOrd="0" presId="urn:microsoft.com/office/officeart/2005/8/layout/vList5"/>
    <dgm:cxn modelId="{8EF9F791-D4BB-3F49-8879-177084951BE2}" type="presOf" srcId="{4853EFA3-0FD9-2F4F-8588-701B7F0DCCE2}" destId="{C2B7C0F0-FC0D-0F42-BF38-C39AD734BC97}" srcOrd="0" destOrd="0" presId="urn:microsoft.com/office/officeart/2005/8/layout/vList5"/>
    <dgm:cxn modelId="{934A5796-0608-2D4C-BD93-E92A56AD22C7}" type="presOf" srcId="{5BB4D86D-F2E9-E248-8497-35436CCCA452}" destId="{55B9C5CE-AC4E-4845-B5C1-C0F0F66D8C96}" srcOrd="0" destOrd="1" presId="urn:microsoft.com/office/officeart/2005/8/layout/vList5"/>
    <dgm:cxn modelId="{7004009A-7363-2246-B54F-2C7F8BEB02E0}" srcId="{8CE5F3AC-C50A-4543-800E-265C3F02F814}" destId="{EB8FC187-DFB4-9B4C-A24A-D0735C4C52CE}" srcOrd="2" destOrd="0" parTransId="{3063AD39-D04A-9E43-9654-F30447964600}" sibTransId="{D43F0EA0-C0E4-344D-BB43-FC20DAE7AF97}"/>
    <dgm:cxn modelId="{DC003AAE-3E11-E74D-BD31-6B09E4F66925}" type="presOf" srcId="{E5DB2F78-F142-944C-B8E8-D72E71F10A43}" destId="{63DDCA85-5E35-6F42-9306-C3EDD1E2662D}" srcOrd="0" destOrd="0" presId="urn:microsoft.com/office/officeart/2005/8/layout/vList5"/>
    <dgm:cxn modelId="{DD7ABBAF-C028-F24B-A845-D93E7872DF74}" type="presOf" srcId="{096D20E4-458B-B54F-8922-C2229DEE59F1}" destId="{63DDCA85-5E35-6F42-9306-C3EDD1E2662D}" srcOrd="0" destOrd="2" presId="urn:microsoft.com/office/officeart/2005/8/layout/vList5"/>
    <dgm:cxn modelId="{1CCAA1BF-5C9A-5243-B3B1-C54773E64417}" type="presOf" srcId="{17DC70FB-B082-8642-AAC2-AB4D64A747B3}" destId="{49CDFB17-6564-3F45-B1D3-4711428158F5}" srcOrd="0" destOrd="2" presId="urn:microsoft.com/office/officeart/2005/8/layout/vList5"/>
    <dgm:cxn modelId="{72398BC6-0750-7E4A-9363-BA1A17E00CDB}" srcId="{EDE7814E-4098-074C-9553-7B6DBE61FD73}" destId="{B5B0803D-352E-DE48-AB8A-5F2DD6AE7892}" srcOrd="0" destOrd="0" parTransId="{2FEE2747-6797-764F-B098-6B3B0DE20593}" sibTransId="{FC97C7F8-AC7D-FE4D-BF90-2773D6756F58}"/>
    <dgm:cxn modelId="{5045EDD2-6CD2-D545-A120-41227026CA2A}" type="presOf" srcId="{EDE7814E-4098-074C-9553-7B6DBE61FD73}" destId="{B0FCFB9A-80E9-4D46-BF0B-75F5F7AE98D0}" srcOrd="0" destOrd="0" presId="urn:microsoft.com/office/officeart/2005/8/layout/vList5"/>
    <dgm:cxn modelId="{1C32ECD3-BE60-0D43-BC42-19603D6F65AA}" type="presOf" srcId="{8CE5F3AC-C50A-4543-800E-265C3F02F814}" destId="{7BE7D31F-B3DD-F24F-B688-B1D85F15F88C}" srcOrd="0" destOrd="0" presId="urn:microsoft.com/office/officeart/2005/8/layout/vList5"/>
    <dgm:cxn modelId="{DB302CD4-3B49-3443-ABA1-870EE7F4355D}" srcId="{8CE5F3AC-C50A-4543-800E-265C3F02F814}" destId="{5BB4D86D-F2E9-E248-8497-35436CCCA452}" srcOrd="1" destOrd="0" parTransId="{455A9797-8B0B-DA47-99C5-BFDC9D3D7FB4}" sibTransId="{6BA9370F-1D83-4C47-A4F5-DC56654302FA}"/>
    <dgm:cxn modelId="{175C82DA-CFBC-194D-85CC-44CA7EF00ED8}" srcId="{03FC7A67-6322-3A47-AFBA-91A6B498D075}" destId="{EDE7814E-4098-074C-9553-7B6DBE61FD73}" srcOrd="0" destOrd="0" parTransId="{FCBE00BE-BD76-C84B-9177-6B527CC62EB0}" sibTransId="{CDD14456-B846-A445-8C2C-63198561C2E9}"/>
    <dgm:cxn modelId="{263DC0E4-DBF0-6046-A219-3C865143AEA9}" srcId="{EDE7814E-4098-074C-9553-7B6DBE61FD73}" destId="{17DC70FB-B082-8642-AAC2-AB4D64A747B3}" srcOrd="2" destOrd="0" parTransId="{151752AD-1FC6-9442-A568-6F6352D5C6E9}" sibTransId="{0F75B35D-C427-0542-B913-1021CF869460}"/>
    <dgm:cxn modelId="{15698FED-D195-6C4D-B57F-F368A4C10015}" type="presOf" srcId="{D1418999-2855-4C45-9858-A49BDA650B45}" destId="{55B9C5CE-AC4E-4845-B5C1-C0F0F66D8C96}" srcOrd="0" destOrd="0" presId="urn:microsoft.com/office/officeart/2005/8/layout/vList5"/>
    <dgm:cxn modelId="{9F4CEB3A-A1FE-D940-9158-E070BED11DFB}" type="presParOf" srcId="{948ADD74-E7B5-7C49-9725-748982BD8312}" destId="{89ADFC72-94A1-1E4F-BD84-B35AC99FAB3E}" srcOrd="0" destOrd="0" presId="urn:microsoft.com/office/officeart/2005/8/layout/vList5"/>
    <dgm:cxn modelId="{5C9AA79D-63F1-0E48-B472-6707BC47825D}" type="presParOf" srcId="{89ADFC72-94A1-1E4F-BD84-B35AC99FAB3E}" destId="{B0FCFB9A-80E9-4D46-BF0B-75F5F7AE98D0}" srcOrd="0" destOrd="0" presId="urn:microsoft.com/office/officeart/2005/8/layout/vList5"/>
    <dgm:cxn modelId="{20067E0D-ECF9-404D-8E34-04871FE06B95}" type="presParOf" srcId="{89ADFC72-94A1-1E4F-BD84-B35AC99FAB3E}" destId="{49CDFB17-6564-3F45-B1D3-4711428158F5}" srcOrd="1" destOrd="0" presId="urn:microsoft.com/office/officeart/2005/8/layout/vList5"/>
    <dgm:cxn modelId="{83244CAB-A07C-084E-B649-258290796482}" type="presParOf" srcId="{948ADD74-E7B5-7C49-9725-748982BD8312}" destId="{716F6727-4151-6548-8544-4D2284C6B1E7}" srcOrd="1" destOrd="0" presId="urn:microsoft.com/office/officeart/2005/8/layout/vList5"/>
    <dgm:cxn modelId="{82513C2B-A5B3-B949-8FCB-28C77F1FA3AE}" type="presParOf" srcId="{948ADD74-E7B5-7C49-9725-748982BD8312}" destId="{21CA4770-C76A-DE44-96A2-995E29169646}" srcOrd="2" destOrd="0" presId="urn:microsoft.com/office/officeart/2005/8/layout/vList5"/>
    <dgm:cxn modelId="{6AB57720-2E41-E64D-86BD-6BEF6F809C9B}" type="presParOf" srcId="{21CA4770-C76A-DE44-96A2-995E29169646}" destId="{C2B7C0F0-FC0D-0F42-BF38-C39AD734BC97}" srcOrd="0" destOrd="0" presId="urn:microsoft.com/office/officeart/2005/8/layout/vList5"/>
    <dgm:cxn modelId="{3528BC06-641A-264A-83BA-E38FD55318A4}" type="presParOf" srcId="{21CA4770-C76A-DE44-96A2-995E29169646}" destId="{63DDCA85-5E35-6F42-9306-C3EDD1E2662D}" srcOrd="1" destOrd="0" presId="urn:microsoft.com/office/officeart/2005/8/layout/vList5"/>
    <dgm:cxn modelId="{8E92AA52-29CE-AE49-A054-53F1546DBD72}" type="presParOf" srcId="{948ADD74-E7B5-7C49-9725-748982BD8312}" destId="{E77B488F-C525-BF41-8C36-454D1E4381CF}" srcOrd="3" destOrd="0" presId="urn:microsoft.com/office/officeart/2005/8/layout/vList5"/>
    <dgm:cxn modelId="{130BB78E-1BED-114C-A2CD-ABD6F1C3A0BE}" type="presParOf" srcId="{948ADD74-E7B5-7C49-9725-748982BD8312}" destId="{6654E433-EFDE-7645-899C-350BD7EDE2F6}" srcOrd="4" destOrd="0" presId="urn:microsoft.com/office/officeart/2005/8/layout/vList5"/>
    <dgm:cxn modelId="{A75C4244-07AB-AE45-ABBD-1E30F0A42603}" type="presParOf" srcId="{6654E433-EFDE-7645-899C-350BD7EDE2F6}" destId="{7BE7D31F-B3DD-F24F-B688-B1D85F15F88C}" srcOrd="0" destOrd="0" presId="urn:microsoft.com/office/officeart/2005/8/layout/vList5"/>
    <dgm:cxn modelId="{CB3DDE5F-A4EE-C94F-9AD6-4BCBF322C529}" type="presParOf" srcId="{6654E433-EFDE-7645-899C-350BD7EDE2F6}" destId="{55B9C5CE-AC4E-4845-B5C1-C0F0F66D8C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35D611-8C2E-9E40-8CA6-9674C083AA9B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861FB1A8-C50F-DC40-A43B-6CC1E41D6D8D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1</a:t>
          </a:r>
        </a:p>
      </dgm:t>
    </dgm:pt>
    <dgm:pt modelId="{CF6AACCA-B962-8B43-B8DC-B96ED44D9704}" type="parTrans" cxnId="{E0E6A2F8-28A9-1440-891F-DB0EB811A780}">
      <dgm:prSet/>
      <dgm:spPr/>
      <dgm:t>
        <a:bodyPr/>
        <a:lstStyle/>
        <a:p>
          <a:endParaRPr lang="de-DE"/>
        </a:p>
      </dgm:t>
    </dgm:pt>
    <dgm:pt modelId="{CF529196-9B35-B942-ACEC-BA2D6F73B2DC}" type="sibTrans" cxnId="{E0E6A2F8-28A9-1440-891F-DB0EB811A780}">
      <dgm:prSet/>
      <dgm:spPr/>
      <dgm:t>
        <a:bodyPr/>
        <a:lstStyle/>
        <a:p>
          <a:endParaRPr lang="de-DE"/>
        </a:p>
      </dgm:t>
    </dgm:pt>
    <dgm:pt modelId="{B553CF17-FBB2-3444-B333-1CF52CCB2CFD}">
      <dgm:prSet phldrT="[Text]"/>
      <dgm:spPr/>
      <dgm:t>
        <a:bodyPr/>
        <a:lstStyle/>
        <a:p>
          <a:r>
            <a:rPr lang="de-DE" dirty="0"/>
            <a:t>informieren über das Erreichen von Lernzielen</a:t>
          </a:r>
        </a:p>
      </dgm:t>
    </dgm:pt>
    <dgm:pt modelId="{E772E3E3-2821-6240-9A17-12F569E93EAD}" type="parTrans" cxnId="{2E4B2ED1-8DF2-1043-80AC-BDCF3D235282}">
      <dgm:prSet/>
      <dgm:spPr/>
      <dgm:t>
        <a:bodyPr/>
        <a:lstStyle/>
        <a:p>
          <a:endParaRPr lang="de-DE"/>
        </a:p>
      </dgm:t>
    </dgm:pt>
    <dgm:pt modelId="{28B60F01-8570-0A47-922B-5D919247010C}" type="sibTrans" cxnId="{2E4B2ED1-8DF2-1043-80AC-BDCF3D235282}">
      <dgm:prSet/>
      <dgm:spPr/>
      <dgm:t>
        <a:bodyPr/>
        <a:lstStyle/>
        <a:p>
          <a:endParaRPr lang="de-DE"/>
        </a:p>
      </dgm:t>
    </dgm:pt>
    <dgm:pt modelId="{47E59299-AA24-174F-8B4E-6D3311339B70}">
      <dgm:prSet phldrT="[Text]"/>
      <dgm:spPr/>
      <dgm:t>
        <a:bodyPr/>
        <a:lstStyle/>
        <a:p>
          <a:r>
            <a:rPr lang="de-DE" dirty="0"/>
            <a:t>werden dokumentiert meist in Noten (Tests, Klassenarbeiten, mündliche Prüfungen)</a:t>
          </a:r>
        </a:p>
      </dgm:t>
    </dgm:pt>
    <dgm:pt modelId="{548E77C9-6929-CD42-971B-7989B473DA2C}" type="parTrans" cxnId="{EB1F797E-BE64-0D4C-BF89-8D37DF936D0D}">
      <dgm:prSet/>
      <dgm:spPr/>
      <dgm:t>
        <a:bodyPr/>
        <a:lstStyle/>
        <a:p>
          <a:endParaRPr lang="de-DE"/>
        </a:p>
      </dgm:t>
    </dgm:pt>
    <dgm:pt modelId="{54C12517-28B9-244A-8DAB-8BD61C1E14AC}" type="sibTrans" cxnId="{EB1F797E-BE64-0D4C-BF89-8D37DF936D0D}">
      <dgm:prSet/>
      <dgm:spPr/>
      <dgm:t>
        <a:bodyPr/>
        <a:lstStyle/>
        <a:p>
          <a:endParaRPr lang="de-DE"/>
        </a:p>
      </dgm:t>
    </dgm:pt>
    <dgm:pt modelId="{EBC93035-9753-6E42-90CF-C43CCF4258B2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2</a:t>
          </a:r>
        </a:p>
      </dgm:t>
    </dgm:pt>
    <dgm:pt modelId="{1975FCB1-758C-2042-8257-8E253D8F33FC}" type="parTrans" cxnId="{3BBF50B6-E739-4347-96E1-4CEF72CA9D4C}">
      <dgm:prSet/>
      <dgm:spPr/>
      <dgm:t>
        <a:bodyPr/>
        <a:lstStyle/>
        <a:p>
          <a:endParaRPr lang="de-DE"/>
        </a:p>
      </dgm:t>
    </dgm:pt>
    <dgm:pt modelId="{2403F86E-0B47-1340-9D66-23E664FAF93B}" type="sibTrans" cxnId="{3BBF50B6-E739-4347-96E1-4CEF72CA9D4C}">
      <dgm:prSet/>
      <dgm:spPr/>
      <dgm:t>
        <a:bodyPr/>
        <a:lstStyle/>
        <a:p>
          <a:endParaRPr lang="de-DE"/>
        </a:p>
      </dgm:t>
    </dgm:pt>
    <dgm:pt modelId="{A59F922F-4544-9640-ABD9-A0031B420D9B}">
      <dgm:prSet phldrT="[Text]"/>
      <dgm:spPr/>
      <dgm:t>
        <a:bodyPr/>
        <a:lstStyle/>
        <a:p>
          <a:r>
            <a:rPr lang="de-DE" dirty="0"/>
            <a:t>sind oft verknüpft mit administrativen Entscheidungen, z.B. Versetzungen, Schullaufbahnen und Abschlusszeugnissen, </a:t>
          </a:r>
        </a:p>
      </dgm:t>
    </dgm:pt>
    <dgm:pt modelId="{666B3D60-33FA-9048-B78C-8E29C478CD15}" type="parTrans" cxnId="{65EB349B-F1AD-0D45-A9F4-C03FD9AF8BCA}">
      <dgm:prSet/>
      <dgm:spPr/>
      <dgm:t>
        <a:bodyPr/>
        <a:lstStyle/>
        <a:p>
          <a:endParaRPr lang="de-DE"/>
        </a:p>
      </dgm:t>
    </dgm:pt>
    <dgm:pt modelId="{E0845ED6-0051-CB48-B9DD-9E94F4F4BBBE}" type="sibTrans" cxnId="{65EB349B-F1AD-0D45-A9F4-C03FD9AF8BCA}">
      <dgm:prSet/>
      <dgm:spPr/>
      <dgm:t>
        <a:bodyPr/>
        <a:lstStyle/>
        <a:p>
          <a:endParaRPr lang="de-DE"/>
        </a:p>
      </dgm:t>
    </dgm:pt>
    <dgm:pt modelId="{4D33F237-EF77-C743-AAC6-DD3A946DD6D6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de-DE" dirty="0"/>
            <a:t>eröffnen oder verschließen Berufs- und Lebenschancen </a:t>
          </a:r>
        </a:p>
      </dgm:t>
    </dgm:pt>
    <dgm:pt modelId="{5990120D-CACC-AF43-B4DB-1A76BCD18CB6}" type="parTrans" cxnId="{0A0C47BD-C172-9741-876D-D443FE9B5A43}">
      <dgm:prSet/>
      <dgm:spPr/>
      <dgm:t>
        <a:bodyPr/>
        <a:lstStyle/>
        <a:p>
          <a:endParaRPr lang="de-DE"/>
        </a:p>
      </dgm:t>
    </dgm:pt>
    <dgm:pt modelId="{4B0FEDBE-E4CE-3146-AA5A-F5A5E8788F10}" type="sibTrans" cxnId="{0A0C47BD-C172-9741-876D-D443FE9B5A43}">
      <dgm:prSet/>
      <dgm:spPr/>
      <dgm:t>
        <a:bodyPr/>
        <a:lstStyle/>
        <a:p>
          <a:endParaRPr lang="de-DE"/>
        </a:p>
      </dgm:t>
    </dgm:pt>
    <dgm:pt modelId="{14913354-B5EB-2C44-B306-4A41DD21B0D7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3</a:t>
          </a:r>
        </a:p>
      </dgm:t>
    </dgm:pt>
    <dgm:pt modelId="{AAC5648A-9C5A-5645-AFE7-006C0F8D08A6}" type="parTrans" cxnId="{C7CE7436-93A4-4F40-AB2F-CE245E99ECB6}">
      <dgm:prSet/>
      <dgm:spPr/>
      <dgm:t>
        <a:bodyPr/>
        <a:lstStyle/>
        <a:p>
          <a:endParaRPr lang="de-DE"/>
        </a:p>
      </dgm:t>
    </dgm:pt>
    <dgm:pt modelId="{C57797EC-63F2-ED46-AB38-822CFD715440}" type="sibTrans" cxnId="{C7CE7436-93A4-4F40-AB2F-CE245E99ECB6}">
      <dgm:prSet/>
      <dgm:spPr/>
      <dgm:t>
        <a:bodyPr/>
        <a:lstStyle/>
        <a:p>
          <a:endParaRPr lang="de-DE"/>
        </a:p>
      </dgm:t>
    </dgm:pt>
    <dgm:pt modelId="{4421B5F2-3E26-FD4B-8549-4DF711FCE52C}">
      <dgm:prSet phldrT="[Text]"/>
      <dgm:spPr/>
      <dgm:t>
        <a:bodyPr/>
        <a:lstStyle/>
        <a:p>
          <a:r>
            <a:rPr lang="de-DE" dirty="0"/>
            <a:t>erzeugen Konkurrenz und Selektionsdruck („High Stakes Assessments“) </a:t>
          </a:r>
        </a:p>
      </dgm:t>
    </dgm:pt>
    <dgm:pt modelId="{1FE5EBE3-676C-934C-AC01-065FE4773ECF}" type="parTrans" cxnId="{065D8F17-7E59-544F-95AE-3B51E4621D3C}">
      <dgm:prSet/>
      <dgm:spPr/>
      <dgm:t>
        <a:bodyPr/>
        <a:lstStyle/>
        <a:p>
          <a:endParaRPr lang="de-DE"/>
        </a:p>
      </dgm:t>
    </dgm:pt>
    <dgm:pt modelId="{73D0CBBA-1FCF-6C4D-91D6-CB894628C735}" type="sibTrans" cxnId="{065D8F17-7E59-544F-95AE-3B51E4621D3C}">
      <dgm:prSet/>
      <dgm:spPr/>
      <dgm:t>
        <a:bodyPr/>
        <a:lstStyle/>
        <a:p>
          <a:endParaRPr lang="de-DE"/>
        </a:p>
      </dgm:t>
    </dgm:pt>
    <dgm:pt modelId="{4BBDA15D-369A-5240-9AB5-A0704A9C18B0}">
      <dgm:prSet phldrT="[Text]"/>
      <dgm:spPr/>
      <dgm:t>
        <a:bodyPr/>
        <a:lstStyle/>
        <a:p>
          <a:r>
            <a:rPr lang="de-DE" dirty="0"/>
            <a:t>erzeugen kontraproduktive Lernkulturen („</a:t>
          </a:r>
          <a:r>
            <a:rPr lang="de-DE" dirty="0" err="1"/>
            <a:t>teaching</a:t>
          </a:r>
          <a:r>
            <a:rPr lang="de-DE" dirty="0"/>
            <a:t> / </a:t>
          </a:r>
          <a:r>
            <a:rPr lang="de-DE" dirty="0" err="1"/>
            <a:t>learning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test</a:t>
          </a:r>
          <a:r>
            <a:rPr lang="de-DE" dirty="0"/>
            <a:t>“)</a:t>
          </a:r>
        </a:p>
      </dgm:t>
    </dgm:pt>
    <dgm:pt modelId="{3A78DB5E-9FC5-1B49-8A02-ED0DCEA0AF0D}" type="parTrans" cxnId="{D795298A-103B-884F-89AD-7F673C17F205}">
      <dgm:prSet/>
      <dgm:spPr/>
      <dgm:t>
        <a:bodyPr/>
        <a:lstStyle/>
        <a:p>
          <a:endParaRPr lang="de-DE"/>
        </a:p>
      </dgm:t>
    </dgm:pt>
    <dgm:pt modelId="{C7C0C841-D935-ED42-BB6D-561835DD2047}" type="sibTrans" cxnId="{D795298A-103B-884F-89AD-7F673C17F205}">
      <dgm:prSet/>
      <dgm:spPr/>
      <dgm:t>
        <a:bodyPr/>
        <a:lstStyle/>
        <a:p>
          <a:endParaRPr lang="de-DE"/>
        </a:p>
      </dgm:t>
    </dgm:pt>
    <dgm:pt modelId="{861EC99F-2E9A-AC4C-BFF5-F90F262A0734}" type="pres">
      <dgm:prSet presAssocID="{6A35D611-8C2E-9E40-8CA6-9674C083AA9B}" presName="linearFlow" presStyleCnt="0">
        <dgm:presLayoutVars>
          <dgm:dir/>
          <dgm:animLvl val="lvl"/>
          <dgm:resizeHandles val="exact"/>
        </dgm:presLayoutVars>
      </dgm:prSet>
      <dgm:spPr/>
    </dgm:pt>
    <dgm:pt modelId="{360E28ED-75BB-DB4C-8541-6C7A4C631CA1}" type="pres">
      <dgm:prSet presAssocID="{861FB1A8-C50F-DC40-A43B-6CC1E41D6D8D}" presName="composite" presStyleCnt="0"/>
      <dgm:spPr/>
    </dgm:pt>
    <dgm:pt modelId="{A52844CC-3C40-8C4B-AB2B-B06BAAFDA5A5}" type="pres">
      <dgm:prSet presAssocID="{861FB1A8-C50F-DC40-A43B-6CC1E41D6D8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C5F84D8-541F-BE4C-B2BA-9210311B3308}" type="pres">
      <dgm:prSet presAssocID="{861FB1A8-C50F-DC40-A43B-6CC1E41D6D8D}" presName="descendantText" presStyleLbl="alignAcc1" presStyleIdx="0" presStyleCnt="3">
        <dgm:presLayoutVars>
          <dgm:bulletEnabled val="1"/>
        </dgm:presLayoutVars>
      </dgm:prSet>
      <dgm:spPr/>
    </dgm:pt>
    <dgm:pt modelId="{8B2D99A4-093D-6D45-902C-8BB5A6E6691B}" type="pres">
      <dgm:prSet presAssocID="{CF529196-9B35-B942-ACEC-BA2D6F73B2DC}" presName="sp" presStyleCnt="0"/>
      <dgm:spPr/>
    </dgm:pt>
    <dgm:pt modelId="{7AF6E479-E681-1944-BD9C-6AE3398E1C3C}" type="pres">
      <dgm:prSet presAssocID="{EBC93035-9753-6E42-90CF-C43CCF4258B2}" presName="composite" presStyleCnt="0"/>
      <dgm:spPr/>
    </dgm:pt>
    <dgm:pt modelId="{21045EC8-D9EC-1F4C-821A-01C4AE60D744}" type="pres">
      <dgm:prSet presAssocID="{EBC93035-9753-6E42-90CF-C43CCF4258B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751BB80-5E18-D649-8ADE-F0F140A40317}" type="pres">
      <dgm:prSet presAssocID="{EBC93035-9753-6E42-90CF-C43CCF4258B2}" presName="descendantText" presStyleLbl="alignAcc1" presStyleIdx="1" presStyleCnt="3">
        <dgm:presLayoutVars>
          <dgm:bulletEnabled val="1"/>
        </dgm:presLayoutVars>
      </dgm:prSet>
      <dgm:spPr/>
    </dgm:pt>
    <dgm:pt modelId="{2E6DADB5-38DD-584E-8FDA-E68B80D7AD22}" type="pres">
      <dgm:prSet presAssocID="{2403F86E-0B47-1340-9D66-23E664FAF93B}" presName="sp" presStyleCnt="0"/>
      <dgm:spPr/>
    </dgm:pt>
    <dgm:pt modelId="{AACD9888-E114-0447-947F-3589C7BA1472}" type="pres">
      <dgm:prSet presAssocID="{14913354-B5EB-2C44-B306-4A41DD21B0D7}" presName="composite" presStyleCnt="0"/>
      <dgm:spPr/>
    </dgm:pt>
    <dgm:pt modelId="{91D51BC1-7196-9C49-AA0C-C6F5E2EFCF66}" type="pres">
      <dgm:prSet presAssocID="{14913354-B5EB-2C44-B306-4A41DD21B0D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36484C6-6FBE-604E-8E92-8C49F23CEB18}" type="pres">
      <dgm:prSet presAssocID="{14913354-B5EB-2C44-B306-4A41DD21B0D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43BA10F-3F1B-B74D-8221-76B187B36E16}" type="presOf" srcId="{B553CF17-FBB2-3444-B333-1CF52CCB2CFD}" destId="{8C5F84D8-541F-BE4C-B2BA-9210311B3308}" srcOrd="0" destOrd="0" presId="urn:microsoft.com/office/officeart/2005/8/layout/chevron2"/>
    <dgm:cxn modelId="{BDB9F515-520D-C846-819C-FCD13B2B6220}" type="presOf" srcId="{861FB1A8-C50F-DC40-A43B-6CC1E41D6D8D}" destId="{A52844CC-3C40-8C4B-AB2B-B06BAAFDA5A5}" srcOrd="0" destOrd="0" presId="urn:microsoft.com/office/officeart/2005/8/layout/chevron2"/>
    <dgm:cxn modelId="{065D8F17-7E59-544F-95AE-3B51E4621D3C}" srcId="{14913354-B5EB-2C44-B306-4A41DD21B0D7}" destId="{4421B5F2-3E26-FD4B-8549-4DF711FCE52C}" srcOrd="0" destOrd="0" parTransId="{1FE5EBE3-676C-934C-AC01-065FE4773ECF}" sibTransId="{73D0CBBA-1FCF-6C4D-91D6-CB894628C735}"/>
    <dgm:cxn modelId="{52000F2E-E1F0-494F-AF64-9C9DC0AD2DFC}" type="presOf" srcId="{A59F922F-4544-9640-ABD9-A0031B420D9B}" destId="{6751BB80-5E18-D649-8ADE-F0F140A40317}" srcOrd="0" destOrd="0" presId="urn:microsoft.com/office/officeart/2005/8/layout/chevron2"/>
    <dgm:cxn modelId="{093AEA2F-7C70-134E-A7AE-4819C33A0EFC}" type="presOf" srcId="{47E59299-AA24-174F-8B4E-6D3311339B70}" destId="{8C5F84D8-541F-BE4C-B2BA-9210311B3308}" srcOrd="0" destOrd="1" presId="urn:microsoft.com/office/officeart/2005/8/layout/chevron2"/>
    <dgm:cxn modelId="{C7CE7436-93A4-4F40-AB2F-CE245E99ECB6}" srcId="{6A35D611-8C2E-9E40-8CA6-9674C083AA9B}" destId="{14913354-B5EB-2C44-B306-4A41DD21B0D7}" srcOrd="2" destOrd="0" parTransId="{AAC5648A-9C5A-5645-AFE7-006C0F8D08A6}" sibTransId="{C57797EC-63F2-ED46-AB38-822CFD715440}"/>
    <dgm:cxn modelId="{DAD65963-3295-9447-AB41-B8CEAA5D880C}" type="presOf" srcId="{14913354-B5EB-2C44-B306-4A41DD21B0D7}" destId="{91D51BC1-7196-9C49-AA0C-C6F5E2EFCF66}" srcOrd="0" destOrd="0" presId="urn:microsoft.com/office/officeart/2005/8/layout/chevron2"/>
    <dgm:cxn modelId="{20EE6876-DC70-3B40-B0DC-6CCF2D3223FC}" type="presOf" srcId="{4D33F237-EF77-C743-AAC6-DD3A946DD6D6}" destId="{6751BB80-5E18-D649-8ADE-F0F140A40317}" srcOrd="0" destOrd="1" presId="urn:microsoft.com/office/officeart/2005/8/layout/chevron2"/>
    <dgm:cxn modelId="{EB1F797E-BE64-0D4C-BF89-8D37DF936D0D}" srcId="{861FB1A8-C50F-DC40-A43B-6CC1E41D6D8D}" destId="{47E59299-AA24-174F-8B4E-6D3311339B70}" srcOrd="1" destOrd="0" parTransId="{548E77C9-6929-CD42-971B-7989B473DA2C}" sibTransId="{54C12517-28B9-244A-8DAB-8BD61C1E14AC}"/>
    <dgm:cxn modelId="{D795298A-103B-884F-89AD-7F673C17F205}" srcId="{14913354-B5EB-2C44-B306-4A41DD21B0D7}" destId="{4BBDA15D-369A-5240-9AB5-A0704A9C18B0}" srcOrd="1" destOrd="0" parTransId="{3A78DB5E-9FC5-1B49-8A02-ED0DCEA0AF0D}" sibTransId="{C7C0C841-D935-ED42-BB6D-561835DD2047}"/>
    <dgm:cxn modelId="{65EB349B-F1AD-0D45-A9F4-C03FD9AF8BCA}" srcId="{EBC93035-9753-6E42-90CF-C43CCF4258B2}" destId="{A59F922F-4544-9640-ABD9-A0031B420D9B}" srcOrd="0" destOrd="0" parTransId="{666B3D60-33FA-9048-B78C-8E29C478CD15}" sibTransId="{E0845ED6-0051-CB48-B9DD-9E94F4F4BBBE}"/>
    <dgm:cxn modelId="{3BBF50B6-E739-4347-96E1-4CEF72CA9D4C}" srcId="{6A35D611-8C2E-9E40-8CA6-9674C083AA9B}" destId="{EBC93035-9753-6E42-90CF-C43CCF4258B2}" srcOrd="1" destOrd="0" parTransId="{1975FCB1-758C-2042-8257-8E253D8F33FC}" sibTransId="{2403F86E-0B47-1340-9D66-23E664FAF93B}"/>
    <dgm:cxn modelId="{0A0C47BD-C172-9741-876D-D443FE9B5A43}" srcId="{EBC93035-9753-6E42-90CF-C43CCF4258B2}" destId="{4D33F237-EF77-C743-AAC6-DD3A946DD6D6}" srcOrd="1" destOrd="0" parTransId="{5990120D-CACC-AF43-B4DB-1A76BCD18CB6}" sibTransId="{4B0FEDBE-E4CE-3146-AA5A-F5A5E8788F10}"/>
    <dgm:cxn modelId="{B22289CC-2D7B-3145-8160-3DF6D808989F}" type="presOf" srcId="{4421B5F2-3E26-FD4B-8549-4DF711FCE52C}" destId="{636484C6-6FBE-604E-8E92-8C49F23CEB18}" srcOrd="0" destOrd="0" presId="urn:microsoft.com/office/officeart/2005/8/layout/chevron2"/>
    <dgm:cxn modelId="{2E4B2ED1-8DF2-1043-80AC-BDCF3D235282}" srcId="{861FB1A8-C50F-DC40-A43B-6CC1E41D6D8D}" destId="{B553CF17-FBB2-3444-B333-1CF52CCB2CFD}" srcOrd="0" destOrd="0" parTransId="{E772E3E3-2821-6240-9A17-12F569E93EAD}" sibTransId="{28B60F01-8570-0A47-922B-5D919247010C}"/>
    <dgm:cxn modelId="{C31CA2E2-DD31-C449-81F7-D8C782916269}" type="presOf" srcId="{4BBDA15D-369A-5240-9AB5-A0704A9C18B0}" destId="{636484C6-6FBE-604E-8E92-8C49F23CEB18}" srcOrd="0" destOrd="1" presId="urn:microsoft.com/office/officeart/2005/8/layout/chevron2"/>
    <dgm:cxn modelId="{3434E5EC-6980-9D49-84C1-BF6AC97A7EBD}" type="presOf" srcId="{EBC93035-9753-6E42-90CF-C43CCF4258B2}" destId="{21045EC8-D9EC-1F4C-821A-01C4AE60D744}" srcOrd="0" destOrd="0" presId="urn:microsoft.com/office/officeart/2005/8/layout/chevron2"/>
    <dgm:cxn modelId="{2FB849F5-8AE8-864D-83D6-31DBA1147CC4}" type="presOf" srcId="{6A35D611-8C2E-9E40-8CA6-9674C083AA9B}" destId="{861EC99F-2E9A-AC4C-BFF5-F90F262A0734}" srcOrd="0" destOrd="0" presId="urn:microsoft.com/office/officeart/2005/8/layout/chevron2"/>
    <dgm:cxn modelId="{E0E6A2F8-28A9-1440-891F-DB0EB811A780}" srcId="{6A35D611-8C2E-9E40-8CA6-9674C083AA9B}" destId="{861FB1A8-C50F-DC40-A43B-6CC1E41D6D8D}" srcOrd="0" destOrd="0" parTransId="{CF6AACCA-B962-8B43-B8DC-B96ED44D9704}" sibTransId="{CF529196-9B35-B942-ACEC-BA2D6F73B2DC}"/>
    <dgm:cxn modelId="{6B25D5B9-6FAE-E045-A8CA-855CC169F665}" type="presParOf" srcId="{861EC99F-2E9A-AC4C-BFF5-F90F262A0734}" destId="{360E28ED-75BB-DB4C-8541-6C7A4C631CA1}" srcOrd="0" destOrd="0" presId="urn:microsoft.com/office/officeart/2005/8/layout/chevron2"/>
    <dgm:cxn modelId="{EAC52A4D-7ACB-5344-A74E-A8EA48B0775C}" type="presParOf" srcId="{360E28ED-75BB-DB4C-8541-6C7A4C631CA1}" destId="{A52844CC-3C40-8C4B-AB2B-B06BAAFDA5A5}" srcOrd="0" destOrd="0" presId="urn:microsoft.com/office/officeart/2005/8/layout/chevron2"/>
    <dgm:cxn modelId="{5204FC08-5616-B642-A031-957C3308DC41}" type="presParOf" srcId="{360E28ED-75BB-DB4C-8541-6C7A4C631CA1}" destId="{8C5F84D8-541F-BE4C-B2BA-9210311B3308}" srcOrd="1" destOrd="0" presId="urn:microsoft.com/office/officeart/2005/8/layout/chevron2"/>
    <dgm:cxn modelId="{ABB122F5-9167-0C44-946D-CBBFB9159473}" type="presParOf" srcId="{861EC99F-2E9A-AC4C-BFF5-F90F262A0734}" destId="{8B2D99A4-093D-6D45-902C-8BB5A6E6691B}" srcOrd="1" destOrd="0" presId="urn:microsoft.com/office/officeart/2005/8/layout/chevron2"/>
    <dgm:cxn modelId="{A41937C7-AA13-B44D-9E2F-09779D417C24}" type="presParOf" srcId="{861EC99F-2E9A-AC4C-BFF5-F90F262A0734}" destId="{7AF6E479-E681-1944-BD9C-6AE3398E1C3C}" srcOrd="2" destOrd="0" presId="urn:microsoft.com/office/officeart/2005/8/layout/chevron2"/>
    <dgm:cxn modelId="{FF40A4CF-5BC7-B34A-83C9-661D6CDD4DE8}" type="presParOf" srcId="{7AF6E479-E681-1944-BD9C-6AE3398E1C3C}" destId="{21045EC8-D9EC-1F4C-821A-01C4AE60D744}" srcOrd="0" destOrd="0" presId="urn:microsoft.com/office/officeart/2005/8/layout/chevron2"/>
    <dgm:cxn modelId="{F23CEC91-5F2A-D649-8CA4-7204A4EEC3A3}" type="presParOf" srcId="{7AF6E479-E681-1944-BD9C-6AE3398E1C3C}" destId="{6751BB80-5E18-D649-8ADE-F0F140A40317}" srcOrd="1" destOrd="0" presId="urn:microsoft.com/office/officeart/2005/8/layout/chevron2"/>
    <dgm:cxn modelId="{5CCDB944-83EF-7941-A688-06FF668A108D}" type="presParOf" srcId="{861EC99F-2E9A-AC4C-BFF5-F90F262A0734}" destId="{2E6DADB5-38DD-584E-8FDA-E68B80D7AD22}" srcOrd="3" destOrd="0" presId="urn:microsoft.com/office/officeart/2005/8/layout/chevron2"/>
    <dgm:cxn modelId="{B7DC5A9F-3FB7-AF47-AB45-121821CA3A1A}" type="presParOf" srcId="{861EC99F-2E9A-AC4C-BFF5-F90F262A0734}" destId="{AACD9888-E114-0447-947F-3589C7BA1472}" srcOrd="4" destOrd="0" presId="urn:microsoft.com/office/officeart/2005/8/layout/chevron2"/>
    <dgm:cxn modelId="{66B15D17-7116-124B-96CD-4E0F0B952FA3}" type="presParOf" srcId="{AACD9888-E114-0447-947F-3589C7BA1472}" destId="{91D51BC1-7196-9C49-AA0C-C6F5E2EFCF66}" srcOrd="0" destOrd="0" presId="urn:microsoft.com/office/officeart/2005/8/layout/chevron2"/>
    <dgm:cxn modelId="{02243A83-AEAD-F342-95E3-72627F2B1B04}" type="presParOf" srcId="{AACD9888-E114-0447-947F-3589C7BA1472}" destId="{636484C6-6FBE-604E-8E92-8C49F23CEB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A9B233-1462-8F4F-87BE-5F56593BE53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EBF0159-FDB8-4945-B557-335567E1AFCC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Zielen auf:</a:t>
          </a:r>
        </a:p>
      </dgm:t>
    </dgm:pt>
    <dgm:pt modelId="{C50B660E-7C9D-DE44-B554-FFDF13C8ACCA}" type="parTrans" cxnId="{30B28EDE-E682-4045-B52F-CCE65C413695}">
      <dgm:prSet/>
      <dgm:spPr/>
      <dgm:t>
        <a:bodyPr/>
        <a:lstStyle/>
        <a:p>
          <a:endParaRPr lang="de-DE"/>
        </a:p>
      </dgm:t>
    </dgm:pt>
    <dgm:pt modelId="{2B69A98E-7FBF-7E4E-9B09-17DC380452A0}" type="sibTrans" cxnId="{30B28EDE-E682-4045-B52F-CCE65C413695}">
      <dgm:prSet/>
      <dgm:spPr/>
      <dgm:t>
        <a:bodyPr/>
        <a:lstStyle/>
        <a:p>
          <a:endParaRPr lang="de-DE"/>
        </a:p>
      </dgm:t>
    </dgm:pt>
    <dgm:pt modelId="{8F53D747-8479-284B-BC5A-E2098246B28C}">
      <dgm:prSet phldrT="[Text]"/>
      <dgm:spPr/>
      <dgm:t>
        <a:bodyPr/>
        <a:lstStyle/>
        <a:p>
          <a:r>
            <a:rPr lang="de-DE" dirty="0"/>
            <a:t>fortlaufendes </a:t>
          </a:r>
          <a:r>
            <a:rPr lang="de-DE" i="1" dirty="0"/>
            <a:t>Diagnostizieren </a:t>
          </a:r>
          <a:r>
            <a:rPr lang="de-DE" dirty="0"/>
            <a:t>des individuellen Lernstandes und Lernfortschritts von </a:t>
          </a:r>
          <a:r>
            <a:rPr lang="de-DE" dirty="0" err="1"/>
            <a:t>SuS</a:t>
          </a:r>
          <a:endParaRPr lang="de-DE" dirty="0"/>
        </a:p>
      </dgm:t>
    </dgm:pt>
    <dgm:pt modelId="{E503A636-574E-D745-B5DD-6B9367BB7DE8}" type="parTrans" cxnId="{C6C06FB8-D8DC-C541-AE60-0BB800FE9DBB}">
      <dgm:prSet/>
      <dgm:spPr/>
      <dgm:t>
        <a:bodyPr/>
        <a:lstStyle/>
        <a:p>
          <a:endParaRPr lang="de-DE"/>
        </a:p>
      </dgm:t>
    </dgm:pt>
    <dgm:pt modelId="{305E42ED-6AD0-6F49-8135-EE68987A26B7}" type="sibTrans" cxnId="{C6C06FB8-D8DC-C541-AE60-0BB800FE9DBB}">
      <dgm:prSet/>
      <dgm:spPr/>
      <dgm:t>
        <a:bodyPr/>
        <a:lstStyle/>
        <a:p>
          <a:endParaRPr lang="de-DE"/>
        </a:p>
      </dgm:t>
    </dgm:pt>
    <dgm:pt modelId="{1EF68580-E5AD-9B41-A291-F135D776FD63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Zielen auf:</a:t>
          </a:r>
        </a:p>
      </dgm:t>
    </dgm:pt>
    <dgm:pt modelId="{028F6230-DD3E-C54C-84DC-8A5509450BF5}" type="parTrans" cxnId="{3071D944-94C4-BF40-BBDA-806AF9005D0F}">
      <dgm:prSet/>
      <dgm:spPr/>
      <dgm:t>
        <a:bodyPr/>
        <a:lstStyle/>
        <a:p>
          <a:endParaRPr lang="de-DE"/>
        </a:p>
      </dgm:t>
    </dgm:pt>
    <dgm:pt modelId="{9BA6E265-703B-FA4B-81AA-124CB6DE8D62}" type="sibTrans" cxnId="{3071D944-94C4-BF40-BBDA-806AF9005D0F}">
      <dgm:prSet/>
      <dgm:spPr/>
      <dgm:t>
        <a:bodyPr/>
        <a:lstStyle/>
        <a:p>
          <a:endParaRPr lang="de-DE"/>
        </a:p>
      </dgm:t>
    </dgm:pt>
    <dgm:pt modelId="{71C7C768-E43B-4142-8F4F-A7BBBCD4CF87}">
      <dgm:prSet phldrT="[Text]"/>
      <dgm:spPr/>
      <dgm:t>
        <a:bodyPr/>
        <a:lstStyle/>
        <a:p>
          <a:r>
            <a:rPr lang="de-DE" dirty="0"/>
            <a:t>Optimierung (Differenzierung, Individualisierung) des Unterrichts, um eine gute </a:t>
          </a:r>
          <a:r>
            <a:rPr lang="de-DE" i="1" dirty="0"/>
            <a:t>Passung </a:t>
          </a:r>
          <a:r>
            <a:rPr lang="de-DE" dirty="0"/>
            <a:t>zwischen Lernvoraus-setzungen der </a:t>
          </a:r>
          <a:r>
            <a:rPr lang="de-DE" dirty="0" err="1"/>
            <a:t>SuS</a:t>
          </a:r>
          <a:r>
            <a:rPr lang="de-DE" dirty="0"/>
            <a:t> und Unterrichtsangeboten zu erreichen</a:t>
          </a:r>
        </a:p>
      </dgm:t>
    </dgm:pt>
    <dgm:pt modelId="{7D4F469F-ADC8-4B48-9DAF-1D27DF9B6758}" type="parTrans" cxnId="{C2589DB5-B046-1647-8BE7-D965CF57321F}">
      <dgm:prSet/>
      <dgm:spPr/>
      <dgm:t>
        <a:bodyPr/>
        <a:lstStyle/>
        <a:p>
          <a:endParaRPr lang="de-DE"/>
        </a:p>
      </dgm:t>
    </dgm:pt>
    <dgm:pt modelId="{4CFF66FC-EAA9-2846-AC79-D324945160F3}" type="sibTrans" cxnId="{C2589DB5-B046-1647-8BE7-D965CF57321F}">
      <dgm:prSet/>
      <dgm:spPr/>
      <dgm:t>
        <a:bodyPr/>
        <a:lstStyle/>
        <a:p>
          <a:endParaRPr lang="de-DE"/>
        </a:p>
      </dgm:t>
    </dgm:pt>
    <dgm:pt modelId="{D68A14F2-62FC-CC42-AA61-7C6E6A89246E}">
      <dgm:prSet phldrT="[Text]" custT="1"/>
      <dgm:spPr/>
      <dgm:t>
        <a:bodyPr/>
        <a:lstStyle/>
        <a:p>
          <a:r>
            <a:rPr lang="de-DE" sz="3200" b="1" dirty="0">
              <a:solidFill>
                <a:schemeClr val="bg1"/>
              </a:solidFill>
            </a:rPr>
            <a:t>Zielen auf:</a:t>
          </a:r>
          <a:endParaRPr lang="de-DE" sz="3200" dirty="0"/>
        </a:p>
      </dgm:t>
    </dgm:pt>
    <dgm:pt modelId="{F19A36A3-8D70-C742-A67D-F5D12B940FFD}" type="parTrans" cxnId="{AA9C0399-13A2-194E-B41C-1353161558EE}">
      <dgm:prSet/>
      <dgm:spPr/>
      <dgm:t>
        <a:bodyPr/>
        <a:lstStyle/>
        <a:p>
          <a:endParaRPr lang="de-DE"/>
        </a:p>
      </dgm:t>
    </dgm:pt>
    <dgm:pt modelId="{C976CC3A-16D1-B445-B9F6-D5DDEEEC9E48}" type="sibTrans" cxnId="{AA9C0399-13A2-194E-B41C-1353161558EE}">
      <dgm:prSet/>
      <dgm:spPr/>
      <dgm:t>
        <a:bodyPr/>
        <a:lstStyle/>
        <a:p>
          <a:endParaRPr lang="de-DE"/>
        </a:p>
      </dgm:t>
    </dgm:pt>
    <dgm:pt modelId="{E6F8BDA8-8B28-1846-85D8-D2DD02722FE7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de-DE" dirty="0"/>
            <a:t>Individuelle Förderung von </a:t>
          </a:r>
          <a:r>
            <a:rPr lang="de-DE" dirty="0" err="1"/>
            <a:t>SuS</a:t>
          </a:r>
          <a:r>
            <a:rPr lang="de-DE" dirty="0"/>
            <a:t> mit Lernproblemen</a:t>
          </a:r>
        </a:p>
      </dgm:t>
    </dgm:pt>
    <dgm:pt modelId="{0014856A-436D-FB4B-B253-58D3D5C8951A}" type="parTrans" cxnId="{031D9A21-E3F6-3646-B410-DE7B4786CDB5}">
      <dgm:prSet/>
      <dgm:spPr/>
      <dgm:t>
        <a:bodyPr/>
        <a:lstStyle/>
        <a:p>
          <a:endParaRPr lang="de-DE"/>
        </a:p>
      </dgm:t>
    </dgm:pt>
    <dgm:pt modelId="{F483A825-C2D4-B54C-862B-CBD60C87C4F3}" type="sibTrans" cxnId="{031D9A21-E3F6-3646-B410-DE7B4786CDB5}">
      <dgm:prSet/>
      <dgm:spPr/>
      <dgm:t>
        <a:bodyPr/>
        <a:lstStyle/>
        <a:p>
          <a:endParaRPr lang="de-DE"/>
        </a:p>
      </dgm:t>
    </dgm:pt>
    <dgm:pt modelId="{38210DCE-E758-044C-AB0A-D25917E752A5}">
      <dgm:prSet phldrT="[Text]"/>
      <dgm:spPr/>
      <dgm:t>
        <a:bodyPr/>
        <a:lstStyle/>
        <a:p>
          <a:r>
            <a:rPr lang="de-DE" dirty="0"/>
            <a:t> eine neue Lernkultur, die auf den Fähigkeiten und Ressourcen der Lernenden aufbaut, statt ihre Defizite zu markieren</a:t>
          </a:r>
        </a:p>
      </dgm:t>
    </dgm:pt>
    <dgm:pt modelId="{A75F2C67-F678-EC48-BC10-3EE58D378A4B}" type="parTrans" cxnId="{1190E43C-1625-FA48-89D7-7A91DEBBC3F0}">
      <dgm:prSet/>
      <dgm:spPr/>
      <dgm:t>
        <a:bodyPr/>
        <a:lstStyle/>
        <a:p>
          <a:endParaRPr lang="de-DE"/>
        </a:p>
      </dgm:t>
    </dgm:pt>
    <dgm:pt modelId="{7886604D-08E3-4042-B74A-07BF73D15436}" type="sibTrans" cxnId="{1190E43C-1625-FA48-89D7-7A91DEBBC3F0}">
      <dgm:prSet/>
      <dgm:spPr/>
      <dgm:t>
        <a:bodyPr/>
        <a:lstStyle/>
        <a:p>
          <a:endParaRPr lang="de-DE"/>
        </a:p>
      </dgm:t>
    </dgm:pt>
    <dgm:pt modelId="{67873A6E-967C-B34E-9B86-B637CC7C980C}">
      <dgm:prSet phldrT="[Text]"/>
      <dgm:spPr/>
      <dgm:t>
        <a:bodyPr/>
        <a:lstStyle/>
        <a:p>
          <a:r>
            <a:rPr lang="de-DE" dirty="0"/>
            <a:t>Abgleich mit Kompetenzmodellen und Bildungsstandards</a:t>
          </a:r>
        </a:p>
      </dgm:t>
    </dgm:pt>
    <dgm:pt modelId="{56907B03-5EA0-924A-A876-72F0E0D8FA77}" type="parTrans" cxnId="{B2977E5B-938C-3B49-A8FC-9C7A847429F6}">
      <dgm:prSet/>
      <dgm:spPr/>
      <dgm:t>
        <a:bodyPr/>
        <a:lstStyle/>
        <a:p>
          <a:endParaRPr lang="de-DE"/>
        </a:p>
      </dgm:t>
    </dgm:pt>
    <dgm:pt modelId="{8B1703BA-5D07-DD43-8D0C-BF3C7246ED44}" type="sibTrans" cxnId="{B2977E5B-938C-3B49-A8FC-9C7A847429F6}">
      <dgm:prSet/>
      <dgm:spPr/>
      <dgm:t>
        <a:bodyPr/>
        <a:lstStyle/>
        <a:p>
          <a:endParaRPr lang="de-DE"/>
        </a:p>
      </dgm:t>
    </dgm:pt>
    <dgm:pt modelId="{FC6F24F7-C3A1-274D-941A-D3A2C87EE7D0}" type="pres">
      <dgm:prSet presAssocID="{2FA9B233-1462-8F4F-87BE-5F56593BE53B}" presName="Name0" presStyleCnt="0">
        <dgm:presLayoutVars>
          <dgm:dir/>
          <dgm:animLvl val="lvl"/>
          <dgm:resizeHandles val="exact"/>
        </dgm:presLayoutVars>
      </dgm:prSet>
      <dgm:spPr/>
    </dgm:pt>
    <dgm:pt modelId="{22A4FB51-CD73-D541-8083-30C0A80D9E30}" type="pres">
      <dgm:prSet presAssocID="{FEBF0159-FDB8-4945-B557-335567E1AFCC}" presName="linNode" presStyleCnt="0"/>
      <dgm:spPr/>
    </dgm:pt>
    <dgm:pt modelId="{43581618-166E-AD40-A317-95BD1379BBD8}" type="pres">
      <dgm:prSet presAssocID="{FEBF0159-FDB8-4945-B557-335567E1AFC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8CABF37-24E6-CA4F-A97F-340271AA78D1}" type="pres">
      <dgm:prSet presAssocID="{FEBF0159-FDB8-4945-B557-335567E1AFCC}" presName="descendantText" presStyleLbl="alignAccFollowNode1" presStyleIdx="0" presStyleCnt="3">
        <dgm:presLayoutVars>
          <dgm:bulletEnabled val="1"/>
        </dgm:presLayoutVars>
      </dgm:prSet>
      <dgm:spPr/>
    </dgm:pt>
    <dgm:pt modelId="{A44A3AFC-965D-A346-8CDF-37548F57C5DA}" type="pres">
      <dgm:prSet presAssocID="{2B69A98E-7FBF-7E4E-9B09-17DC380452A0}" presName="sp" presStyleCnt="0"/>
      <dgm:spPr/>
    </dgm:pt>
    <dgm:pt modelId="{A752D616-36C9-7C43-8FDB-432A6B1F5008}" type="pres">
      <dgm:prSet presAssocID="{1EF68580-E5AD-9B41-A291-F135D776FD63}" presName="linNode" presStyleCnt="0"/>
      <dgm:spPr/>
    </dgm:pt>
    <dgm:pt modelId="{31333D05-5DED-2141-A39B-C05335CE25FA}" type="pres">
      <dgm:prSet presAssocID="{1EF68580-E5AD-9B41-A291-F135D776FD6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420ED02-E8A7-EF45-822F-0A0702EB7A51}" type="pres">
      <dgm:prSet presAssocID="{1EF68580-E5AD-9B41-A291-F135D776FD63}" presName="descendantText" presStyleLbl="alignAccFollowNode1" presStyleIdx="1" presStyleCnt="3">
        <dgm:presLayoutVars>
          <dgm:bulletEnabled val="1"/>
        </dgm:presLayoutVars>
      </dgm:prSet>
      <dgm:spPr/>
    </dgm:pt>
    <dgm:pt modelId="{1C944201-B7F5-F349-AC2F-0628929D0B6B}" type="pres">
      <dgm:prSet presAssocID="{9BA6E265-703B-FA4B-81AA-124CB6DE8D62}" presName="sp" presStyleCnt="0"/>
      <dgm:spPr/>
    </dgm:pt>
    <dgm:pt modelId="{1D7CD01F-F787-8D4F-A725-BA92131F45B4}" type="pres">
      <dgm:prSet presAssocID="{D68A14F2-62FC-CC42-AA61-7C6E6A89246E}" presName="linNode" presStyleCnt="0"/>
      <dgm:spPr/>
    </dgm:pt>
    <dgm:pt modelId="{55C9D619-4A4F-954C-BC5E-50B62B1E46FC}" type="pres">
      <dgm:prSet presAssocID="{D68A14F2-62FC-CC42-AA61-7C6E6A89246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8B5D8EA-60FA-2C45-8856-1DA21BED88FE}" type="pres">
      <dgm:prSet presAssocID="{D68A14F2-62FC-CC42-AA61-7C6E6A89246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59ED102-1AB1-4847-833E-55F1D2D8A8F0}" type="presOf" srcId="{71C7C768-E43B-4142-8F4F-A7BBBCD4CF87}" destId="{E420ED02-E8A7-EF45-822F-0A0702EB7A51}" srcOrd="0" destOrd="0" presId="urn:microsoft.com/office/officeart/2005/8/layout/vList5"/>
    <dgm:cxn modelId="{8067F80D-306A-4149-9AA1-7376B956A6AD}" type="presOf" srcId="{2FA9B233-1462-8F4F-87BE-5F56593BE53B}" destId="{FC6F24F7-C3A1-274D-941A-D3A2C87EE7D0}" srcOrd="0" destOrd="0" presId="urn:microsoft.com/office/officeart/2005/8/layout/vList5"/>
    <dgm:cxn modelId="{AD06F60E-A4F6-C447-BDEF-9260F7D2369D}" type="presOf" srcId="{1EF68580-E5AD-9B41-A291-F135D776FD63}" destId="{31333D05-5DED-2141-A39B-C05335CE25FA}" srcOrd="0" destOrd="0" presId="urn:microsoft.com/office/officeart/2005/8/layout/vList5"/>
    <dgm:cxn modelId="{031D9A21-E3F6-3646-B410-DE7B4786CDB5}" srcId="{D68A14F2-62FC-CC42-AA61-7C6E6A89246E}" destId="{E6F8BDA8-8B28-1846-85D8-D2DD02722FE7}" srcOrd="0" destOrd="0" parTransId="{0014856A-436D-FB4B-B253-58D3D5C8951A}" sibTransId="{F483A825-C2D4-B54C-862B-CBD60C87C4F3}"/>
    <dgm:cxn modelId="{39C9F127-AB77-7F46-95C1-FDD5ED7687A7}" type="presOf" srcId="{FEBF0159-FDB8-4945-B557-335567E1AFCC}" destId="{43581618-166E-AD40-A317-95BD1379BBD8}" srcOrd="0" destOrd="0" presId="urn:microsoft.com/office/officeart/2005/8/layout/vList5"/>
    <dgm:cxn modelId="{1190E43C-1625-FA48-89D7-7A91DEBBC3F0}" srcId="{D68A14F2-62FC-CC42-AA61-7C6E6A89246E}" destId="{38210DCE-E758-044C-AB0A-D25917E752A5}" srcOrd="1" destOrd="0" parTransId="{A75F2C67-F678-EC48-BC10-3EE58D378A4B}" sibTransId="{7886604D-08E3-4042-B74A-07BF73D15436}"/>
    <dgm:cxn modelId="{3071D944-94C4-BF40-BBDA-806AF9005D0F}" srcId="{2FA9B233-1462-8F4F-87BE-5F56593BE53B}" destId="{1EF68580-E5AD-9B41-A291-F135D776FD63}" srcOrd="1" destOrd="0" parTransId="{028F6230-DD3E-C54C-84DC-8A5509450BF5}" sibTransId="{9BA6E265-703B-FA4B-81AA-124CB6DE8D62}"/>
    <dgm:cxn modelId="{5A15F050-4FD9-584D-8B41-15624A3AE776}" type="presOf" srcId="{67873A6E-967C-B34E-9B86-B637CC7C980C}" destId="{28CABF37-24E6-CA4F-A97F-340271AA78D1}" srcOrd="0" destOrd="1" presId="urn:microsoft.com/office/officeart/2005/8/layout/vList5"/>
    <dgm:cxn modelId="{B2977E5B-938C-3B49-A8FC-9C7A847429F6}" srcId="{FEBF0159-FDB8-4945-B557-335567E1AFCC}" destId="{67873A6E-967C-B34E-9B86-B637CC7C980C}" srcOrd="1" destOrd="0" parTransId="{56907B03-5EA0-924A-A876-72F0E0D8FA77}" sibTransId="{8B1703BA-5D07-DD43-8D0C-BF3C7246ED44}"/>
    <dgm:cxn modelId="{E9B7A979-56C3-0B49-BD10-21A62AF5BCA5}" type="presOf" srcId="{E6F8BDA8-8B28-1846-85D8-D2DD02722FE7}" destId="{F8B5D8EA-60FA-2C45-8856-1DA21BED88FE}" srcOrd="0" destOrd="0" presId="urn:microsoft.com/office/officeart/2005/8/layout/vList5"/>
    <dgm:cxn modelId="{AA9C0399-13A2-194E-B41C-1353161558EE}" srcId="{2FA9B233-1462-8F4F-87BE-5F56593BE53B}" destId="{D68A14F2-62FC-CC42-AA61-7C6E6A89246E}" srcOrd="2" destOrd="0" parTransId="{F19A36A3-8D70-C742-A67D-F5D12B940FFD}" sibTransId="{C976CC3A-16D1-B445-B9F6-D5DDEEEC9E48}"/>
    <dgm:cxn modelId="{C2589DB5-B046-1647-8BE7-D965CF57321F}" srcId="{1EF68580-E5AD-9B41-A291-F135D776FD63}" destId="{71C7C768-E43B-4142-8F4F-A7BBBCD4CF87}" srcOrd="0" destOrd="0" parTransId="{7D4F469F-ADC8-4B48-9DAF-1D27DF9B6758}" sibTransId="{4CFF66FC-EAA9-2846-AC79-D324945160F3}"/>
    <dgm:cxn modelId="{C6C06FB8-D8DC-C541-AE60-0BB800FE9DBB}" srcId="{FEBF0159-FDB8-4945-B557-335567E1AFCC}" destId="{8F53D747-8479-284B-BC5A-E2098246B28C}" srcOrd="0" destOrd="0" parTransId="{E503A636-574E-D745-B5DD-6B9367BB7DE8}" sibTransId="{305E42ED-6AD0-6F49-8135-EE68987A26B7}"/>
    <dgm:cxn modelId="{0889DEC1-CD6A-B843-9760-24561A0AB711}" type="presOf" srcId="{8F53D747-8479-284B-BC5A-E2098246B28C}" destId="{28CABF37-24E6-CA4F-A97F-340271AA78D1}" srcOrd="0" destOrd="0" presId="urn:microsoft.com/office/officeart/2005/8/layout/vList5"/>
    <dgm:cxn modelId="{30B28EDE-E682-4045-B52F-CCE65C413695}" srcId="{2FA9B233-1462-8F4F-87BE-5F56593BE53B}" destId="{FEBF0159-FDB8-4945-B557-335567E1AFCC}" srcOrd="0" destOrd="0" parTransId="{C50B660E-7C9D-DE44-B554-FFDF13C8ACCA}" sibTransId="{2B69A98E-7FBF-7E4E-9B09-17DC380452A0}"/>
    <dgm:cxn modelId="{069AA6DE-24EC-C44F-A8AA-7E89B3D5C28C}" type="presOf" srcId="{38210DCE-E758-044C-AB0A-D25917E752A5}" destId="{F8B5D8EA-60FA-2C45-8856-1DA21BED88FE}" srcOrd="0" destOrd="1" presId="urn:microsoft.com/office/officeart/2005/8/layout/vList5"/>
    <dgm:cxn modelId="{24562AF8-0542-F043-B848-26C51368ED17}" type="presOf" srcId="{D68A14F2-62FC-CC42-AA61-7C6E6A89246E}" destId="{55C9D619-4A4F-954C-BC5E-50B62B1E46FC}" srcOrd="0" destOrd="0" presId="urn:microsoft.com/office/officeart/2005/8/layout/vList5"/>
    <dgm:cxn modelId="{53A1EAD2-D5C7-C142-BE0C-C584A1783E25}" type="presParOf" srcId="{FC6F24F7-C3A1-274D-941A-D3A2C87EE7D0}" destId="{22A4FB51-CD73-D541-8083-30C0A80D9E30}" srcOrd="0" destOrd="0" presId="urn:microsoft.com/office/officeart/2005/8/layout/vList5"/>
    <dgm:cxn modelId="{B2CC0CD7-3636-0B4C-AC4E-2A86519CBBDC}" type="presParOf" srcId="{22A4FB51-CD73-D541-8083-30C0A80D9E30}" destId="{43581618-166E-AD40-A317-95BD1379BBD8}" srcOrd="0" destOrd="0" presId="urn:microsoft.com/office/officeart/2005/8/layout/vList5"/>
    <dgm:cxn modelId="{0D7FACD6-7782-2744-B35E-AA5D1F495403}" type="presParOf" srcId="{22A4FB51-CD73-D541-8083-30C0A80D9E30}" destId="{28CABF37-24E6-CA4F-A97F-340271AA78D1}" srcOrd="1" destOrd="0" presId="urn:microsoft.com/office/officeart/2005/8/layout/vList5"/>
    <dgm:cxn modelId="{E61A9003-F2B5-F44E-87B6-60D36F77E4EE}" type="presParOf" srcId="{FC6F24F7-C3A1-274D-941A-D3A2C87EE7D0}" destId="{A44A3AFC-965D-A346-8CDF-37548F57C5DA}" srcOrd="1" destOrd="0" presId="urn:microsoft.com/office/officeart/2005/8/layout/vList5"/>
    <dgm:cxn modelId="{CD2B15A4-1F3D-A84A-9C5C-188FB7606BA1}" type="presParOf" srcId="{FC6F24F7-C3A1-274D-941A-D3A2C87EE7D0}" destId="{A752D616-36C9-7C43-8FDB-432A6B1F5008}" srcOrd="2" destOrd="0" presId="urn:microsoft.com/office/officeart/2005/8/layout/vList5"/>
    <dgm:cxn modelId="{5980E647-71BB-424B-9C20-207B30FF83BD}" type="presParOf" srcId="{A752D616-36C9-7C43-8FDB-432A6B1F5008}" destId="{31333D05-5DED-2141-A39B-C05335CE25FA}" srcOrd="0" destOrd="0" presId="urn:microsoft.com/office/officeart/2005/8/layout/vList5"/>
    <dgm:cxn modelId="{F21FA2AC-6A83-C44A-B73A-CD50EC1DA874}" type="presParOf" srcId="{A752D616-36C9-7C43-8FDB-432A6B1F5008}" destId="{E420ED02-E8A7-EF45-822F-0A0702EB7A51}" srcOrd="1" destOrd="0" presId="urn:microsoft.com/office/officeart/2005/8/layout/vList5"/>
    <dgm:cxn modelId="{BC9B8575-C444-FD48-AD25-6DC8F86AA919}" type="presParOf" srcId="{FC6F24F7-C3A1-274D-941A-D3A2C87EE7D0}" destId="{1C944201-B7F5-F349-AC2F-0628929D0B6B}" srcOrd="3" destOrd="0" presId="urn:microsoft.com/office/officeart/2005/8/layout/vList5"/>
    <dgm:cxn modelId="{CF354C80-00F5-544C-824B-3720ACF14933}" type="presParOf" srcId="{FC6F24F7-C3A1-274D-941A-D3A2C87EE7D0}" destId="{1D7CD01F-F787-8D4F-A725-BA92131F45B4}" srcOrd="4" destOrd="0" presId="urn:microsoft.com/office/officeart/2005/8/layout/vList5"/>
    <dgm:cxn modelId="{09F1CFDF-2C0A-514F-BCB1-CF78C49B27C0}" type="presParOf" srcId="{1D7CD01F-F787-8D4F-A725-BA92131F45B4}" destId="{55C9D619-4A4F-954C-BC5E-50B62B1E46FC}" srcOrd="0" destOrd="0" presId="urn:microsoft.com/office/officeart/2005/8/layout/vList5"/>
    <dgm:cxn modelId="{0623F49D-BB40-C64D-864A-211C5535F87E}" type="presParOf" srcId="{1D7CD01F-F787-8D4F-A725-BA92131F45B4}" destId="{F8B5D8EA-60FA-2C45-8856-1DA21BED88F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64ADA-A9C3-48CE-8347-ED667CE16ED6}">
      <dsp:nvSpPr>
        <dsp:cNvPr id="0" name=""/>
        <dsp:cNvSpPr/>
      </dsp:nvSpPr>
      <dsp:spPr>
        <a:xfrm>
          <a:off x="1474889" y="-256737"/>
          <a:ext cx="5043109" cy="5043109"/>
        </a:xfrm>
        <a:prstGeom prst="circularArrow">
          <a:avLst>
            <a:gd name="adj1" fmla="val 5544"/>
            <a:gd name="adj2" fmla="val 330680"/>
            <a:gd name="adj3" fmla="val 13901868"/>
            <a:gd name="adj4" fmla="val 17309783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741B13-0897-40C2-8F2B-9BB5AA3049AA}">
      <dsp:nvSpPr>
        <dsp:cNvPr id="0" name=""/>
        <dsp:cNvSpPr/>
      </dsp:nvSpPr>
      <dsp:spPr>
        <a:xfrm>
          <a:off x="2880443" y="1629"/>
          <a:ext cx="2232001" cy="649812"/>
        </a:xfrm>
        <a:prstGeom prst="roundRect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 w="57150">
          <a:solidFill>
            <a:srgbClr val="C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(9) </a:t>
          </a: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Diagnostik</a:t>
          </a: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 &amp; Schulentwicklung</a:t>
          </a:r>
          <a:endParaRPr lang="de-DE" sz="1800" kern="1200" dirty="0"/>
        </a:p>
      </dsp:txBody>
      <dsp:txXfrm>
        <a:off x="2912164" y="33350"/>
        <a:ext cx="2168559" cy="586370"/>
      </dsp:txXfrm>
    </dsp:sp>
    <dsp:sp modelId="{B0D3CCDC-C10B-47A8-B946-1A43B4312188}">
      <dsp:nvSpPr>
        <dsp:cNvPr id="0" name=""/>
        <dsp:cNvSpPr/>
      </dsp:nvSpPr>
      <dsp:spPr>
        <a:xfrm>
          <a:off x="5106577" y="864103"/>
          <a:ext cx="2232001" cy="649812"/>
        </a:xfrm>
        <a:prstGeom prst="roundRect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(1) Einführung</a:t>
          </a:r>
          <a:endParaRPr kumimoji="0" lang="de-DE" sz="1800" b="0" i="0" u="none" strike="noStrike" kern="1200" cap="none" spc="0" normalizeH="0" baseline="0" dirty="0">
            <a:ln/>
            <a:solidFill>
              <a:prstClr val="white"/>
            </a:solidFill>
            <a:effectLst/>
            <a:uLnTx/>
            <a:uFillTx/>
            <a:latin typeface="Calibri"/>
            <a:ea typeface="+mn-ea"/>
            <a:cs typeface="+mn-cs"/>
          </a:endParaRPr>
        </a:p>
      </dsp:txBody>
      <dsp:txXfrm>
        <a:off x="5138298" y="895824"/>
        <a:ext cx="2168559" cy="586370"/>
      </dsp:txXfrm>
    </dsp:sp>
    <dsp:sp modelId="{5B0873A4-F700-4F29-9748-98C5C8521A46}">
      <dsp:nvSpPr>
        <dsp:cNvPr id="0" name=""/>
        <dsp:cNvSpPr/>
      </dsp:nvSpPr>
      <dsp:spPr>
        <a:xfrm>
          <a:off x="5601889" y="1800194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(2) Grundlagen Unterrichtsplanung</a:t>
          </a:r>
          <a:endParaRPr lang="de-DE" sz="1800" kern="1200" dirty="0"/>
        </a:p>
      </dsp:txBody>
      <dsp:txXfrm>
        <a:off x="5633610" y="1831915"/>
        <a:ext cx="2168559" cy="586370"/>
      </dsp:txXfrm>
    </dsp:sp>
    <dsp:sp modelId="{8662FC47-0303-4D47-8B68-4B9CB86DE8E5}">
      <dsp:nvSpPr>
        <dsp:cNvPr id="0" name=""/>
        <dsp:cNvSpPr/>
      </dsp:nvSpPr>
      <dsp:spPr>
        <a:xfrm>
          <a:off x="5328593" y="2808315"/>
          <a:ext cx="2232001" cy="649812"/>
        </a:xfrm>
        <a:prstGeom prst="roundRect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rPr>
            <a:t>(3) Fachvokabular</a:t>
          </a:r>
          <a:endParaRPr kumimoji="0" lang="de-DE" sz="1800" b="0" i="0" u="none" strike="noStrike" kern="1200" cap="none" spc="0" normalizeH="0" baseline="0" dirty="0">
            <a:ln/>
            <a:solidFill>
              <a:prstClr val="white"/>
            </a:solidFill>
            <a:effectLst/>
            <a:uLnTx/>
            <a:uFillTx/>
            <a:latin typeface="Calibri"/>
            <a:ea typeface="+mn-ea"/>
            <a:cs typeface="+mn-cs"/>
          </a:endParaRPr>
        </a:p>
      </dsp:txBody>
      <dsp:txXfrm>
        <a:off x="5360314" y="2840036"/>
        <a:ext cx="2168559" cy="586370"/>
      </dsp:txXfrm>
    </dsp:sp>
    <dsp:sp modelId="{134C7451-639C-4FBE-AA6F-5299AC7B02C6}">
      <dsp:nvSpPr>
        <dsp:cNvPr id="0" name=""/>
        <dsp:cNvSpPr/>
      </dsp:nvSpPr>
      <dsp:spPr>
        <a:xfrm>
          <a:off x="4325691" y="3816431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(4</a:t>
          </a: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+mn-lt"/>
              <a:ea typeface="+mn-ea"/>
              <a:cs typeface="+mn-cs"/>
            </a:rPr>
            <a:t>) Fachtexte</a:t>
          </a:r>
          <a:endParaRPr lang="de-DE" sz="1800" kern="1200" dirty="0"/>
        </a:p>
      </dsp:txBody>
      <dsp:txXfrm>
        <a:off x="4357412" y="3848152"/>
        <a:ext cx="2168559" cy="586370"/>
      </dsp:txXfrm>
    </dsp:sp>
    <dsp:sp modelId="{0B8155CE-6EE0-4AF4-894D-E04F676935EB}">
      <dsp:nvSpPr>
        <dsp:cNvPr id="0" name=""/>
        <dsp:cNvSpPr/>
      </dsp:nvSpPr>
      <dsp:spPr>
        <a:xfrm>
          <a:off x="1440155" y="3816434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(5) Lesestrategien</a:t>
          </a:r>
          <a:endParaRPr lang="de-DE" sz="1800" kern="1200" dirty="0"/>
        </a:p>
      </dsp:txBody>
      <dsp:txXfrm>
        <a:off x="1471876" y="3848155"/>
        <a:ext cx="2168559" cy="586370"/>
      </dsp:txXfrm>
    </dsp:sp>
    <dsp:sp modelId="{696611D4-6ECB-43EC-9631-563BE88C2595}">
      <dsp:nvSpPr>
        <dsp:cNvPr id="0" name=""/>
        <dsp:cNvSpPr/>
      </dsp:nvSpPr>
      <dsp:spPr>
        <a:xfrm>
          <a:off x="591896" y="2808298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(6) Schreibstrategien</a:t>
          </a:r>
          <a:endParaRPr lang="de-DE" sz="1800" kern="1200" dirty="0"/>
        </a:p>
      </dsp:txBody>
      <dsp:txXfrm>
        <a:off x="623617" y="2840019"/>
        <a:ext cx="2168559" cy="586370"/>
      </dsp:txXfrm>
    </dsp:sp>
    <dsp:sp modelId="{E822C1D9-1126-4C86-AF63-B48D0FF35DD5}">
      <dsp:nvSpPr>
        <dsp:cNvPr id="0" name=""/>
        <dsp:cNvSpPr/>
      </dsp:nvSpPr>
      <dsp:spPr>
        <a:xfrm>
          <a:off x="348683" y="1800196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de-DE" sz="1800" kern="1200" dirty="0"/>
            <a:t>(7) Mehrsprachige</a:t>
          </a:r>
          <a:r>
            <a:rPr lang="de-DE" sz="1800" kern="1200" baseline="0" dirty="0"/>
            <a:t> Lernende</a:t>
          </a:r>
          <a:endParaRPr lang="de-DE" sz="1800" kern="1200" dirty="0"/>
        </a:p>
      </dsp:txBody>
      <dsp:txXfrm>
        <a:off x="380404" y="1831917"/>
        <a:ext cx="2168559" cy="586370"/>
      </dsp:txXfrm>
    </dsp:sp>
    <dsp:sp modelId="{3C1A539E-6DA6-44CB-8349-72FEDF1C9AA3}">
      <dsp:nvSpPr>
        <dsp:cNvPr id="0" name=""/>
        <dsp:cNvSpPr/>
      </dsp:nvSpPr>
      <dsp:spPr>
        <a:xfrm>
          <a:off x="356373" y="864095"/>
          <a:ext cx="2232001" cy="6498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(8) Lesemotivation &amp;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</a:pPr>
          <a:r>
            <a:rPr kumimoji="0" lang="de-DE" sz="1800" b="0" i="0" u="none" strike="noStrike" kern="1200" cap="none" spc="0" normalizeH="0" baseline="0" noProof="0" dirty="0">
              <a:ln/>
              <a:effectLst/>
              <a:uLnTx/>
              <a:uFillTx/>
              <a:latin typeface="Calibri"/>
              <a:ea typeface="+mn-ea"/>
              <a:cs typeface="+mn-cs"/>
            </a:rPr>
            <a:t>Eigenständiges Lesen</a:t>
          </a:r>
          <a:endParaRPr lang="de-DE" sz="1800" kern="1200" dirty="0"/>
        </a:p>
      </dsp:txBody>
      <dsp:txXfrm>
        <a:off x="388094" y="895816"/>
        <a:ext cx="2168559" cy="586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DF613-C6BA-4B44-8486-E86A408F38DA}">
      <dsp:nvSpPr>
        <dsp:cNvPr id="0" name=""/>
        <dsp:cNvSpPr/>
      </dsp:nvSpPr>
      <dsp:spPr>
        <a:xfrm rot="5400000">
          <a:off x="5116161" y="-1966014"/>
          <a:ext cx="1127658" cy="534587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b="1" i="1" kern="1200" dirty="0">
              <a:solidFill>
                <a:srgbClr val="C00000"/>
              </a:solidFill>
            </a:rPr>
            <a:t>Drittes </a:t>
          </a:r>
          <a:r>
            <a:rPr lang="de-DE" sz="2200" b="1" i="1" kern="1200" dirty="0" err="1">
              <a:solidFill>
                <a:srgbClr val="C00000"/>
              </a:solidFill>
            </a:rPr>
            <a:t>BaCuLit</a:t>
          </a:r>
          <a:r>
            <a:rPr lang="de-DE" sz="2200" b="1" i="1" kern="1200" dirty="0">
              <a:solidFill>
                <a:srgbClr val="C00000"/>
              </a:solidFill>
            </a:rPr>
            <a:t>-Prinzip der Unterrichts-planung: Formative Lernstands-erhebungen</a:t>
          </a:r>
          <a:endParaRPr lang="de-DE" sz="2200" kern="1200" dirty="0">
            <a:solidFill>
              <a:srgbClr val="C00000"/>
            </a:solidFill>
          </a:endParaRPr>
        </a:p>
      </dsp:txBody>
      <dsp:txXfrm rot="-5400000">
        <a:off x="3007054" y="198141"/>
        <a:ext cx="5290825" cy="1017562"/>
      </dsp:txXfrm>
    </dsp:sp>
    <dsp:sp modelId="{A3AE5F64-3F30-8B49-A0CE-7CBE630C3907}">
      <dsp:nvSpPr>
        <dsp:cNvPr id="0" name=""/>
        <dsp:cNvSpPr/>
      </dsp:nvSpPr>
      <dsp:spPr>
        <a:xfrm>
          <a:off x="0" y="2135"/>
          <a:ext cx="3007054" cy="14095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b="1" i="0" kern="1200" dirty="0"/>
            <a:t>Block 1</a:t>
          </a:r>
          <a:endParaRPr lang="de-DE" sz="3600" i="0" kern="1200" dirty="0"/>
        </a:p>
      </dsp:txBody>
      <dsp:txXfrm>
        <a:off x="68810" y="70945"/>
        <a:ext cx="2869434" cy="1271952"/>
      </dsp:txXfrm>
    </dsp:sp>
    <dsp:sp modelId="{0497E605-4956-DB47-92F6-21E87F66C22D}">
      <dsp:nvSpPr>
        <dsp:cNvPr id="0" name=""/>
        <dsp:cNvSpPr/>
      </dsp:nvSpPr>
      <dsp:spPr>
        <a:xfrm rot="5400000">
          <a:off x="5116161" y="-485963"/>
          <a:ext cx="1127658" cy="5345873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b="1" i="1" kern="1200" dirty="0"/>
            <a:t>Diagnostik der subjektiven und sozialen Dimensionen von Lesekompetenz</a:t>
          </a:r>
          <a:endParaRPr lang="de-DE" sz="2200" kern="1200" dirty="0"/>
        </a:p>
      </dsp:txBody>
      <dsp:txXfrm rot="-5400000">
        <a:off x="3007054" y="1678192"/>
        <a:ext cx="5290825" cy="1017562"/>
      </dsp:txXfrm>
    </dsp:sp>
    <dsp:sp modelId="{2AF7B3DB-27DF-F943-9654-1F2219E0DBCE}">
      <dsp:nvSpPr>
        <dsp:cNvPr id="0" name=""/>
        <dsp:cNvSpPr/>
      </dsp:nvSpPr>
      <dsp:spPr>
        <a:xfrm>
          <a:off x="0" y="1482187"/>
          <a:ext cx="3007054" cy="1409572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b="1" i="0" kern="1200" dirty="0"/>
            <a:t>Block 2</a:t>
          </a:r>
          <a:endParaRPr lang="de-DE" sz="3600" i="0" kern="1200" dirty="0"/>
        </a:p>
      </dsp:txBody>
      <dsp:txXfrm>
        <a:off x="68810" y="1550997"/>
        <a:ext cx="2869434" cy="1271952"/>
      </dsp:txXfrm>
    </dsp:sp>
    <dsp:sp modelId="{46856FDA-1935-154F-9B41-39C7C287F22B}">
      <dsp:nvSpPr>
        <dsp:cNvPr id="0" name=""/>
        <dsp:cNvSpPr/>
      </dsp:nvSpPr>
      <dsp:spPr>
        <a:xfrm rot="5400000">
          <a:off x="5116161" y="994087"/>
          <a:ext cx="1127658" cy="5345873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b="1" i="1" kern="1200" dirty="0"/>
            <a:t>Lese- und Schreibförderung als Schulprogramm – Schulentwicklung mit </a:t>
          </a:r>
          <a:r>
            <a:rPr lang="de-DE" sz="2200" b="1" i="1" kern="1200" dirty="0" err="1"/>
            <a:t>BaCuLit</a:t>
          </a:r>
          <a:r>
            <a:rPr lang="de-DE" sz="2200" b="1" i="1" kern="1200" dirty="0"/>
            <a:t>.</a:t>
          </a:r>
          <a:endParaRPr lang="de-DE" sz="2200" kern="1200" dirty="0"/>
        </a:p>
      </dsp:txBody>
      <dsp:txXfrm rot="-5400000">
        <a:off x="3007054" y="3158242"/>
        <a:ext cx="5290825" cy="1017562"/>
      </dsp:txXfrm>
    </dsp:sp>
    <dsp:sp modelId="{839D52DF-31C8-F04B-B43B-8F3043FA77BF}">
      <dsp:nvSpPr>
        <dsp:cNvPr id="0" name=""/>
        <dsp:cNvSpPr/>
      </dsp:nvSpPr>
      <dsp:spPr>
        <a:xfrm>
          <a:off x="0" y="2962238"/>
          <a:ext cx="3007054" cy="140957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b="1" i="0" kern="1200" dirty="0"/>
            <a:t>Block 3</a:t>
          </a:r>
          <a:endParaRPr lang="de-DE" sz="3600" i="0" kern="1200" dirty="0"/>
        </a:p>
      </dsp:txBody>
      <dsp:txXfrm>
        <a:off x="68810" y="3031048"/>
        <a:ext cx="2869434" cy="1271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21C71-D269-4FFD-952A-9AE5DC4B9B26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2CDCC-29D3-4B9D-B9D1-28C6E09579A5}">
      <dsp:nvSpPr>
        <dsp:cNvPr id="0" name=""/>
        <dsp:cNvSpPr/>
      </dsp:nvSpPr>
      <dsp:spPr>
        <a:xfrm>
          <a:off x="384538" y="253918"/>
          <a:ext cx="5656275" cy="50816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solidFill>
                <a:schemeClr val="bg1"/>
              </a:solidFill>
            </a:rPr>
            <a:t>Einführung: Ein Fallbeispiel</a:t>
          </a:r>
          <a:endParaRPr lang="de-DE" sz="2200" kern="1200" dirty="0"/>
        </a:p>
      </dsp:txBody>
      <dsp:txXfrm>
        <a:off x="384538" y="253918"/>
        <a:ext cx="5656275" cy="508162"/>
      </dsp:txXfrm>
    </dsp:sp>
    <dsp:sp modelId="{EF9C9375-61BD-4B84-B5D3-2E34BF693A14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53D53-3089-427A-B767-E4411978DCE0}">
      <dsp:nvSpPr>
        <dsp:cNvPr id="0" name=""/>
        <dsp:cNvSpPr/>
      </dsp:nvSpPr>
      <dsp:spPr>
        <a:xfrm>
          <a:off x="748672" y="1015918"/>
          <a:ext cx="5292140" cy="50816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solidFill>
                <a:schemeClr val="bg1"/>
              </a:solidFill>
            </a:rPr>
            <a:t>Summative und formative Assessments</a:t>
          </a:r>
          <a:endParaRPr lang="de-DE" sz="2200" kern="1200" dirty="0"/>
        </a:p>
      </dsp:txBody>
      <dsp:txXfrm>
        <a:off x="748672" y="1015918"/>
        <a:ext cx="5292140" cy="508162"/>
      </dsp:txXfrm>
    </dsp:sp>
    <dsp:sp modelId="{F6023A61-5D55-43C4-B9C2-EE21DB1DE2D2}">
      <dsp:nvSpPr>
        <dsp:cNvPr id="0" name=""/>
        <dsp:cNvSpPr/>
      </dsp:nvSpPr>
      <dsp:spPr>
        <a:xfrm>
          <a:off x="431071" y="952398"/>
          <a:ext cx="635203" cy="635203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F8B8C-C098-4C2C-92FC-27E3C90D4284}">
      <dsp:nvSpPr>
        <dsp:cNvPr id="0" name=""/>
        <dsp:cNvSpPr/>
      </dsp:nvSpPr>
      <dsp:spPr>
        <a:xfrm>
          <a:off x="860432" y="1777918"/>
          <a:ext cx="5180380" cy="50816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solidFill>
                <a:schemeClr val="bg1"/>
              </a:solidFill>
            </a:rPr>
            <a:t>Diagnosekompetenz von Lehrkräften</a:t>
          </a:r>
          <a:endParaRPr lang="de-DE" sz="2200" kern="1200" dirty="0"/>
        </a:p>
      </dsp:txBody>
      <dsp:txXfrm>
        <a:off x="860432" y="1777918"/>
        <a:ext cx="5180380" cy="508162"/>
      </dsp:txXfrm>
    </dsp:sp>
    <dsp:sp modelId="{F8CEE7CC-07F0-4AF7-90AE-518824AEC43E}">
      <dsp:nvSpPr>
        <dsp:cNvPr id="0" name=""/>
        <dsp:cNvSpPr/>
      </dsp:nvSpPr>
      <dsp:spPr>
        <a:xfrm>
          <a:off x="542831" y="1714398"/>
          <a:ext cx="635203" cy="635203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E12FBA-1487-4021-BB36-FD67DB8EC7CB}">
      <dsp:nvSpPr>
        <dsp:cNvPr id="0" name=""/>
        <dsp:cNvSpPr/>
      </dsp:nvSpPr>
      <dsp:spPr>
        <a:xfrm>
          <a:off x="748672" y="2539918"/>
          <a:ext cx="5292140" cy="50816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solidFill>
                <a:schemeClr val="bg1"/>
              </a:solidFill>
            </a:rPr>
            <a:t>Checkliste zur diagnostischen Kompetenz</a:t>
          </a:r>
          <a:endParaRPr lang="de-DE" sz="2200" kern="1200" dirty="0"/>
        </a:p>
      </dsp:txBody>
      <dsp:txXfrm>
        <a:off x="748672" y="2539918"/>
        <a:ext cx="5292140" cy="508162"/>
      </dsp:txXfrm>
    </dsp:sp>
    <dsp:sp modelId="{81EBC999-8E0F-4991-910F-297DE99866E8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34C7E-ADAE-4311-9D24-B593FAF6EA91}">
      <dsp:nvSpPr>
        <dsp:cNvPr id="0" name=""/>
        <dsp:cNvSpPr/>
      </dsp:nvSpPr>
      <dsp:spPr>
        <a:xfrm>
          <a:off x="384538" y="3301918"/>
          <a:ext cx="5656275" cy="50816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b="1" kern="1200" dirty="0">
              <a:solidFill>
                <a:schemeClr val="bg1"/>
              </a:solidFill>
            </a:rPr>
            <a:t>Zwischenfazit</a:t>
          </a:r>
          <a:endParaRPr lang="de-DE" sz="2200" kern="1200" dirty="0"/>
        </a:p>
      </dsp:txBody>
      <dsp:txXfrm>
        <a:off x="384538" y="3301918"/>
        <a:ext cx="5656275" cy="508162"/>
      </dsp:txXfrm>
    </dsp:sp>
    <dsp:sp modelId="{272E4EFC-4745-43FD-A970-B78781C8C277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blipFill rotWithShape="0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FB17-6564-3F45-B1D3-4711428158F5}">
      <dsp:nvSpPr>
        <dsp:cNvPr id="0" name=""/>
        <dsp:cNvSpPr/>
      </dsp:nvSpPr>
      <dsp:spPr>
        <a:xfrm rot="5400000">
          <a:off x="5298369" y="-2079044"/>
          <a:ext cx="1057981" cy="548457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Noten simulieren Objektivität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Unterliegen subjektiven Urteilsverzerrungen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Können Leistungen zwischen Gruppen nicht vergleichen</a:t>
          </a:r>
        </a:p>
      </dsp:txBody>
      <dsp:txXfrm rot="-5400000">
        <a:off x="3085073" y="185898"/>
        <a:ext cx="5432928" cy="954689"/>
      </dsp:txXfrm>
    </dsp:sp>
    <dsp:sp modelId="{B0FCFB9A-80E9-4D46-BF0B-75F5F7AE98D0}">
      <dsp:nvSpPr>
        <dsp:cNvPr id="0" name=""/>
        <dsp:cNvSpPr/>
      </dsp:nvSpPr>
      <dsp:spPr>
        <a:xfrm>
          <a:off x="0" y="2003"/>
          <a:ext cx="3085072" cy="13224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Mangelnde Objektivität</a:t>
          </a:r>
        </a:p>
      </dsp:txBody>
      <dsp:txXfrm>
        <a:off x="64558" y="66561"/>
        <a:ext cx="2955956" cy="1193361"/>
      </dsp:txXfrm>
    </dsp:sp>
    <dsp:sp modelId="{63DDCA85-5E35-6F42-9306-C3EDD1E2662D}">
      <dsp:nvSpPr>
        <dsp:cNvPr id="0" name=""/>
        <dsp:cNvSpPr/>
      </dsp:nvSpPr>
      <dsp:spPr>
        <a:xfrm rot="5400000">
          <a:off x="5298369" y="-690443"/>
          <a:ext cx="1057981" cy="5484574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Noten geben kein lernförderliches Feedback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Entmutigen Schwächere, statt sie zu fördern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Erzeugen keine Motivation zum Lernen</a:t>
          </a:r>
        </a:p>
      </dsp:txBody>
      <dsp:txXfrm rot="-5400000">
        <a:off x="3085073" y="1574499"/>
        <a:ext cx="5432928" cy="954689"/>
      </dsp:txXfrm>
    </dsp:sp>
    <dsp:sp modelId="{C2B7C0F0-FC0D-0F42-BF38-C39AD734BC97}">
      <dsp:nvSpPr>
        <dsp:cNvPr id="0" name=""/>
        <dsp:cNvSpPr/>
      </dsp:nvSpPr>
      <dsp:spPr>
        <a:xfrm>
          <a:off x="0" y="1390604"/>
          <a:ext cx="3085072" cy="132247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Unproduktives Feedback</a:t>
          </a:r>
        </a:p>
      </dsp:txBody>
      <dsp:txXfrm>
        <a:off x="64558" y="1455162"/>
        <a:ext cx="2955956" cy="1193361"/>
      </dsp:txXfrm>
    </dsp:sp>
    <dsp:sp modelId="{55B9C5CE-AC4E-4845-B5C1-C0F0F66D8C96}">
      <dsp:nvSpPr>
        <dsp:cNvPr id="0" name=""/>
        <dsp:cNvSpPr/>
      </dsp:nvSpPr>
      <dsp:spPr>
        <a:xfrm rot="5400000">
          <a:off x="5298369" y="698157"/>
          <a:ext cx="1057981" cy="5484574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Fokussieren auf Lernergebnis, nicht Lernprozess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Erzeugen Angst und Druck statt Freude am Lernen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700" kern="1200" dirty="0"/>
            <a:t>Erzeugen unproduktive, fehlervermeidende Lernkultur</a:t>
          </a:r>
        </a:p>
      </dsp:txBody>
      <dsp:txXfrm rot="-5400000">
        <a:off x="3085073" y="2963099"/>
        <a:ext cx="5432928" cy="954689"/>
      </dsp:txXfrm>
    </dsp:sp>
    <dsp:sp modelId="{7BE7D31F-B3DD-F24F-B688-B1D85F15F88C}">
      <dsp:nvSpPr>
        <dsp:cNvPr id="0" name=""/>
        <dsp:cNvSpPr/>
      </dsp:nvSpPr>
      <dsp:spPr>
        <a:xfrm>
          <a:off x="0" y="2779205"/>
          <a:ext cx="3085072" cy="132247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 err="1">
              <a:solidFill>
                <a:schemeClr val="bg1"/>
              </a:solidFill>
            </a:rPr>
            <a:t>Kontraproduk-tive</a:t>
          </a:r>
          <a:r>
            <a:rPr lang="de-DE" sz="3200" b="1" kern="1200" dirty="0">
              <a:solidFill>
                <a:schemeClr val="bg1"/>
              </a:solidFill>
            </a:rPr>
            <a:t> Lernkultur</a:t>
          </a:r>
        </a:p>
      </dsp:txBody>
      <dsp:txXfrm>
        <a:off x="64558" y="2843763"/>
        <a:ext cx="2955956" cy="11933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844CC-3C40-8C4B-AB2B-B06BAAFDA5A5}">
      <dsp:nvSpPr>
        <dsp:cNvPr id="0" name=""/>
        <dsp:cNvSpPr/>
      </dsp:nvSpPr>
      <dsp:spPr>
        <a:xfrm rot="5400000">
          <a:off x="-224301" y="228328"/>
          <a:ext cx="1495342" cy="104673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1</a:t>
          </a:r>
        </a:p>
      </dsp:txBody>
      <dsp:txXfrm rot="-5400000">
        <a:off x="1" y="527397"/>
        <a:ext cx="1046739" cy="448603"/>
      </dsp:txXfrm>
    </dsp:sp>
    <dsp:sp modelId="{8C5F84D8-541F-BE4C-B2BA-9210311B3308}">
      <dsp:nvSpPr>
        <dsp:cNvPr id="0" name=""/>
        <dsp:cNvSpPr/>
      </dsp:nvSpPr>
      <dsp:spPr>
        <a:xfrm rot="5400000">
          <a:off x="4321951" y="-3271185"/>
          <a:ext cx="972483" cy="7522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informieren über das Erreichen von Lernzielen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werden dokumentiert meist in Noten (Tests, Klassenarbeiten, mündliche Prüfungen)</a:t>
          </a:r>
        </a:p>
      </dsp:txBody>
      <dsp:txXfrm rot="-5400000">
        <a:off x="1046740" y="51499"/>
        <a:ext cx="7475434" cy="877537"/>
      </dsp:txXfrm>
    </dsp:sp>
    <dsp:sp modelId="{21045EC8-D9EC-1F4C-821A-01C4AE60D744}">
      <dsp:nvSpPr>
        <dsp:cNvPr id="0" name=""/>
        <dsp:cNvSpPr/>
      </dsp:nvSpPr>
      <dsp:spPr>
        <a:xfrm rot="5400000">
          <a:off x="-224301" y="1528473"/>
          <a:ext cx="1495342" cy="1046739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2</a:t>
          </a:r>
        </a:p>
      </dsp:txBody>
      <dsp:txXfrm rot="-5400000">
        <a:off x="1" y="1827542"/>
        <a:ext cx="1046739" cy="448603"/>
      </dsp:txXfrm>
    </dsp:sp>
    <dsp:sp modelId="{6751BB80-5E18-D649-8ADE-F0F140A40317}">
      <dsp:nvSpPr>
        <dsp:cNvPr id="0" name=""/>
        <dsp:cNvSpPr/>
      </dsp:nvSpPr>
      <dsp:spPr>
        <a:xfrm rot="5400000">
          <a:off x="4322207" y="-1971295"/>
          <a:ext cx="971972" cy="7522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sind oft verknüpft mit administrativen Entscheidungen, z.B. Versetzungen, Schullaufbahnen und Abschlusszeugnissen,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de-DE" sz="1900" kern="1200" dirty="0"/>
            <a:t>eröffnen oder verschließen Berufs- und Lebenschancen </a:t>
          </a:r>
        </a:p>
      </dsp:txBody>
      <dsp:txXfrm rot="-5400000">
        <a:off x="1046740" y="1351620"/>
        <a:ext cx="7475459" cy="877076"/>
      </dsp:txXfrm>
    </dsp:sp>
    <dsp:sp modelId="{91D51BC1-7196-9C49-AA0C-C6F5E2EFCF66}">
      <dsp:nvSpPr>
        <dsp:cNvPr id="0" name=""/>
        <dsp:cNvSpPr/>
      </dsp:nvSpPr>
      <dsp:spPr>
        <a:xfrm rot="5400000">
          <a:off x="-224301" y="2828619"/>
          <a:ext cx="1495342" cy="1046739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3</a:t>
          </a:r>
        </a:p>
      </dsp:txBody>
      <dsp:txXfrm rot="-5400000">
        <a:off x="1" y="3127688"/>
        <a:ext cx="1046739" cy="448603"/>
      </dsp:txXfrm>
    </dsp:sp>
    <dsp:sp modelId="{636484C6-6FBE-604E-8E92-8C49F23CEB18}">
      <dsp:nvSpPr>
        <dsp:cNvPr id="0" name=""/>
        <dsp:cNvSpPr/>
      </dsp:nvSpPr>
      <dsp:spPr>
        <a:xfrm rot="5400000">
          <a:off x="4322207" y="-671149"/>
          <a:ext cx="971972" cy="7522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erzeugen Konkurrenz und Selektionsdruck („High Stakes Assessments“)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erzeugen kontraproduktive Lernkulturen („</a:t>
          </a:r>
          <a:r>
            <a:rPr lang="de-DE" sz="1900" kern="1200" dirty="0" err="1"/>
            <a:t>teaching</a:t>
          </a:r>
          <a:r>
            <a:rPr lang="de-DE" sz="1900" kern="1200" dirty="0"/>
            <a:t> / </a:t>
          </a:r>
          <a:r>
            <a:rPr lang="de-DE" sz="1900" kern="1200" dirty="0" err="1"/>
            <a:t>learning</a:t>
          </a:r>
          <a:r>
            <a:rPr lang="de-DE" sz="1900" kern="1200" dirty="0"/>
            <a:t> </a:t>
          </a:r>
          <a:r>
            <a:rPr lang="de-DE" sz="1900" kern="1200" dirty="0" err="1"/>
            <a:t>to</a:t>
          </a:r>
          <a:r>
            <a:rPr lang="de-DE" sz="1900" kern="1200" dirty="0"/>
            <a:t> </a:t>
          </a:r>
          <a:r>
            <a:rPr lang="de-DE" sz="1900" kern="1200" dirty="0" err="1"/>
            <a:t>the</a:t>
          </a:r>
          <a:r>
            <a:rPr lang="de-DE" sz="1900" kern="1200" dirty="0"/>
            <a:t> </a:t>
          </a:r>
          <a:r>
            <a:rPr lang="de-DE" sz="1900" kern="1200" dirty="0" err="1"/>
            <a:t>test</a:t>
          </a:r>
          <a:r>
            <a:rPr lang="de-DE" sz="1900" kern="1200" dirty="0"/>
            <a:t>“)</a:t>
          </a:r>
        </a:p>
      </dsp:txBody>
      <dsp:txXfrm rot="-5400000">
        <a:off x="1046740" y="2651766"/>
        <a:ext cx="7475459" cy="8770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ABF37-24E6-CA4F-A97F-340271AA78D1}">
      <dsp:nvSpPr>
        <dsp:cNvPr id="0" name=""/>
        <dsp:cNvSpPr/>
      </dsp:nvSpPr>
      <dsp:spPr>
        <a:xfrm rot="5400000">
          <a:off x="5298369" y="-2079044"/>
          <a:ext cx="1057981" cy="54845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fortlaufendes </a:t>
          </a:r>
          <a:r>
            <a:rPr lang="de-DE" sz="1600" i="1" kern="1200" dirty="0"/>
            <a:t>Diagnostizieren </a:t>
          </a:r>
          <a:r>
            <a:rPr lang="de-DE" sz="1600" kern="1200" dirty="0"/>
            <a:t>des individuellen Lernstandes und Lernfortschritts von </a:t>
          </a:r>
          <a:r>
            <a:rPr lang="de-DE" sz="1600" kern="1200" dirty="0" err="1"/>
            <a:t>SuS</a:t>
          </a:r>
          <a:endParaRPr lang="de-D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Abgleich mit Kompetenzmodellen und Bildungsstandards</a:t>
          </a:r>
        </a:p>
      </dsp:txBody>
      <dsp:txXfrm rot="-5400000">
        <a:off x="3085073" y="185898"/>
        <a:ext cx="5432928" cy="954689"/>
      </dsp:txXfrm>
    </dsp:sp>
    <dsp:sp modelId="{43581618-166E-AD40-A317-95BD1379BBD8}">
      <dsp:nvSpPr>
        <dsp:cNvPr id="0" name=""/>
        <dsp:cNvSpPr/>
      </dsp:nvSpPr>
      <dsp:spPr>
        <a:xfrm>
          <a:off x="0" y="2003"/>
          <a:ext cx="3085072" cy="1322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Zielen auf:</a:t>
          </a:r>
        </a:p>
      </dsp:txBody>
      <dsp:txXfrm>
        <a:off x="64558" y="66561"/>
        <a:ext cx="2955956" cy="1193361"/>
      </dsp:txXfrm>
    </dsp:sp>
    <dsp:sp modelId="{E420ED02-E8A7-EF45-822F-0A0702EB7A51}">
      <dsp:nvSpPr>
        <dsp:cNvPr id="0" name=""/>
        <dsp:cNvSpPr/>
      </dsp:nvSpPr>
      <dsp:spPr>
        <a:xfrm rot="5400000">
          <a:off x="5298369" y="-690443"/>
          <a:ext cx="1057981" cy="54845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Optimierung (Differenzierung, Individualisierung) des Unterrichts, um eine gute </a:t>
          </a:r>
          <a:r>
            <a:rPr lang="de-DE" sz="1600" i="1" kern="1200" dirty="0"/>
            <a:t>Passung </a:t>
          </a:r>
          <a:r>
            <a:rPr lang="de-DE" sz="1600" kern="1200" dirty="0"/>
            <a:t>zwischen Lernvoraus-setzungen der </a:t>
          </a:r>
          <a:r>
            <a:rPr lang="de-DE" sz="1600" kern="1200" dirty="0" err="1"/>
            <a:t>SuS</a:t>
          </a:r>
          <a:r>
            <a:rPr lang="de-DE" sz="1600" kern="1200" dirty="0"/>
            <a:t> und Unterrichtsangeboten zu erreichen</a:t>
          </a:r>
        </a:p>
      </dsp:txBody>
      <dsp:txXfrm rot="-5400000">
        <a:off x="3085073" y="1574499"/>
        <a:ext cx="5432928" cy="954689"/>
      </dsp:txXfrm>
    </dsp:sp>
    <dsp:sp modelId="{31333D05-5DED-2141-A39B-C05335CE25FA}">
      <dsp:nvSpPr>
        <dsp:cNvPr id="0" name=""/>
        <dsp:cNvSpPr/>
      </dsp:nvSpPr>
      <dsp:spPr>
        <a:xfrm>
          <a:off x="0" y="1390604"/>
          <a:ext cx="3085072" cy="1322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Zielen auf:</a:t>
          </a:r>
        </a:p>
      </dsp:txBody>
      <dsp:txXfrm>
        <a:off x="64558" y="1455162"/>
        <a:ext cx="2955956" cy="1193361"/>
      </dsp:txXfrm>
    </dsp:sp>
    <dsp:sp modelId="{F8B5D8EA-60FA-2C45-8856-1DA21BED88FE}">
      <dsp:nvSpPr>
        <dsp:cNvPr id="0" name=""/>
        <dsp:cNvSpPr/>
      </dsp:nvSpPr>
      <dsp:spPr>
        <a:xfrm rot="5400000">
          <a:off x="5298369" y="698157"/>
          <a:ext cx="1057981" cy="54845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de-DE" sz="1600" kern="1200" dirty="0"/>
            <a:t>Individuelle Förderung von </a:t>
          </a:r>
          <a:r>
            <a:rPr lang="de-DE" sz="1600" kern="1200" dirty="0" err="1"/>
            <a:t>SuS</a:t>
          </a:r>
          <a:r>
            <a:rPr lang="de-DE" sz="1600" kern="1200" dirty="0"/>
            <a:t> mit Lernproblemen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 eine neue Lernkultur, die auf den Fähigkeiten und Ressourcen der Lernenden aufbaut, statt ihre Defizite zu markieren</a:t>
          </a:r>
        </a:p>
      </dsp:txBody>
      <dsp:txXfrm rot="-5400000">
        <a:off x="3085073" y="2963099"/>
        <a:ext cx="5432928" cy="954689"/>
      </dsp:txXfrm>
    </dsp:sp>
    <dsp:sp modelId="{55C9D619-4A4F-954C-BC5E-50B62B1E46FC}">
      <dsp:nvSpPr>
        <dsp:cNvPr id="0" name=""/>
        <dsp:cNvSpPr/>
      </dsp:nvSpPr>
      <dsp:spPr>
        <a:xfrm>
          <a:off x="0" y="2779205"/>
          <a:ext cx="3085072" cy="1322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b="1" kern="1200" dirty="0">
              <a:solidFill>
                <a:schemeClr val="bg1"/>
              </a:solidFill>
            </a:rPr>
            <a:t>Zielen auf:</a:t>
          </a:r>
          <a:endParaRPr lang="de-DE" sz="3200" kern="1200" dirty="0"/>
        </a:p>
      </dsp:txBody>
      <dsp:txXfrm>
        <a:off x="64558" y="2843763"/>
        <a:ext cx="2955956" cy="1193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199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FF8D-9311-4407-A3A9-97E1D02B18A1}" type="datetimeFigureOut">
              <a:rPr lang="en-US" smtClean="0"/>
              <a:t>9/19/22</a:t>
            </a:fld>
            <a:endParaRPr lang="en-US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31116-AC31-4588-BB05-E7350721AD5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6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46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60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Falls dieser Block isoliert angeboten wird und die </a:t>
            </a:r>
            <a:r>
              <a:rPr lang="de-DE" dirty="0" err="1"/>
              <a:t>Tn</a:t>
            </a:r>
            <a:r>
              <a:rPr lang="de-DE" dirty="0"/>
              <a:t>. sich noch nicht kennen, können Sie den Workshop mit Spielen zum Kennenlernen beginnen (genauere Anleitungen dazu siehe </a:t>
            </a:r>
            <a:r>
              <a:rPr lang="de-DE" dirty="0" err="1"/>
              <a:t>BaCuLit</a:t>
            </a:r>
            <a:r>
              <a:rPr lang="de-DE" dirty="0"/>
              <a:t> 2.0_Modul 1_Block 1_AB 1. Bitte beachten Sie bei Ihrer Planung (als Dozent oder Dozentin), dass diese Spiele ca. 30 Minuten dauern, die in der vorliegenden Kursplanung nicht enthalten sind.</a:t>
            </a:r>
          </a:p>
          <a:p>
            <a:endParaRPr lang="de-DE" dirty="0"/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Runde 1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TN schreiben drei Aussagen zu Tätigkeiten auf, die sie in ihrer Freizeit tun (z.B. „Fallschirmspringen“) oder Lebensmittel, die sie besonders gerne essen usw.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Aussagen müssen der Wahrheit entsprechen und 1 Aussage ist gelogen.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TN bewegen sich frei im Raum, bleiben vor einer Person stehen und halten das Blatt sichtbar vor ihrem Körper.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einem kurzen Gespräch versuchen die Personen herauszufinden, welche der Aussagen gelogen ist und diese wird durch einen Strich hinter der Aussage gekennzeichnet.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Auflösung durch Markierung und Vorstellung bei Runde 2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Runde 2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TN schreiben drei Erwartungen auf, die sie an die Veranstaltung haben.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Erwartungen tragen zum Erfolg bei, 1 Erwartung soll auf keinen Fall eintreten.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TN stellen sich diese gegenseitig vor, pinnen sie an Wand – dabei wird auch aufgelöst, welche Tätigkeit aus Runde 1 gelogen war.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82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39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ES" sz="2200" dirty="0"/>
          </a:p>
          <a:p>
            <a:r>
              <a:rPr lang="de-DE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 1: Lernstandserhebungen (formatives Assessment) als Startpunkt für Unterrichtsentwicklung</a:t>
            </a:r>
            <a:endParaRPr lang="de-ES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Teil 1: </a:t>
            </a:r>
            <a:r>
              <a:rPr lang="de-DE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Lernstandsdiagnostik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Leistungsbewertung im Unterricht</a:t>
            </a:r>
            <a:endParaRPr lang="de-E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Unterschiede zwischen summativen und formativen Assessments 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Diagnosekompetenz von Lehrkräften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Checkliste zur Einschätzung der eigenen Diagnosekompetenz 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Teil 2: Diagnostische Verfahren am Beispiel ‚Lesekompetenzen‘  </a:t>
            </a:r>
            <a:endParaRPr lang="de-E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Grundlagen: Das Modell der Lesekompetenz von Rosebrock &amp; Nix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Diagnostik der Prozessebene des Lesens (Leseflüssigkeit und Textverstehen) 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 2: Diagnostik der subjektiven und sozialen Dimensionen von Lesekompetenz </a:t>
            </a:r>
            <a:endParaRPr lang="de-ES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Fragebögen und Selbsteinschätzungsbögen 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Leitfaden-Interviews 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Leseautobiografien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Beobachtungsbögen und Ratingskalen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 3:</a:t>
            </a:r>
            <a:r>
              <a:rPr lang="de-DE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Lese- und Schreibförderung als Schulprogramm – Schulentwicklung mit </a:t>
            </a:r>
            <a:r>
              <a:rPr lang="de-DE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BaCuLit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ist Schulentwicklung, Teil 1: Grundlagen und Bestandsaufnahme: Wo steht unsere Schule?</a:t>
            </a:r>
            <a:endParaRPr lang="de-E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Trias von Organisations-, Personal- und Unterrichtsentwicklung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Möglichkeiten der Bestandsaufnahme mittels Checklisten und pädagogischen Konferenzen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Defizite an der eigenen Schule identifizieren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ist Schulentwicklung, Teil 2: Ziele formulieren, Prioritäten definieren, Prozess organisieren </a:t>
            </a:r>
            <a:endParaRPr lang="de-E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SMART-Ziele für Schulentwicklung im Bereich Lese- und Schreibförderung formulieren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Prioritäten definieren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Veränderungen implementieren und überprüfen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 Schulkonzept zur Lese- und Schreibförderung erarbeiten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Auswertung, Rückschau und Abschluss.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de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de-DE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1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51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70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42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04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b="1" dirty="0"/>
              <a:t>Ein Blick in die US-amerikanischen Standards zur Diagnosekompetenz von Lehrkräften zeigt, dass es auch anders geht:</a:t>
            </a:r>
          </a:p>
          <a:p>
            <a:endParaRPr lang="de-DE" b="1" dirty="0"/>
          </a:p>
          <a:p>
            <a:pPr>
              <a:buFont typeface="Wingdings" pitchFamily="2" charset="2"/>
              <a:buChar char="Ø"/>
            </a:pPr>
            <a:r>
              <a:rPr lang="de-DE" sz="1200" dirty="0"/>
              <a:t> Lehrkräfte sollen aus dem Methodenarsenal jene Diagnoseverfahren auswählen können, die für Unterrichtsentscheidungen angemessen sind</a:t>
            </a:r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r>
              <a:rPr lang="de-DE" sz="1200" dirty="0"/>
              <a:t> L. sollen für Unterrichtsentscheidungen angemessene Diagnoseverfahren entwickeln können</a:t>
            </a:r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r>
              <a:rPr lang="de-DE" sz="1200" dirty="0"/>
              <a:t> L. sollen fähig sein, von Testexperten professionell konstruierte als auch eigene Diagnoseverfahren anzuwenden, auszuwerten und zu interpretieren</a:t>
            </a:r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r>
              <a:rPr lang="de-DE" sz="1200" dirty="0"/>
              <a:t> L. sollen fähig sein, pädagogisch-diagnostische Informationen (a) in pädagogischen Entscheidungen für einzelne </a:t>
            </a:r>
            <a:r>
              <a:rPr lang="de-DE" sz="1200" dirty="0" err="1"/>
              <a:t>SuS</a:t>
            </a:r>
            <a:r>
              <a:rPr lang="de-DE" sz="1200" dirty="0"/>
              <a:t>, (b) für die Planung ihres Unterrichts, (c) im Rahmen der </a:t>
            </a:r>
            <a:r>
              <a:rPr lang="de-DE" sz="1200" dirty="0" err="1"/>
              <a:t>Curriculumentwicklung</a:t>
            </a:r>
            <a:r>
              <a:rPr lang="de-DE" sz="1200" dirty="0"/>
              <a:t> und (d) in Schulentwicklungsprozessen zu nutzen (…).</a:t>
            </a:r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pPr>
              <a:buFont typeface="Wingdings" pitchFamily="2" charset="2"/>
              <a:buChar char="Ø"/>
            </a:pPr>
            <a:r>
              <a:rPr lang="de-DE" b="1" dirty="0"/>
              <a:t>Quelle</a:t>
            </a:r>
            <a:r>
              <a:rPr lang="de-DE" dirty="0"/>
              <a:t>: A. Helmke 2009, S. 125</a:t>
            </a:r>
          </a:p>
          <a:p>
            <a:pPr>
              <a:buFont typeface="Wingdings" pitchFamily="2" charset="2"/>
              <a:buChar char="Ø"/>
            </a:pPr>
            <a:endParaRPr lang="de-DE" sz="1200" dirty="0"/>
          </a:p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31116-AC31-4588-BB05-E7350721AD5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2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17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EEBEC6E7-68B0-4DDB-AEEF-4378954A4BCD}"/>
              </a:ext>
            </a:extLst>
          </p:cNvPr>
          <p:cNvSpPr txBox="1">
            <a:spLocks/>
          </p:cNvSpPr>
          <p:nvPr userDrawn="1"/>
        </p:nvSpPr>
        <p:spPr>
          <a:xfrm>
            <a:off x="3905464" y="3284984"/>
            <a:ext cx="5238535" cy="3005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chemeClr val="bg1"/>
                </a:solidFill>
              </a:rPr>
              <a:t>Modul :</a:t>
            </a:r>
            <a:br>
              <a:rPr lang="de-DE" sz="3600" dirty="0">
                <a:solidFill>
                  <a:schemeClr val="bg1"/>
                </a:solidFill>
              </a:rPr>
            </a:b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b="1" dirty="0">
                <a:solidFill>
                  <a:schemeClr val="bg1"/>
                </a:solidFill>
              </a:rPr>
              <a:t>Block :</a:t>
            </a:r>
            <a:br>
              <a:rPr lang="de-DE" sz="3600" b="1" dirty="0">
                <a:solidFill>
                  <a:schemeClr val="bg1"/>
                </a:solidFill>
              </a:rPr>
            </a:br>
            <a:br>
              <a:rPr lang="de-DE" sz="3600" dirty="0">
                <a:solidFill>
                  <a:schemeClr val="bg1"/>
                </a:solidFill>
              </a:rPr>
            </a:br>
            <a:endParaRPr lang="de-DE" sz="3600" dirty="0">
              <a:solidFill>
                <a:schemeClr val="bg1"/>
              </a:solidFill>
            </a:endParaRP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E7045018-2D2F-41BF-85F4-834E2CC6B2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512" y="-27385"/>
            <a:ext cx="9216000" cy="6912000"/>
          </a:xfrm>
          <a:prstGeom prst="rect">
            <a:avLst/>
          </a:prstGeom>
        </p:spPr>
      </p:pic>
      <p:sp>
        <p:nvSpPr>
          <p:cNvPr id="24" name="Titel 1">
            <a:extLst>
              <a:ext uri="{FF2B5EF4-FFF2-40B4-BE49-F238E27FC236}">
                <a16:creationId xmlns:a16="http://schemas.microsoft.com/office/drawing/2014/main" id="{CAB9BD09-2F36-4DE5-AD78-03A74798F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04480" y="3356992"/>
            <a:ext cx="4788000" cy="24120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Modul:</a:t>
            </a:r>
            <a:br>
              <a:rPr lang="de-DE" dirty="0"/>
            </a:b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Block: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19AEB6A-B88B-482F-BBE0-0D2025BBF214}"/>
              </a:ext>
            </a:extLst>
          </p:cNvPr>
          <p:cNvSpPr/>
          <p:nvPr userDrawn="1"/>
        </p:nvSpPr>
        <p:spPr>
          <a:xfrm>
            <a:off x="395536" y="0"/>
            <a:ext cx="4968000" cy="18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FD8A45DD-1E28-471B-B4A7-7E259981D3A9}"/>
              </a:ext>
            </a:extLst>
          </p:cNvPr>
          <p:cNvSpPr/>
          <p:nvPr userDrawn="1"/>
        </p:nvSpPr>
        <p:spPr>
          <a:xfrm>
            <a:off x="5076056" y="116632"/>
            <a:ext cx="1476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82DA8EDD-8D3B-4BD8-A95C-31684EA5A937}"/>
              </a:ext>
            </a:extLst>
          </p:cNvPr>
          <p:cNvSpPr/>
          <p:nvPr userDrawn="1"/>
        </p:nvSpPr>
        <p:spPr>
          <a:xfrm>
            <a:off x="6012160" y="260648"/>
            <a:ext cx="9144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5" name="TextBox 4">
            <a:extLst>
              <a:ext uri="{FF2B5EF4-FFF2-40B4-BE49-F238E27FC236}">
                <a16:creationId xmlns:a16="http://schemas.microsoft.com/office/drawing/2014/main" id="{067FF892-9326-42CC-A491-2AC13B466245}"/>
              </a:ext>
            </a:extLst>
          </p:cNvPr>
          <p:cNvSpPr txBox="1"/>
          <p:nvPr userDrawn="1"/>
        </p:nvSpPr>
        <p:spPr>
          <a:xfrm>
            <a:off x="-180528" y="44624"/>
            <a:ext cx="680424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BaCuLit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Basic Curriculum for Teachers’ In-Service Training in Content Area Literacy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Fortbildung für Lehrkräfte zur Vermittlung fachbezogener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Lese- und Schreibkompetenzen</a:t>
            </a:r>
          </a:p>
        </p:txBody>
      </p:sp>
      <p:grpSp>
        <p:nvGrpSpPr>
          <p:cNvPr id="56" name="officeArt object">
            <a:extLst>
              <a:ext uri="{FF2B5EF4-FFF2-40B4-BE49-F238E27FC236}">
                <a16:creationId xmlns:a16="http://schemas.microsoft.com/office/drawing/2014/main" id="{4ACC0FEF-2456-4A7B-8655-9A90D8706162}"/>
              </a:ext>
            </a:extLst>
          </p:cNvPr>
          <p:cNvGrpSpPr>
            <a:grpSpLocks/>
          </p:cNvGrpSpPr>
          <p:nvPr userDrawn="1"/>
        </p:nvGrpSpPr>
        <p:grpSpPr>
          <a:xfrm flipH="1">
            <a:off x="755576" y="565777"/>
            <a:ext cx="6032500" cy="37742"/>
            <a:chOff x="-1" y="0"/>
            <a:chExt cx="6032500" cy="37742"/>
          </a:xfrm>
        </p:grpSpPr>
        <p:cxnSp>
          <p:nvCxnSpPr>
            <p:cNvPr id="57" name="Shape 1073741838">
              <a:extLst>
                <a:ext uri="{FF2B5EF4-FFF2-40B4-BE49-F238E27FC236}">
                  <a16:creationId xmlns:a16="http://schemas.microsoft.com/office/drawing/2014/main" id="{FC019192-C254-4F56-802B-7F760BFB4F82}"/>
                </a:ext>
              </a:extLst>
            </p:cNvPr>
            <p:cNvCxnSpPr/>
            <p:nvPr/>
          </p:nvCxnSpPr>
          <p:spPr>
            <a:xfrm>
              <a:off x="4829048" y="18870"/>
              <a:ext cx="1200605" cy="1"/>
            </a:xfrm>
            <a:prstGeom prst="line">
              <a:avLst/>
            </a:prstGeom>
            <a:noFill/>
            <a:ln w="38100" cap="flat">
              <a:solidFill>
                <a:srgbClr val="D0D0E1"/>
              </a:solidFill>
              <a:prstDash val="solid"/>
              <a:miter lim="400000"/>
            </a:ln>
            <a:effectLst/>
          </p:spPr>
        </p:cxnSp>
        <p:cxnSp>
          <p:nvCxnSpPr>
            <p:cNvPr id="58" name="Shape 1073741839">
              <a:extLst>
                <a:ext uri="{FF2B5EF4-FFF2-40B4-BE49-F238E27FC236}">
                  <a16:creationId xmlns:a16="http://schemas.microsoft.com/office/drawing/2014/main" id="{593FFC4A-72E7-41D0-B148-800177093FC2}"/>
                </a:ext>
              </a:extLst>
            </p:cNvPr>
            <p:cNvCxnSpPr/>
            <p:nvPr/>
          </p:nvCxnSpPr>
          <p:spPr>
            <a:xfrm>
              <a:off x="22361" y="18870"/>
              <a:ext cx="1203380" cy="1"/>
            </a:xfrm>
            <a:prstGeom prst="line">
              <a:avLst/>
            </a:prstGeom>
            <a:noFill/>
            <a:ln w="38100" cap="flat">
              <a:solidFill>
                <a:srgbClr val="9EAECD"/>
              </a:solidFill>
              <a:prstDash val="solid"/>
              <a:miter lim="400000"/>
            </a:ln>
            <a:effectLst/>
          </p:spPr>
        </p:cxnSp>
        <p:grpSp>
          <p:nvGrpSpPr>
            <p:cNvPr id="59" name="Group 1073741848">
              <a:extLst>
                <a:ext uri="{FF2B5EF4-FFF2-40B4-BE49-F238E27FC236}">
                  <a16:creationId xmlns:a16="http://schemas.microsoft.com/office/drawing/2014/main" id="{0BADB378-D455-452F-A20F-72C2BBD812EC}"/>
                </a:ext>
              </a:extLst>
            </p:cNvPr>
            <p:cNvGrpSpPr/>
            <p:nvPr/>
          </p:nvGrpSpPr>
          <p:grpSpPr>
            <a:xfrm>
              <a:off x="-1" y="0"/>
              <a:ext cx="6032500" cy="37742"/>
              <a:chOff x="0" y="0"/>
              <a:chExt cx="6032500" cy="37742"/>
            </a:xfrm>
          </p:grpSpPr>
          <p:cxnSp>
            <p:nvCxnSpPr>
              <p:cNvPr id="60" name="Shape 1073741840">
                <a:extLst>
                  <a:ext uri="{FF2B5EF4-FFF2-40B4-BE49-F238E27FC236}">
                    <a16:creationId xmlns:a16="http://schemas.microsoft.com/office/drawing/2014/main" id="{F8108661-A0D2-4EEA-8340-5F3EBCA83B68}"/>
                  </a:ext>
                </a:extLst>
              </p:cNvPr>
              <p:cNvCxnSpPr/>
              <p:nvPr/>
            </p:nvCxnSpPr>
            <p:spPr>
              <a:xfrm>
                <a:off x="2428877" y="18870"/>
                <a:ext cx="1200912" cy="1"/>
              </a:xfrm>
              <a:prstGeom prst="line">
                <a:avLst/>
              </a:prstGeom>
              <a:noFill/>
              <a:ln w="38100" cap="flat">
                <a:solidFill>
                  <a:srgbClr val="6C899F"/>
                </a:solidFill>
                <a:prstDash val="solid"/>
                <a:miter lim="400000"/>
              </a:ln>
              <a:effectLst/>
            </p:spPr>
          </p:cxnSp>
          <p:grpSp>
            <p:nvGrpSpPr>
              <p:cNvPr id="61" name="Group 1073741847">
                <a:extLst>
                  <a:ext uri="{FF2B5EF4-FFF2-40B4-BE49-F238E27FC236}">
                    <a16:creationId xmlns:a16="http://schemas.microsoft.com/office/drawing/2014/main" id="{D0BAD502-76C0-4067-99EB-2BEBD65155EB}"/>
                  </a:ext>
                </a:extLst>
              </p:cNvPr>
              <p:cNvGrpSpPr/>
              <p:nvPr/>
            </p:nvGrpSpPr>
            <p:grpSpPr>
              <a:xfrm>
                <a:off x="0" y="0"/>
                <a:ext cx="6032500" cy="37742"/>
                <a:chOff x="0" y="0"/>
                <a:chExt cx="6032500" cy="37741"/>
              </a:xfrm>
            </p:grpSpPr>
            <p:sp>
              <p:nvSpPr>
                <p:cNvPr id="62" name="Shape 1073741841">
                  <a:extLst>
                    <a:ext uri="{FF2B5EF4-FFF2-40B4-BE49-F238E27FC236}">
                      <a16:creationId xmlns:a16="http://schemas.microsoft.com/office/drawing/2014/main" id="{0A79893F-9EFA-41B6-88CD-FE0FABBC209C}"/>
                    </a:ext>
                  </a:extLst>
                </p:cNvPr>
                <p:cNvSpPr/>
                <p:nvPr/>
              </p:nvSpPr>
              <p:spPr>
                <a:xfrm>
                  <a:off x="600008" y="0"/>
                  <a:ext cx="1258004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9EAECD"/>
                    </a:gs>
                    <a:gs pos="100000">
                      <a:srgbClr val="8EC2CD"/>
                    </a:gs>
                  </a:gsLst>
                  <a:lin ang="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Shape 1073741842">
                  <a:extLst>
                    <a:ext uri="{FF2B5EF4-FFF2-40B4-BE49-F238E27FC236}">
                      <a16:creationId xmlns:a16="http://schemas.microsoft.com/office/drawing/2014/main" id="{98465935-59BB-40BB-B002-C0829807032A}"/>
                    </a:ext>
                  </a:extLst>
                </p:cNvPr>
                <p:cNvSpPr/>
                <p:nvPr/>
              </p:nvSpPr>
              <p:spPr>
                <a:xfrm>
                  <a:off x="1858011" y="0"/>
                  <a:ext cx="1258004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8EC2CD"/>
                    </a:gs>
                    <a:gs pos="100000">
                      <a:srgbClr val="6C899F"/>
                    </a:gs>
                  </a:gsLst>
                  <a:lin ang="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Shape 1073741843">
                  <a:extLst>
                    <a:ext uri="{FF2B5EF4-FFF2-40B4-BE49-F238E27FC236}">
                      <a16:creationId xmlns:a16="http://schemas.microsoft.com/office/drawing/2014/main" id="{4CA34D7F-B787-4E51-9E90-C3F9AA89F487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600009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9EAECD"/>
                    </a:gs>
                    <a:gs pos="100000">
                      <a:srgbClr val="FFFFFF"/>
                    </a:gs>
                  </a:gsLst>
                  <a:lin ang="108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Shape 1073741844">
                  <a:extLst>
                    <a:ext uri="{FF2B5EF4-FFF2-40B4-BE49-F238E27FC236}">
                      <a16:creationId xmlns:a16="http://schemas.microsoft.com/office/drawing/2014/main" id="{C4A99F5C-035B-4632-BCC3-A2DDD4ED28AE}"/>
                    </a:ext>
                  </a:extLst>
                </p:cNvPr>
                <p:cNvSpPr/>
                <p:nvPr/>
              </p:nvSpPr>
              <p:spPr>
                <a:xfrm>
                  <a:off x="3300871" y="0"/>
                  <a:ext cx="1258004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6C899F"/>
                    </a:gs>
                    <a:gs pos="100000">
                      <a:srgbClr val="5B3150"/>
                    </a:gs>
                  </a:gsLst>
                  <a:lin ang="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Shape 1073741845">
                  <a:extLst>
                    <a:ext uri="{FF2B5EF4-FFF2-40B4-BE49-F238E27FC236}">
                      <a16:creationId xmlns:a16="http://schemas.microsoft.com/office/drawing/2014/main" id="{70B573C6-678B-4F23-B664-976CCB27C232}"/>
                    </a:ext>
                  </a:extLst>
                </p:cNvPr>
                <p:cNvSpPr/>
                <p:nvPr/>
              </p:nvSpPr>
              <p:spPr>
                <a:xfrm>
                  <a:off x="4436776" y="0"/>
                  <a:ext cx="1258004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5B3150"/>
                    </a:gs>
                    <a:gs pos="100000">
                      <a:srgbClr val="D0D0E1"/>
                    </a:gs>
                  </a:gsLst>
                  <a:lin ang="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Shape 1073741846">
                  <a:extLst>
                    <a:ext uri="{FF2B5EF4-FFF2-40B4-BE49-F238E27FC236}">
                      <a16:creationId xmlns:a16="http://schemas.microsoft.com/office/drawing/2014/main" id="{1BF5E88F-2FC4-4257-8746-BDE0525E661F}"/>
                    </a:ext>
                  </a:extLst>
                </p:cNvPr>
                <p:cNvSpPr/>
                <p:nvPr/>
              </p:nvSpPr>
              <p:spPr>
                <a:xfrm>
                  <a:off x="5833074" y="0"/>
                  <a:ext cx="199426" cy="3774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D0D0E1"/>
                    </a:gs>
                    <a:gs pos="100000">
                      <a:srgbClr val="FFFFFF"/>
                    </a:gs>
                  </a:gsLst>
                  <a:lin ang="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68" name="Ellipse 67">
            <a:extLst>
              <a:ext uri="{FF2B5EF4-FFF2-40B4-BE49-F238E27FC236}">
                <a16:creationId xmlns:a16="http://schemas.microsoft.com/office/drawing/2014/main" id="{75B9C175-99BA-4CA6-A687-F7421CA58DC8}"/>
              </a:ext>
            </a:extLst>
          </p:cNvPr>
          <p:cNvSpPr/>
          <p:nvPr userDrawn="1"/>
        </p:nvSpPr>
        <p:spPr>
          <a:xfrm>
            <a:off x="1043608" y="2276872"/>
            <a:ext cx="2196000" cy="21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4129632-949F-4D97-A3FE-2FF5544D29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2" y="6123112"/>
            <a:ext cx="2589041" cy="720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0E46542-C9B7-4CFF-BED5-9DF7781573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7984" y="594586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4" name="Grafik 6" descr="Creative Commons Lizenzvertrag">
            <a:extLst>
              <a:ext uri="{FF2B5EF4-FFF2-40B4-BE49-F238E27FC236}">
                <a16:creationId xmlns:a16="http://schemas.microsoft.com/office/drawing/2014/main" id="{2FBF8664-4987-463F-929A-3580E5CC52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43989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B480266-D6C6-420E-A6D2-66D4DA882F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69242" y="638747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C6E2295A-6F85-4678-8FDD-98CF9EA6894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11385"/>
            <a:ext cx="2195276" cy="21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4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-Austaus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9" y="1341438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4">
            <a:extLst>
              <a:ext uri="{FF2B5EF4-FFF2-40B4-BE49-F238E27FC236}">
                <a16:creationId xmlns:a16="http://schemas.microsoft.com/office/drawing/2014/main" id="{002E1060-9123-461C-A2C4-F84FA1F693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69689" y="1337317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A81B279-628F-4FAA-9791-A8AF01F0C1E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69935"/>
            <a:ext cx="1836000" cy="1836000"/>
          </a:xfrm>
          <a:prstGeom prst="rect">
            <a:avLst/>
          </a:prstGeom>
        </p:spPr>
      </p:pic>
      <p:pic>
        <p:nvPicPr>
          <p:cNvPr id="15" name="Grafik 6" descr="Creative Commons Lizenzvertrag">
            <a:extLst>
              <a:ext uri="{FF2B5EF4-FFF2-40B4-BE49-F238E27FC236}">
                <a16:creationId xmlns:a16="http://schemas.microsoft.com/office/drawing/2014/main" id="{36E0FCD5-7A19-41B6-AE2E-A9C0A27880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6C620641-F643-4128-845D-AEE1C9B4C0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itel 4">
            <a:extLst>
              <a:ext uri="{FF2B5EF4-FFF2-40B4-BE49-F238E27FC236}">
                <a16:creationId xmlns:a16="http://schemas.microsoft.com/office/drawing/2014/main" id="{4DA0D405-0257-4B75-9484-92A6E3F3D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F768F243-308D-4690-8B67-5CFF5B270E6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58ECBB5A-B37A-4FD7-A9E7-38297A579A52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5396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nk-Pair-Sha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 descr="Ein Bild, das LEGO, Spielzeug enthält.&#10;&#10;Automatisch generierte Beschreibung">
            <a:extLst>
              <a:ext uri="{FF2B5EF4-FFF2-40B4-BE49-F238E27FC236}">
                <a16:creationId xmlns:a16="http://schemas.microsoft.com/office/drawing/2014/main" id="{0E7FFCAC-CE19-47EF-8AF3-9B3294F62D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60287"/>
            <a:ext cx="1836000" cy="1836000"/>
          </a:xfrm>
          <a:prstGeom prst="rect">
            <a:avLst/>
          </a:prstGeom>
        </p:spPr>
      </p:pic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1E63925C-7A48-4D7F-99C6-EB28BA814C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44D1F88E-CC15-48E3-92C9-6B8C6057C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itel 4">
            <a:extLst>
              <a:ext uri="{FF2B5EF4-FFF2-40B4-BE49-F238E27FC236}">
                <a16:creationId xmlns:a16="http://schemas.microsoft.com/office/drawing/2014/main" id="{BA58DBEC-25EC-4417-A137-70ED785E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433B7C47-1D6D-494B-9182-F47CF7A80D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22A3EF67-1901-4360-8C20-65A7B3CA2C32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98227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nk-Pair-Sha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9" y="1341438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4">
            <a:extLst>
              <a:ext uri="{FF2B5EF4-FFF2-40B4-BE49-F238E27FC236}">
                <a16:creationId xmlns:a16="http://schemas.microsoft.com/office/drawing/2014/main" id="{002E1060-9123-461C-A2C4-F84FA1F693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69689" y="1337317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5" name="Grafik 14" descr="Ein Bild, das LEGO, Spielzeug enthält.&#10;&#10;Automatisch generierte Beschreibung">
            <a:extLst>
              <a:ext uri="{FF2B5EF4-FFF2-40B4-BE49-F238E27FC236}">
                <a16:creationId xmlns:a16="http://schemas.microsoft.com/office/drawing/2014/main" id="{D2ABE451-5EAD-4263-8C9C-99D0EF6AF7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60287"/>
            <a:ext cx="1836000" cy="1836000"/>
          </a:xfrm>
          <a:prstGeom prst="rect">
            <a:avLst/>
          </a:prstGeom>
        </p:spPr>
      </p:pic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3DC0D342-D802-4279-B6C8-59F5096A09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7E023F70-480E-4E45-90C3-D76D812159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itel 4">
            <a:extLst>
              <a:ext uri="{FF2B5EF4-FFF2-40B4-BE49-F238E27FC236}">
                <a16:creationId xmlns:a16="http://schemas.microsoft.com/office/drawing/2014/main" id="{BDB57E82-7268-4B69-B252-5A178EAA0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28C176FD-A08B-4A33-A48D-F668BB25607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C6D90003-D8EC-4E7D-9D27-FE743B467BD9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798556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eauftr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0E1F306-6308-4B43-8A4B-D0C76DCA76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504" y="1071277"/>
            <a:ext cx="1836000" cy="1836000"/>
          </a:xfrm>
          <a:prstGeom prst="rect">
            <a:avLst/>
          </a:prstGeom>
        </p:spPr>
      </p:pic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8B40609A-0508-4DA8-9C0B-5280A878D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4" name="Grafik 6" descr="Creative Commons Lizenzvertrag">
            <a:extLst>
              <a:ext uri="{FF2B5EF4-FFF2-40B4-BE49-F238E27FC236}">
                <a16:creationId xmlns:a16="http://schemas.microsoft.com/office/drawing/2014/main" id="{2196563B-B75D-4C55-8EF9-DD237CBF2F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E5A72512-FB75-445F-995C-63DB89A470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24B48BCE-B39C-47EB-AB5A-CF16057D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B9A9AEAF-C700-401A-957A-2DB5178D25A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4E90405C-655F-4D7A-9077-5C4D799DB81F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516452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auftr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6CDFC70-19B7-4CFA-B0A2-D83FCDAF81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82267"/>
            <a:ext cx="1836000" cy="1836000"/>
          </a:xfrm>
          <a:prstGeom prst="rect">
            <a:avLst/>
          </a:prstGeom>
        </p:spPr>
      </p:pic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21A22438-095C-4858-8879-0689BD8237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5" name="Grafik 6" descr="Creative Commons Lizenzvertrag">
            <a:extLst>
              <a:ext uri="{FF2B5EF4-FFF2-40B4-BE49-F238E27FC236}">
                <a16:creationId xmlns:a16="http://schemas.microsoft.com/office/drawing/2014/main" id="{A7B8408C-AD5A-4C5C-974D-4E80AC9477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46960414-6B28-4829-B88C-C87FDB2771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itel 4">
            <a:extLst>
              <a:ext uri="{FF2B5EF4-FFF2-40B4-BE49-F238E27FC236}">
                <a16:creationId xmlns:a16="http://schemas.microsoft.com/office/drawing/2014/main" id="{C4AD15E9-F32B-452C-B86B-2B59746F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DDC21F11-B9F2-4D2E-A2BC-70797FE801B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E8A29F57-0457-49F3-AF0E-20172F077730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52505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we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6EB5C9-0708-44D5-A2C3-2AB42792AD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728" y="1071907"/>
            <a:ext cx="1836000" cy="1836000"/>
          </a:xfrm>
          <a:prstGeom prst="rect">
            <a:avLst/>
          </a:prstGeom>
        </p:spPr>
      </p:pic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CDA6299B-89D9-4805-907D-E32EF8B0FA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4" name="Grafik 6" descr="Creative Commons Lizenzvertrag">
            <a:extLst>
              <a:ext uri="{FF2B5EF4-FFF2-40B4-BE49-F238E27FC236}">
                <a16:creationId xmlns:a16="http://schemas.microsoft.com/office/drawing/2014/main" id="{3A6C2456-52F5-4AC8-AA86-B20896E4B1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0D87EB89-7415-4011-A532-2C05377BF8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6BDB3EEC-536C-462B-9F4D-6AD25B8DE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2896381F-F6C6-4D42-AF87-922F197A8B0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B638A8A5-F117-4746-898E-175420F451A1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617871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et-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4597C96-7B23-4B84-B810-BF9F08C7D4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512" y="1087160"/>
            <a:ext cx="1836000" cy="1836000"/>
          </a:xfrm>
          <a:prstGeom prst="rect">
            <a:avLst/>
          </a:prstGeom>
        </p:spPr>
      </p:pic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4FA1809B-6AE2-4AFE-98EF-1498568080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4" name="Grafik 6" descr="Creative Commons Lizenzvertrag">
            <a:extLst>
              <a:ext uri="{FF2B5EF4-FFF2-40B4-BE49-F238E27FC236}">
                <a16:creationId xmlns:a16="http://schemas.microsoft.com/office/drawing/2014/main" id="{9840D880-A173-4306-9E4E-159D87CF4D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C7C042CA-074F-4CCE-8A56-98C64CE33A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EC64AD68-37BF-4675-9636-2A617C59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066D2BA-5519-426E-8221-FF228DE02A3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60B6933E-C002-40F9-828F-BC2E28FC59FC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99388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teraturtip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fik 8" descr="Ein Bild, das Buch, Regal, drinnen enthält.&#10;&#10;Automatisch generierte Beschreibung">
            <a:extLst>
              <a:ext uri="{FF2B5EF4-FFF2-40B4-BE49-F238E27FC236}">
                <a16:creationId xmlns:a16="http://schemas.microsoft.com/office/drawing/2014/main" id="{49E62309-8C5C-4491-86BF-0F34AB7326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213" y="1057023"/>
            <a:ext cx="1836000" cy="1836000"/>
          </a:xfrm>
          <a:prstGeom prst="rect">
            <a:avLst/>
          </a:prstGeom>
        </p:spPr>
      </p:pic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62A3635D-CAEA-40C2-B2E2-247BB139D4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4" name="Grafik 6" descr="Creative Commons Lizenzvertrag">
            <a:extLst>
              <a:ext uri="{FF2B5EF4-FFF2-40B4-BE49-F238E27FC236}">
                <a16:creationId xmlns:a16="http://schemas.microsoft.com/office/drawing/2014/main" id="{10453BE8-76F5-4DB3-94E4-DAFD993A51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B6188A4B-524B-4442-86B0-810E3E8916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1F559F8F-56EF-4C72-B434-64AFF9A1A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7BE69D21-C693-4B0E-8804-A28C38F0B52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1B825C18-C77C-434D-A2EF-E4625D128341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04393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fik 8" descr="Ein Bild, das Automat enthält.&#10;&#10;Automatisch generierte Beschreibung">
            <a:extLst>
              <a:ext uri="{FF2B5EF4-FFF2-40B4-BE49-F238E27FC236}">
                <a16:creationId xmlns:a16="http://schemas.microsoft.com/office/drawing/2014/main" id="{357EE6E9-7C71-44AD-8E49-F617C38887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2" y="1330448"/>
            <a:ext cx="4320000" cy="432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96A8F2E-58CB-4414-B94F-217AB90C69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359" y="1612843"/>
            <a:ext cx="3416440" cy="3416440"/>
          </a:xfrm>
          <a:prstGeom prst="rect">
            <a:avLst/>
          </a:prstGeom>
        </p:spPr>
      </p:pic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6351C348-0E9B-4562-AC2C-DE0DFACFD2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18C5DF38-9C88-4EE0-949B-E7AED631594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itel 4">
            <a:extLst>
              <a:ext uri="{FF2B5EF4-FFF2-40B4-BE49-F238E27FC236}">
                <a16:creationId xmlns:a16="http://schemas.microsoft.com/office/drawing/2014/main" id="{B41EE7F0-E636-4588-9B0A-6F283FC8AF46}"/>
              </a:ext>
            </a:extLst>
          </p:cNvPr>
          <p:cNvSpPr txBox="1">
            <a:spLocks/>
          </p:cNvSpPr>
          <p:nvPr userDrawn="1"/>
        </p:nvSpPr>
        <p:spPr>
          <a:xfrm>
            <a:off x="323528" y="10990"/>
            <a:ext cx="7926184" cy="1060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Kaffee- bzw. Teepause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40009F4-6C00-4822-930F-1C66B3F8554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5053112D-5483-4582-AE9A-8849A38A5BCD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316542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gen T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Grafik 7" descr="Ein Bild, das LEGO, Spielzeug enthält.&#10;&#10;Automatisch generierte Beschreibung">
            <a:extLst>
              <a:ext uri="{FF2B5EF4-FFF2-40B4-BE49-F238E27FC236}">
                <a16:creationId xmlns:a16="http://schemas.microsoft.com/office/drawing/2014/main" id="{DE750C04-5A6A-4E29-8EB2-ED4AC60E0E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5" y="1124744"/>
            <a:ext cx="5112568" cy="5112568"/>
          </a:xfrm>
          <a:prstGeom prst="rect">
            <a:avLst/>
          </a:prstGeom>
        </p:spPr>
      </p:pic>
      <p:pic>
        <p:nvPicPr>
          <p:cNvPr id="10" name="Grafik 6" descr="Creative Commons Lizenzvertrag">
            <a:extLst>
              <a:ext uri="{FF2B5EF4-FFF2-40B4-BE49-F238E27FC236}">
                <a16:creationId xmlns:a16="http://schemas.microsoft.com/office/drawing/2014/main" id="{53E2A491-2E65-459A-91FB-F42819830E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4C9267E-2E83-4158-AEDF-6F54EA640A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itel 4">
            <a:extLst>
              <a:ext uri="{FF2B5EF4-FFF2-40B4-BE49-F238E27FC236}">
                <a16:creationId xmlns:a16="http://schemas.microsoft.com/office/drawing/2014/main" id="{18467627-49D8-4AD8-BA12-17B028F32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CECFFB4-5123-45D4-802A-7D518D822D1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01D5856F-FA6F-47F7-8901-A007EA7DB934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5487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-20032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892ED4D-FE09-466F-A4A7-DD507060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2" name="Foliennummernplatzhalter 3">
            <a:extLst>
              <a:ext uri="{FF2B5EF4-FFF2-40B4-BE49-F238E27FC236}">
                <a16:creationId xmlns:a16="http://schemas.microsoft.com/office/drawing/2014/main" id="{7ACD2F1E-F434-4A6B-9059-F89076F9702C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  <p:pic>
        <p:nvPicPr>
          <p:cNvPr id="10" name="Grafik 6" descr="Creative Commons Lizenzvertrag">
            <a:extLst>
              <a:ext uri="{FF2B5EF4-FFF2-40B4-BE49-F238E27FC236}">
                <a16:creationId xmlns:a16="http://schemas.microsoft.com/office/drawing/2014/main" id="{F12053D1-6F03-4C8F-8467-1F790D1A1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E065FCE-EAF4-4612-8932-C5FE54D360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itel 4">
            <a:extLst>
              <a:ext uri="{FF2B5EF4-FFF2-40B4-BE49-F238E27FC236}">
                <a16:creationId xmlns:a16="http://schemas.microsoft.com/office/drawing/2014/main" id="{DF3C2912-F5A8-4AC4-BDA2-E1B6EAE0E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01454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sp>
        <p:nvSpPr>
          <p:cNvPr id="8" name="Regelmäßiges Fünfeck 7"/>
          <p:cNvSpPr/>
          <p:nvPr userDrawn="1"/>
        </p:nvSpPr>
        <p:spPr>
          <a:xfrm>
            <a:off x="8411598" y="5835036"/>
            <a:ext cx="385700" cy="398883"/>
          </a:xfrm>
          <a:prstGeom prst="pent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BE47BC9-124E-427A-A0E5-155A78C270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872" y="1293571"/>
            <a:ext cx="2926259" cy="4865835"/>
          </a:xfrm>
          <a:prstGeom prst="rect">
            <a:avLst/>
          </a:prstGeom>
        </p:spPr>
      </p:pic>
      <p:sp>
        <p:nvSpPr>
          <p:cNvPr id="13" name="TextBox 4">
            <a:extLst>
              <a:ext uri="{FF2B5EF4-FFF2-40B4-BE49-F238E27FC236}">
                <a16:creationId xmlns:a16="http://schemas.microsoft.com/office/drawing/2014/main" id="{9F13EA7F-75DF-4A1D-A198-54692D68067E}"/>
              </a:ext>
            </a:extLst>
          </p:cNvPr>
          <p:cNvSpPr txBox="1"/>
          <p:nvPr userDrawn="1"/>
        </p:nvSpPr>
        <p:spPr>
          <a:xfrm>
            <a:off x="1" y="6519446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Schreibkompete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E0B4106C-A632-4F25-8ACB-9E6F9D64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AF949DD-23F6-46DA-9B86-9D48DA902D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0AA2403F-D8A2-4086-8D34-0CBDC5504AFD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36027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bei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rallelogram 8">
            <a:extLst>
              <a:ext uri="{FF2B5EF4-FFF2-40B4-BE49-F238E27FC236}">
                <a16:creationId xmlns:a16="http://schemas.microsoft.com/office/drawing/2014/main" id="{BCF73D3A-4AAA-4B04-A926-5D97C36E024E}"/>
              </a:ext>
            </a:extLst>
          </p:cNvPr>
          <p:cNvSpPr/>
          <p:nvPr userDrawn="1"/>
        </p:nvSpPr>
        <p:spPr>
          <a:xfrm>
            <a:off x="4537124" y="692696"/>
            <a:ext cx="5651500" cy="1398740"/>
          </a:xfrm>
          <a:prstGeom prst="parallelogram">
            <a:avLst/>
          </a:prstGeom>
          <a:solidFill>
            <a:srgbClr val="7EC4CF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2">
            <a:extLst>
              <a:ext uri="{FF2B5EF4-FFF2-40B4-BE49-F238E27FC236}">
                <a16:creationId xmlns:a16="http://schemas.microsoft.com/office/drawing/2014/main" id="{13FB6398-B742-4526-93B2-1C00F9E46B37}"/>
              </a:ext>
            </a:extLst>
          </p:cNvPr>
          <p:cNvSpPr/>
          <p:nvPr userDrawn="1"/>
        </p:nvSpPr>
        <p:spPr>
          <a:xfrm rot="8640000">
            <a:off x="-1867049" y="3085756"/>
            <a:ext cx="7690104" cy="6172200"/>
          </a:xfrm>
          <a:prstGeom prst="parallelogram">
            <a:avLst>
              <a:gd name="adj" fmla="val 33457"/>
            </a:avLst>
          </a:prstGeom>
          <a:solidFill>
            <a:srgbClr val="5B315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2E357A1-8D3A-453B-AEF5-27A41AB96BBE}"/>
              </a:ext>
            </a:extLst>
          </p:cNvPr>
          <p:cNvSpPr txBox="1">
            <a:spLocks/>
          </p:cNvSpPr>
          <p:nvPr userDrawn="1"/>
        </p:nvSpPr>
        <p:spPr>
          <a:xfrm>
            <a:off x="181487" y="3740830"/>
            <a:ext cx="4966577" cy="16323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0" i="1" dirty="0">
                <a:solidFill>
                  <a:schemeClr val="bg1"/>
                </a:solidFill>
                <a:latin typeface="Avenir Next" charset="0"/>
                <a:ea typeface="Avenir Next" charset="0"/>
                <a:cs typeface="Avenir Next" charset="0"/>
              </a:rPr>
              <a:t>Danke für Ihre Aufmerksamkeit.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DD74D0A-1F17-4E52-B575-15F268F33F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055083"/>
            <a:ext cx="2589041" cy="720000"/>
          </a:xfrm>
          <a:prstGeom prst="rect">
            <a:avLst/>
          </a:prstGeom>
        </p:spPr>
      </p:pic>
      <p:pic>
        <p:nvPicPr>
          <p:cNvPr id="8" name="Grafik 6" descr="Creative Commons Lizenzvertrag">
            <a:extLst>
              <a:ext uri="{FF2B5EF4-FFF2-40B4-BE49-F238E27FC236}">
                <a16:creationId xmlns:a16="http://schemas.microsoft.com/office/drawing/2014/main" id="{22B36B9B-B32F-4509-A0CF-DAC1C19697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57CA059D-56DC-43EF-BF2B-6E141F6579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3C02042-3ECC-405F-B62C-0D351D5E37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112" y="293328"/>
            <a:ext cx="2494960" cy="24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65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610D-F519-475A-B33D-C2D7F84B7389}" type="datetimeFigureOut">
              <a:rPr lang="de-DE" smtClean="0"/>
              <a:t>19.09.22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6C5D-123D-4EDE-A4A5-85ED365A388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4805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uppeaustausc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bg1"/>
                </a:solidFill>
                <a:latin typeface="Calibri"/>
              </a:rPr>
              <a:t>BaCuLit 2.0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892ED4D-FE09-466F-A4A7-DD507060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2" name="Foliennummernplatzhalter 3">
            <a:extLst>
              <a:ext uri="{FF2B5EF4-FFF2-40B4-BE49-F238E27FC236}">
                <a16:creationId xmlns:a16="http://schemas.microsoft.com/office/drawing/2014/main" id="{7ACD2F1E-F434-4A6B-9059-F89076F9702C}"/>
              </a:ext>
            </a:extLst>
          </p:cNvPr>
          <p:cNvSpPr txBox="1">
            <a:spLocks/>
          </p:cNvSpPr>
          <p:nvPr userDrawn="1"/>
        </p:nvSpPr>
        <p:spPr>
          <a:xfrm>
            <a:off x="6542856" y="594514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3716C5D-123D-4EDE-A4A5-85ED365A388D}" type="slidenum">
              <a:rPr lang="de-DE" sz="1600" smtClean="0"/>
              <a:pPr algn="r"/>
              <a:t>‹Nr.›</a:t>
            </a:fld>
            <a:endParaRPr lang="de-DE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5262AC-834F-4EEF-A4B4-C105F50278F3}"/>
              </a:ext>
            </a:extLst>
          </p:cNvPr>
          <p:cNvSpPr txBox="1"/>
          <p:nvPr userDrawn="1"/>
        </p:nvSpPr>
        <p:spPr>
          <a:xfrm>
            <a:off x="6058711" y="6204073"/>
            <a:ext cx="22332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de-DE" sz="20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de-DE" sz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CC-BaCuLit 2.0-NC-SA</a:t>
            </a:r>
            <a:endParaRPr lang="de-DE" sz="1200" dirty="0">
              <a:solidFill>
                <a:srgbClr val="7EC4C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ACB194C-D24A-4104-A45D-904D8FE5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2" y="10990"/>
            <a:ext cx="8229600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7CEB94E-2501-4354-A774-B1D30141DB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304" y="1060287"/>
            <a:ext cx="1846800" cy="18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803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ink-Pare-Sha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bg1"/>
                </a:solidFill>
                <a:latin typeface="Calibri"/>
              </a:rPr>
              <a:t>BaCuLit 2.0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892ED4D-FE09-466F-A4A7-DD507060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2" name="Foliennummernplatzhalter 3">
            <a:extLst>
              <a:ext uri="{FF2B5EF4-FFF2-40B4-BE49-F238E27FC236}">
                <a16:creationId xmlns:a16="http://schemas.microsoft.com/office/drawing/2014/main" id="{7ACD2F1E-F434-4A6B-9059-F89076F9702C}"/>
              </a:ext>
            </a:extLst>
          </p:cNvPr>
          <p:cNvSpPr txBox="1">
            <a:spLocks/>
          </p:cNvSpPr>
          <p:nvPr userDrawn="1"/>
        </p:nvSpPr>
        <p:spPr>
          <a:xfrm>
            <a:off x="6542856" y="594514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3716C5D-123D-4EDE-A4A5-85ED365A388D}" type="slidenum">
              <a:rPr lang="de-DE" sz="1600" smtClean="0"/>
              <a:pPr algn="r"/>
              <a:t>‹Nr.›</a:t>
            </a:fld>
            <a:endParaRPr lang="de-DE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5262AC-834F-4EEF-A4B4-C105F50278F3}"/>
              </a:ext>
            </a:extLst>
          </p:cNvPr>
          <p:cNvSpPr txBox="1"/>
          <p:nvPr userDrawn="1"/>
        </p:nvSpPr>
        <p:spPr>
          <a:xfrm>
            <a:off x="6058711" y="6204073"/>
            <a:ext cx="22332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de-DE" sz="20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de-DE" sz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CC-BaCuLit 2.0-NC-SA</a:t>
            </a:r>
            <a:endParaRPr lang="de-DE" sz="1200" dirty="0">
              <a:solidFill>
                <a:srgbClr val="7EC4C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ACB194C-D24A-4104-A45D-904D8FE5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2" y="10990"/>
            <a:ext cx="8229600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8" name="Grafik 7" descr="Ein Bild, das LEGO, Spielzeug enthält.&#10;&#10;Automatisch generierte Beschreibung">
            <a:extLst>
              <a:ext uri="{FF2B5EF4-FFF2-40B4-BE49-F238E27FC236}">
                <a16:creationId xmlns:a16="http://schemas.microsoft.com/office/drawing/2014/main" id="{0E7FFCAC-CE19-47EF-8AF3-9B3294F62D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60287"/>
            <a:ext cx="18360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65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bg1"/>
                </a:solidFill>
                <a:latin typeface="Calibri"/>
              </a:rPr>
              <a:t>BaCuLit 2.0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892ED4D-FE09-466F-A4A7-DD507060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2" name="Foliennummernplatzhalter 3">
            <a:extLst>
              <a:ext uri="{FF2B5EF4-FFF2-40B4-BE49-F238E27FC236}">
                <a16:creationId xmlns:a16="http://schemas.microsoft.com/office/drawing/2014/main" id="{7ACD2F1E-F434-4A6B-9059-F89076F9702C}"/>
              </a:ext>
            </a:extLst>
          </p:cNvPr>
          <p:cNvSpPr txBox="1">
            <a:spLocks/>
          </p:cNvSpPr>
          <p:nvPr userDrawn="1"/>
        </p:nvSpPr>
        <p:spPr>
          <a:xfrm>
            <a:off x="6542856" y="594514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3716C5D-123D-4EDE-A4A5-85ED365A388D}" type="slidenum">
              <a:rPr lang="de-DE" sz="1600" smtClean="0"/>
              <a:pPr algn="r"/>
              <a:t>‹Nr.›</a:t>
            </a:fld>
            <a:endParaRPr lang="de-DE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5262AC-834F-4EEF-A4B4-C105F50278F3}"/>
              </a:ext>
            </a:extLst>
          </p:cNvPr>
          <p:cNvSpPr txBox="1"/>
          <p:nvPr userDrawn="1"/>
        </p:nvSpPr>
        <p:spPr>
          <a:xfrm>
            <a:off x="6058711" y="6204073"/>
            <a:ext cx="22332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de-DE" sz="20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de-DE" sz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kern="1200" dirty="0">
                <a:solidFill>
                  <a:srgbClr val="7EC4C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CC-BaCuLit 2.0-NC-SA</a:t>
            </a:r>
            <a:endParaRPr lang="de-DE" sz="1200" dirty="0">
              <a:solidFill>
                <a:srgbClr val="7EC4C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ACB194C-D24A-4104-A45D-904D8FE5EC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112" y="10990"/>
            <a:ext cx="8229600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Kaffee- bzw. Teepause</a:t>
            </a:r>
          </a:p>
        </p:txBody>
      </p:sp>
      <p:pic>
        <p:nvPicPr>
          <p:cNvPr id="9" name="Grafik 8" descr="Ein Bild, das Automat enthält.&#10;&#10;Automatisch generierte Beschreibung">
            <a:extLst>
              <a:ext uri="{FF2B5EF4-FFF2-40B4-BE49-F238E27FC236}">
                <a16:creationId xmlns:a16="http://schemas.microsoft.com/office/drawing/2014/main" id="{357EE6E9-7C71-44AD-8E49-F617C388876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2" y="1330448"/>
            <a:ext cx="4320000" cy="432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96A8F2E-58CB-4414-B94F-217AB90C690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359" y="1612843"/>
            <a:ext cx="3416440" cy="341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7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fik 6" descr="Creative Commons Lizenzvertrag">
            <a:extLst>
              <a:ext uri="{FF2B5EF4-FFF2-40B4-BE49-F238E27FC236}">
                <a16:creationId xmlns:a16="http://schemas.microsoft.com/office/drawing/2014/main" id="{3DDE063E-481C-4629-A492-8C0B2770F5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0E8F90E-D561-4F36-A3EE-BB91494DD9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itel 4">
            <a:extLst>
              <a:ext uri="{FF2B5EF4-FFF2-40B4-BE49-F238E27FC236}">
                <a16:creationId xmlns:a16="http://schemas.microsoft.com/office/drawing/2014/main" id="{C2B8DE9E-8F90-465F-B5F4-D794CB53A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329D9AB8-857D-4C01-8E72-2DFCDEA762C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22C63EE-6ED4-48CC-81BB-7269E3A05E43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3323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8569647" cy="4103687"/>
          </a:xfrm>
        </p:spPr>
        <p:txBody>
          <a:bodyPr/>
          <a:lstStyle>
            <a:lvl1pPr marL="457200" indent="-4572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ACB194C-D24A-4104-A45D-904D8FE5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0CFE9BA6-C323-46CA-8BF5-2C82F2F32F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88DE496E-CB1F-4E27-A1A9-8600B8BAA7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AD0C9BA6-6775-458C-92FD-657C15DD7A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DBF41FF2-CFC4-48D5-9E4A-2B30ABEBC2F4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71897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9" y="1341438"/>
            <a:ext cx="4104456" cy="4103687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4">
            <a:extLst>
              <a:ext uri="{FF2B5EF4-FFF2-40B4-BE49-F238E27FC236}">
                <a16:creationId xmlns:a16="http://schemas.microsoft.com/office/drawing/2014/main" id="{1BEEE726-0667-4289-9C9C-C9692BE6B1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17" y="1349538"/>
            <a:ext cx="4104456" cy="4103687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16287349-25AB-45D1-ADED-377AE270B5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FFD8D916-7648-4B28-B214-1CF7AC96C3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98C243EC-FC74-40C8-BE95-F9D24D35D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0C8BB2B9-155C-4D87-89C8-72E6153F753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D92171CB-45D6-4619-B068-961DC9003EDF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03191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beits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9" y="1341438"/>
            <a:ext cx="8496942" cy="2095563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4">
            <a:extLst>
              <a:ext uri="{FF2B5EF4-FFF2-40B4-BE49-F238E27FC236}">
                <a16:creationId xmlns:a16="http://schemas.microsoft.com/office/drawing/2014/main" id="{1BEEE726-0667-4289-9C9C-C9692BE6B1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529" y="3717032"/>
            <a:ext cx="8496944" cy="1975325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B2D025FE-A551-43D5-8157-3908A97ED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A78169AB-F976-4DE6-88CD-9D16C17700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8ACD8015-1CAD-4E50-B077-1001E8DE6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BE34FD0D-70DE-4A44-80E3-0E564BB2B8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6FC8C7C2-682D-44F6-A162-768D8F4199CE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82567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ustausc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7CEB94E-2501-4354-A774-B1D30141DB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304" y="1060287"/>
            <a:ext cx="1846800" cy="1846800"/>
          </a:xfrm>
          <a:prstGeom prst="rect">
            <a:avLst/>
          </a:prstGeom>
        </p:spPr>
      </p:pic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51D8A932-7E7E-4B98-91BA-594E374689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AEF91E15-068F-4E7B-8A43-49FC2D5DC5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itel 4">
            <a:extLst>
              <a:ext uri="{FF2B5EF4-FFF2-40B4-BE49-F238E27FC236}">
                <a16:creationId xmlns:a16="http://schemas.microsoft.com/office/drawing/2014/main" id="{F3A2FF8D-312D-4D77-AA38-254A0DD2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7A48B728-D6A4-4A8B-B58F-6FE6481ED3C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A25991B5-E3A8-4C21-B68E-2B4A7214F207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35432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ustaus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9" y="1341438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7CEB94E-2501-4354-A774-B1D30141DB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304" y="1060287"/>
            <a:ext cx="1846800" cy="1846800"/>
          </a:xfrm>
          <a:prstGeom prst="rect">
            <a:avLst/>
          </a:prstGeom>
        </p:spPr>
      </p:pic>
      <p:sp>
        <p:nvSpPr>
          <p:cNvPr id="14" name="Textplatzhalter 14">
            <a:extLst>
              <a:ext uri="{FF2B5EF4-FFF2-40B4-BE49-F238E27FC236}">
                <a16:creationId xmlns:a16="http://schemas.microsoft.com/office/drawing/2014/main" id="{002E1060-9123-461C-A2C4-F84FA1F693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69689" y="1337317"/>
            <a:ext cx="3384375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6" descr="Creative Commons Lizenzvertrag">
            <a:extLst>
              <a:ext uri="{FF2B5EF4-FFF2-40B4-BE49-F238E27FC236}">
                <a16:creationId xmlns:a16="http://schemas.microsoft.com/office/drawing/2014/main" id="{A782D8CF-F006-4F75-86DB-CE6A8AA24F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17967B71-3271-4355-A8D6-FB6E7F7E13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el 4">
            <a:extLst>
              <a:ext uri="{FF2B5EF4-FFF2-40B4-BE49-F238E27FC236}">
                <a16:creationId xmlns:a16="http://schemas.microsoft.com/office/drawing/2014/main" id="{9DD28723-FE6C-4220-85C3-544A65D1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8B38F2E-2C38-414C-B80C-5625B234FA2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8D1E3524-7F4A-4391-BFC2-150BF0D0F3AC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7595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-Austausc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0" y="0"/>
            <a:ext cx="9173384" cy="1060287"/>
          </a:xfrm>
          <a:prstGeom prst="rect">
            <a:avLst/>
          </a:prstGeom>
        </p:spPr>
      </p:pic>
      <p:pic>
        <p:nvPicPr>
          <p:cNvPr id="11" name="Inhaltsplatzhalter 7"/>
          <p:cNvPicPr>
            <a:picLocks noChangeAspect="1"/>
          </p:cNvPicPr>
          <p:nvPr userDrawn="1"/>
        </p:nvPicPr>
        <p:blipFill rotWithShape="1">
          <a:blip r:embed="rId2"/>
          <a:srcRect l="24503" t="10299" r="15232" b="83337"/>
          <a:stretch/>
        </p:blipFill>
        <p:spPr>
          <a:xfrm>
            <a:off x="-14171" y="6541927"/>
            <a:ext cx="9173384" cy="328244"/>
          </a:xfrm>
          <a:prstGeom prst="rect">
            <a:avLst/>
          </a:prstGeom>
        </p:spPr>
      </p:pic>
      <p:sp>
        <p:nvSpPr>
          <p:cNvPr id="12" name="TextBox 4">
            <a:extLst>
              <a:ext uri="{FF2B5EF4-FFF2-40B4-BE49-F238E27FC236}">
                <a16:creationId xmlns:a16="http://schemas.microsoft.com/office/drawing/2014/main" id="{D7603042-2E5E-49EC-A746-13875C55A79E}"/>
              </a:ext>
            </a:extLst>
          </p:cNvPr>
          <p:cNvSpPr txBox="1"/>
          <p:nvPr userDrawn="1"/>
        </p:nvSpPr>
        <p:spPr>
          <a:xfrm>
            <a:off x="0" y="65253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err="1">
                <a:solidFill>
                  <a:schemeClr val="bg1"/>
                </a:solidFill>
                <a:latin typeface="Calibri"/>
              </a:rPr>
              <a:t>BaCuLit</a:t>
            </a:r>
            <a:r>
              <a:rPr lang="de-DE" sz="16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Calibri"/>
              </a:rPr>
              <a:t>- </a:t>
            </a:r>
            <a:r>
              <a:rPr kumimoji="0" lang="de-DE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Fortbildung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de-DE" sz="1200" dirty="0">
                <a:solidFill>
                  <a:schemeClr val="bg1"/>
                </a:solidFill>
                <a:latin typeface="Calibri"/>
              </a:rPr>
              <a:t>für Lehrkräfte </a:t>
            </a:r>
            <a:r>
              <a:rPr kumimoji="0" lang="de-DE" sz="120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zur Vermittlung  fachbezogener Lese- und </a:t>
            </a:r>
            <a:r>
              <a:rPr kumimoji="0" lang="de-DE" sz="120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Schreibkompete</a:t>
            </a:r>
            <a:r>
              <a:rPr lang="de-DE" sz="1200" dirty="0" err="1">
                <a:solidFill>
                  <a:schemeClr val="bg1"/>
                </a:solidFill>
                <a:latin typeface="Calibri"/>
              </a:rPr>
              <a:t>nzen</a:t>
            </a:r>
            <a:endParaRPr kumimoji="0" lang="de-DE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919282EF-514A-455B-94E5-6BC43662BE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341438"/>
            <a:ext cx="6851827" cy="4319810"/>
          </a:xfrm>
        </p:spPr>
        <p:txBody>
          <a:bodyPr/>
          <a:lstStyle>
            <a:lvl1pPr marL="342900" indent="-342900"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4DA072A-F2D1-452F-8D89-1106BC4CCD1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069935"/>
            <a:ext cx="1836000" cy="1836000"/>
          </a:xfrm>
          <a:prstGeom prst="rect">
            <a:avLst/>
          </a:prstGeom>
        </p:spPr>
      </p:pic>
      <p:pic>
        <p:nvPicPr>
          <p:cNvPr id="14" name="Grafik 6" descr="Creative Commons Lizenzvertrag">
            <a:extLst>
              <a:ext uri="{FF2B5EF4-FFF2-40B4-BE49-F238E27FC236}">
                <a16:creationId xmlns:a16="http://schemas.microsoft.com/office/drawing/2014/main" id="{45AC9A40-F7E6-450F-B517-F3CEF33B0D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26" y="619650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A53AC0E2-8785-4CA0-B70F-6265EB1F63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2280" y="6144087"/>
            <a:ext cx="1259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3CD9E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BaCuLit</a:t>
            </a:r>
            <a:r>
              <a:rPr kumimoji="0" lang="de-DE" altLang="de-DE" sz="500" b="0" i="0" u="none" strike="noStrike" cap="none" normalizeH="0" baseline="0" dirty="0">
                <a:ln>
                  <a:noFill/>
                </a:ln>
                <a:solidFill>
                  <a:srgbClr val="3CD9E1"/>
                </a:solidFill>
                <a:effectLst/>
              </a:rPr>
              <a:t>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3CD9E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itel 4">
            <a:extLst>
              <a:ext uri="{FF2B5EF4-FFF2-40B4-BE49-F238E27FC236}">
                <a16:creationId xmlns:a16="http://schemas.microsoft.com/office/drawing/2014/main" id="{3DE2CC11-06AE-44A0-808A-AB906355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7926184" cy="1060287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BA152E1-00DD-4691-8752-C653C00EF0E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733256"/>
            <a:ext cx="735135" cy="732966"/>
          </a:xfrm>
          <a:prstGeom prst="rect">
            <a:avLst/>
          </a:prstGeom>
        </p:spPr>
      </p:pic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02CE6E9A-256C-4427-8E04-E3410EFE6418}"/>
              </a:ext>
            </a:extLst>
          </p:cNvPr>
          <p:cNvSpPr txBox="1">
            <a:spLocks/>
          </p:cNvSpPr>
          <p:nvPr userDrawn="1"/>
        </p:nvSpPr>
        <p:spPr>
          <a:xfrm>
            <a:off x="8172400" y="5945147"/>
            <a:ext cx="73513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716C5D-123D-4EDE-A4A5-85ED365A388D}" type="slidenum">
              <a:rPr lang="de-DE" sz="1600" smtClean="0"/>
              <a:pPr algn="ctr"/>
              <a:t>‹Nr.›</a:t>
            </a:fld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48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610D-F519-475A-B33D-C2D7F84B7389}" type="datetimeFigureOut">
              <a:rPr lang="de-DE" smtClean="0"/>
              <a:t>19.09.22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6C5D-123D-4EDE-A4A5-85ED365A388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50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91" r:id="rId2"/>
    <p:sldLayoutId id="2147483692" r:id="rId3"/>
    <p:sldLayoutId id="2147483671" r:id="rId4"/>
    <p:sldLayoutId id="2147483685" r:id="rId5"/>
    <p:sldLayoutId id="2147483693" r:id="rId6"/>
    <p:sldLayoutId id="2147483676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84" r:id="rId13"/>
    <p:sldLayoutId id="2147483678" r:id="rId14"/>
    <p:sldLayoutId id="2147483680" r:id="rId15"/>
    <p:sldLayoutId id="2147483681" r:id="rId16"/>
    <p:sldLayoutId id="2147483675" r:id="rId17"/>
    <p:sldLayoutId id="2147483679" r:id="rId18"/>
    <p:sldLayoutId id="2147483677" r:id="rId19"/>
    <p:sldLayoutId id="2147483669" r:id="rId20"/>
    <p:sldLayoutId id="2147483674" r:id="rId21"/>
    <p:sldLayoutId id="2147483650" r:id="rId22"/>
    <p:sldLayoutId id="2147483695" r:id="rId23"/>
    <p:sldLayoutId id="2147483696" r:id="rId24"/>
    <p:sldLayoutId id="2147483697" r:id="rId2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BDA91-9B19-42F3-984D-151C9DF35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9952" y="3717032"/>
            <a:ext cx="4752528" cy="2051960"/>
          </a:xfrm>
        </p:spPr>
        <p:txBody>
          <a:bodyPr>
            <a:normAutofit fontScale="90000"/>
          </a:bodyPr>
          <a:lstStyle/>
          <a:p>
            <a:r>
              <a:rPr lang="de-DE" dirty="0"/>
              <a:t>Modul 9:</a:t>
            </a:r>
            <a:br>
              <a:rPr lang="de-DE" dirty="0"/>
            </a:br>
            <a:r>
              <a:rPr lang="de-DE" dirty="0"/>
              <a:t>Diagnostik und Förderung von Lese- und Schreibkompetenzen</a:t>
            </a:r>
            <a:br>
              <a:rPr lang="de-DE" dirty="0"/>
            </a:br>
            <a:r>
              <a:rPr lang="de-DE" dirty="0"/>
              <a:t>Block 1, Teil 1:</a:t>
            </a:r>
            <a:br>
              <a:rPr lang="de-DE" dirty="0"/>
            </a:br>
            <a:r>
              <a:rPr lang="de-DE" dirty="0"/>
              <a:t>Formative Lernstandserhebungen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5044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E0F43702-D4F6-E740-8728-515F6B84E3F0}"/>
              </a:ext>
            </a:extLst>
          </p:cNvPr>
          <p:cNvGraphicFramePr/>
          <p:nvPr/>
        </p:nvGraphicFramePr>
        <p:xfrm>
          <a:off x="323528" y="1341438"/>
          <a:ext cx="8569647" cy="410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9C8069D-56C4-EC4B-9392-237006BE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Summative Assessments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3157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373040A7-9384-5243-AD76-964175A259DE}"/>
              </a:ext>
            </a:extLst>
          </p:cNvPr>
          <p:cNvGraphicFramePr/>
          <p:nvPr/>
        </p:nvGraphicFramePr>
        <p:xfrm>
          <a:off x="323528" y="1341438"/>
          <a:ext cx="8569647" cy="410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94DFB56-EF77-8644-8B79-822905ADE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Formative Assessments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2824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24C6DA-C93E-45BB-BF7D-1437F9A523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„Der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Unterschied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zwischen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summativen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und formativen Assessments hängt nicht an der Form des Assessments, sondern an der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Art der Zielsetzung und Anwendung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.“ (Holle 2010, S. 63)</a:t>
            </a:r>
          </a:p>
          <a:p>
            <a:pPr marL="0" indent="0">
              <a:buNone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Beide Formen kommen im Unterricht vor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und sollten reflektiert und gut ausbalanciert werden.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D6C6DC8-2D5A-481E-91B1-01774E631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Summative und formative Assessments</a:t>
            </a:r>
          </a:p>
        </p:txBody>
      </p:sp>
    </p:spTree>
    <p:extLst>
      <p:ext uri="{BB962C8B-B14F-4D97-AF65-F5344CB8AC3E}">
        <p14:creationId xmlns:p14="http://schemas.microsoft.com/office/powerpoint/2010/main" val="2960395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D6C6DC8-2D5A-481E-91B1-01774E631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Drei Formen und Funktionen schulischer Leistungsbeurteilung (Assessments)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00D58056-A6B9-40AE-9389-826EB1C11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37550"/>
              </p:ext>
            </p:extLst>
          </p:nvPr>
        </p:nvGraphicFramePr>
        <p:xfrm>
          <a:off x="409561" y="1234138"/>
          <a:ext cx="7848873" cy="457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726627578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619238417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1401069841"/>
                    </a:ext>
                  </a:extLst>
                </a:gridCol>
              </a:tblGrid>
              <a:tr h="488026">
                <a:tc>
                  <a:txBody>
                    <a:bodyPr/>
                    <a:lstStyle/>
                    <a:p>
                      <a:r>
                        <a:rPr lang="de-DE" dirty="0"/>
                        <a:t>Lernresultate bewerten und benoten (Lehrende)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Lernprozesse gestalten: Diagnostik und Förderung (Lehrende und Lernende)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Lernprozesse beurteilen und steuern lernen (Lernende; </a:t>
                      </a:r>
                      <a:r>
                        <a:rPr lang="de-DE" dirty="0" err="1"/>
                        <a:t>SuS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45136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„Assessment </a:t>
                      </a:r>
                      <a:r>
                        <a:rPr lang="de-DE" b="1" i="1" dirty="0" err="1">
                          <a:solidFill>
                            <a:srgbClr val="C00000"/>
                          </a:solidFill>
                        </a:rPr>
                        <a:t>of</a:t>
                      </a:r>
                      <a:r>
                        <a:rPr lang="de-DE" b="1" i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de-DE" b="1" i="0" dirty="0">
                          <a:solidFill>
                            <a:srgbClr val="C00000"/>
                          </a:solidFill>
                        </a:rPr>
                        <a:t>Learning“ (</a:t>
                      </a:r>
                      <a:r>
                        <a:rPr lang="de-DE" b="1" i="0" dirty="0" err="1">
                          <a:solidFill>
                            <a:srgbClr val="C00000"/>
                          </a:solidFill>
                        </a:rPr>
                        <a:t>summativ</a:t>
                      </a:r>
                      <a:r>
                        <a:rPr lang="de-DE" b="1" i="0" dirty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de-D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“Assessment </a:t>
                      </a:r>
                      <a:r>
                        <a:rPr lang="de-DE" b="1" i="1" dirty="0" err="1">
                          <a:solidFill>
                            <a:srgbClr val="C00000"/>
                          </a:solidFill>
                        </a:rPr>
                        <a:t>for</a:t>
                      </a:r>
                      <a:r>
                        <a:rPr lang="de-DE" b="1" i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de-DE" b="1" i="0" dirty="0">
                          <a:solidFill>
                            <a:srgbClr val="C00000"/>
                          </a:solidFill>
                        </a:rPr>
                        <a:t>Learning“ (formativ)</a:t>
                      </a:r>
                      <a:endParaRPr lang="de-D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“Assessment </a:t>
                      </a:r>
                      <a:r>
                        <a:rPr lang="de-DE" b="1" i="1" dirty="0" err="1">
                          <a:solidFill>
                            <a:srgbClr val="C00000"/>
                          </a:solidFill>
                        </a:rPr>
                        <a:t>as</a:t>
                      </a:r>
                      <a:r>
                        <a:rPr lang="de-DE" b="1" i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de-DE" b="1" i="0" dirty="0">
                          <a:solidFill>
                            <a:srgbClr val="C00000"/>
                          </a:solidFill>
                        </a:rPr>
                        <a:t>Learning“ (formativ)</a:t>
                      </a:r>
                      <a:endParaRPr lang="de-DE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76262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de-DE" dirty="0"/>
                        <a:t>- Leistungsbewertung durch Noten: Selektion und Chancenzuteilung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Individuelle Lernausgangslagen ermitteln (Diagnostik)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</a:t>
                      </a:r>
                      <a:r>
                        <a:rPr lang="de-DE" dirty="0" err="1"/>
                        <a:t>SuS</a:t>
                      </a:r>
                      <a:r>
                        <a:rPr lang="de-DE" dirty="0"/>
                        <a:t> lernen ihre Lernprozesse/- </a:t>
                      </a:r>
                      <a:r>
                        <a:rPr lang="de-DE" dirty="0" err="1"/>
                        <a:t>resultate</a:t>
                      </a:r>
                      <a:r>
                        <a:rPr lang="de-DE" dirty="0"/>
                        <a:t> selbst zu beurteilen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491099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dirty="0"/>
                        <a:t>Beispiele: Klassenarbeit, Klausur, mündliche Prüfung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Lernprozesse begleiten, beobachten, beraten und fördern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</a:t>
                      </a:r>
                      <a:r>
                        <a:rPr lang="de-DE" dirty="0" err="1"/>
                        <a:t>SuS</a:t>
                      </a:r>
                      <a:r>
                        <a:rPr lang="de-DE" dirty="0"/>
                        <a:t> entwickeln Fähigkeiten zur Selbst-beurteilung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765160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dirty="0"/>
                        <a:t>Beispiele: Leistungstests (PISA, TIMMS, IGLU …) und Vergleichsarbeiten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Lernresultate </a:t>
                      </a:r>
                      <a:r>
                        <a:rPr lang="de-DE" dirty="0" err="1"/>
                        <a:t>dokumen</a:t>
                      </a:r>
                      <a:r>
                        <a:rPr lang="de-DE" dirty="0"/>
                        <a:t>-tieren, präsentieren und reflektieren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</a:t>
                      </a:r>
                      <a:r>
                        <a:rPr lang="de-DE" dirty="0" err="1"/>
                        <a:t>SuS</a:t>
                      </a:r>
                      <a:r>
                        <a:rPr lang="de-DE" dirty="0"/>
                        <a:t> lernen </a:t>
                      </a:r>
                      <a:r>
                        <a:rPr lang="de-DE" dirty="0" err="1"/>
                        <a:t>selbststän-dige</a:t>
                      </a:r>
                      <a:r>
                        <a:rPr lang="de-DE" dirty="0"/>
                        <a:t> Steuerung ihrer Lernprozesse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633082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A0EA4B7C-447E-A84C-A442-EA67D9C1505D}"/>
              </a:ext>
            </a:extLst>
          </p:cNvPr>
          <p:cNvSpPr txBox="1"/>
          <p:nvPr/>
        </p:nvSpPr>
        <p:spPr>
          <a:xfrm>
            <a:off x="683568" y="59690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 F. Winter 2018, Kap. 1, S. 11 ff. </a:t>
            </a:r>
          </a:p>
        </p:txBody>
      </p:sp>
    </p:spTree>
    <p:extLst>
      <p:ext uri="{BB962C8B-B14F-4D97-AF65-F5344CB8AC3E}">
        <p14:creationId xmlns:p14="http://schemas.microsoft.com/office/powerpoint/2010/main" val="4082290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AE45181-D96D-9392-7F59-453D173DFC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D6C6DC8-2D5A-481E-91B1-01774E631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Wandel schulischer Lernkultur: von der Defizit- </a:t>
            </a:r>
            <a:br>
              <a:rPr lang="de-DE" b="1" dirty="0"/>
            </a:br>
            <a:r>
              <a:rPr lang="de-DE" b="1" dirty="0"/>
              <a:t>zur Ressourcenorientierung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00D58056-A6B9-40AE-9389-826EB1C11A26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397000"/>
          <a:ext cx="8496944" cy="402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7025">
                  <a:extLst>
                    <a:ext uri="{9D8B030D-6E8A-4147-A177-3AD203B41FA5}">
                      <a16:colId xmlns:a16="http://schemas.microsoft.com/office/drawing/2014/main" val="2726627578"/>
                    </a:ext>
                  </a:extLst>
                </a:gridCol>
                <a:gridCol w="3196098">
                  <a:extLst>
                    <a:ext uri="{9D8B030D-6E8A-4147-A177-3AD203B41FA5}">
                      <a16:colId xmlns:a16="http://schemas.microsoft.com/office/drawing/2014/main" val="2619238417"/>
                    </a:ext>
                  </a:extLst>
                </a:gridCol>
                <a:gridCol w="3663821">
                  <a:extLst>
                    <a:ext uri="{9D8B030D-6E8A-4147-A177-3AD203B41FA5}">
                      <a16:colId xmlns:a16="http://schemas.microsoft.com/office/drawing/2014/main" val="1401069841"/>
                    </a:ext>
                  </a:extLst>
                </a:gridCol>
              </a:tblGrid>
              <a:tr h="488026">
                <a:tc>
                  <a:txBody>
                    <a:bodyPr/>
                    <a:lstStyle/>
                    <a:p>
                      <a:r>
                        <a:rPr lang="de-DE" dirty="0"/>
                        <a:t>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Orientierung auf Defizite, Schwächen, 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Orientierung auf Kompetenzen, Stärken und Ressourcen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45136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Schulische </a:t>
                      </a:r>
                      <a:r>
                        <a:rPr lang="de-DE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Leistungsbe-urteilung</a:t>
                      </a:r>
                      <a:endParaRPr lang="de-DE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Fehler feststellen (z.B. Fehler-summe als Indikator der Leistung / Note)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Qualitäten finden und Leistungen feststellen; dialogisch-reflexive Beurteilung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76262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de-DE" b="1" dirty="0"/>
                        <a:t>Pädagogische Strategie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Korrektur der Fehler; Selektion, </a:t>
                      </a:r>
                      <a:r>
                        <a:rPr lang="de-DE"/>
                        <a:t>homogene Lerngruppen </a:t>
                      </a:r>
                      <a:r>
                        <a:rPr lang="de-DE" dirty="0"/>
                        <a:t>herstellen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Entwicklung von Kompetenzen, gemeinsame und individuelle Förderung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491099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b="1" dirty="0"/>
                        <a:t>Persönlichkeit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Defizite, Behinderungen, Fähigkeitsrückstände diagnostizieren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Persönliche Stärken, Kompetenzen und Ressourcen diagnostizieren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765160"/>
                  </a:ext>
                </a:extLst>
              </a:tr>
              <a:tr h="488026">
                <a:tc>
                  <a:txBody>
                    <a:bodyPr/>
                    <a:lstStyle/>
                    <a:p>
                      <a:r>
                        <a:rPr lang="de-DE" b="1" dirty="0"/>
                        <a:t>Umgebendes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Personalisierung von Leistungen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Bedingtheit von Leistungen durch Unterricht und Lernstrategien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633082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8ACBCC0-1708-4C47-BACF-217D7B0CD263}"/>
              </a:ext>
            </a:extLst>
          </p:cNvPr>
          <p:cNvSpPr txBox="1"/>
          <p:nvPr/>
        </p:nvSpPr>
        <p:spPr>
          <a:xfrm>
            <a:off x="899592" y="5733256"/>
            <a:ext cx="2286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Quelle: F. Winter 2018, S. 37 </a:t>
            </a:r>
          </a:p>
        </p:txBody>
      </p:sp>
    </p:spTree>
    <p:extLst>
      <p:ext uri="{BB962C8B-B14F-4D97-AF65-F5344CB8AC3E}">
        <p14:creationId xmlns:p14="http://schemas.microsoft.com/office/powerpoint/2010/main" val="226510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F3B970-2C8F-4D08-9235-D20381BA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4D4E9E6-70D1-499C-B61D-4B45B480B437}"/>
              </a:ext>
            </a:extLst>
          </p:cNvPr>
          <p:cNvGrpSpPr/>
          <p:nvPr/>
        </p:nvGrpSpPr>
        <p:grpSpPr>
          <a:xfrm>
            <a:off x="2300222" y="2462384"/>
            <a:ext cx="5739993" cy="1933231"/>
            <a:chOff x="1196438" y="1065384"/>
            <a:chExt cx="5739993" cy="193323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E0E581-20E3-4B86-AE57-179B53301479}"/>
                </a:ext>
              </a:extLst>
            </p:cNvPr>
            <p:cNvSpPr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7342DD-2804-48C2-9E97-E83AEE88F80D}"/>
                </a:ext>
              </a:extLst>
            </p:cNvPr>
            <p:cNvSpPr txBox="1"/>
            <p:nvPr/>
          </p:nvSpPr>
          <p:spPr>
            <a:xfrm>
              <a:off x="1196438" y="1065384"/>
              <a:ext cx="5728162" cy="1933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0" tIns="147320" rIns="147320" bIns="147320" numCol="1" spcCol="1270" anchor="ctr" anchorCtr="0">
              <a:noAutofit/>
            </a:bodyPr>
            <a:lstStyle/>
            <a:p>
              <a:pPr marL="0" lvl="0" indent="0" algn="l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0" b="1" dirty="0"/>
                <a:t>3. Diagnose-</a:t>
              </a:r>
              <a:r>
                <a:rPr lang="en-US" sz="4000" b="1" dirty="0" err="1"/>
                <a:t>kompetenz</a:t>
              </a:r>
              <a:r>
                <a:rPr lang="en-US" sz="4000" b="1" dirty="0"/>
                <a:t> von </a:t>
              </a:r>
              <a:r>
                <a:rPr lang="en-US" sz="4000" b="1" dirty="0" err="1"/>
                <a:t>Lehrkräften</a:t>
              </a:r>
              <a:endParaRPr lang="de-DE" sz="2400" kern="1200" dirty="0"/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EDCB88A2-7A34-4839-8A25-0D6B9837768B}"/>
              </a:ext>
            </a:extLst>
          </p:cNvPr>
          <p:cNvSpPr/>
          <p:nvPr/>
        </p:nvSpPr>
        <p:spPr>
          <a:xfrm>
            <a:off x="1103784" y="2220730"/>
            <a:ext cx="2416539" cy="2416539"/>
          </a:xfrm>
          <a:prstGeom prst="ellipse">
            <a:avLst/>
          </a:prstGeom>
          <a:blipFill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68835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409159-924F-D244-955E-9648F67E22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Nach F.E. Weinert ist </a:t>
            </a:r>
            <a:r>
              <a:rPr lang="de-DE" b="1" dirty="0">
                <a:solidFill>
                  <a:srgbClr val="C00000"/>
                </a:solidFill>
              </a:rPr>
              <a:t>diagnostische Kompetenz </a:t>
            </a:r>
            <a:r>
              <a:rPr lang="de-DE" dirty="0"/>
              <a:t>eine von vier </a:t>
            </a:r>
            <a:r>
              <a:rPr lang="de-DE" b="1" dirty="0">
                <a:solidFill>
                  <a:srgbClr val="C00000"/>
                </a:solidFill>
              </a:rPr>
              <a:t>Basiskompetenz</a:t>
            </a:r>
            <a:r>
              <a:rPr lang="de-DE" dirty="0"/>
              <a:t>en* </a:t>
            </a:r>
            <a:r>
              <a:rPr lang="de-DE" b="1" dirty="0">
                <a:solidFill>
                  <a:srgbClr val="C00000"/>
                </a:solidFill>
              </a:rPr>
              <a:t>für erfolgreichen Unterricht</a:t>
            </a:r>
            <a:r>
              <a:rPr lang="de-DE" dirty="0"/>
              <a:t>: „… </a:t>
            </a:r>
            <a:r>
              <a:rPr lang="de-DE" i="1" dirty="0"/>
              <a:t>ein Bündel von Fähigkeiten, um den </a:t>
            </a:r>
            <a:r>
              <a:rPr lang="de-DE" b="1" i="1" dirty="0">
                <a:solidFill>
                  <a:schemeClr val="accent5">
                    <a:lumMod val="75000"/>
                  </a:schemeClr>
                </a:solidFill>
              </a:rPr>
              <a:t>Kenntnisstand</a:t>
            </a:r>
            <a:r>
              <a:rPr lang="de-DE" i="1" dirty="0"/>
              <a:t>, die </a:t>
            </a:r>
            <a:r>
              <a:rPr lang="de-DE" b="1" i="1" dirty="0">
                <a:solidFill>
                  <a:schemeClr val="accent5">
                    <a:lumMod val="75000"/>
                  </a:schemeClr>
                </a:solidFill>
              </a:rPr>
              <a:t>Lernfortschritte</a:t>
            </a:r>
            <a:r>
              <a:rPr lang="de-DE" i="1" dirty="0"/>
              <a:t> und die </a:t>
            </a:r>
            <a:r>
              <a:rPr lang="de-DE" b="1" i="1" dirty="0">
                <a:solidFill>
                  <a:schemeClr val="accent5">
                    <a:lumMod val="75000"/>
                  </a:schemeClr>
                </a:solidFill>
              </a:rPr>
              <a:t>Leistungsprobleme</a:t>
            </a:r>
            <a:r>
              <a:rPr lang="de-DE" i="1" dirty="0"/>
              <a:t> der einzelnen Schüler sowie die </a:t>
            </a:r>
            <a:r>
              <a:rPr lang="de-DE" b="1" i="1" dirty="0">
                <a:solidFill>
                  <a:schemeClr val="accent5">
                    <a:lumMod val="75000"/>
                  </a:schemeClr>
                </a:solidFill>
              </a:rPr>
              <a:t>Schwierigkeiten verschiedener Lernaufgaben </a:t>
            </a:r>
            <a:r>
              <a:rPr lang="de-DE" i="1" dirty="0"/>
              <a:t>im Unterricht fortlaufend beurteilen zu können, sodass das didaktische Handeln auf diagnostischen Einsichten aufgebaut werden kann.“ (F.E. Weinert 2000, S. 14 f.)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EBB4D1-A029-C54C-8C05-F8B7FDB42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Diagnostische Expertise als professionelle (Basis-) Kompetenz von Lehrkräften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8FA92BB-BB0F-6943-AE7B-22B36BCB6C30}"/>
              </a:ext>
            </a:extLst>
          </p:cNvPr>
          <p:cNvSpPr txBox="1"/>
          <p:nvPr/>
        </p:nvSpPr>
        <p:spPr>
          <a:xfrm>
            <a:off x="467544" y="5537100"/>
            <a:ext cx="8095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 Die anderen drei sind: Fachkompetenz, Didaktische Kompetenz, Klassenführungs-</a:t>
            </a:r>
          </a:p>
          <a:p>
            <a:r>
              <a:rPr lang="de-DE" dirty="0"/>
              <a:t>Kompetenz.</a:t>
            </a:r>
          </a:p>
        </p:txBody>
      </p:sp>
    </p:spTree>
    <p:extLst>
      <p:ext uri="{BB962C8B-B14F-4D97-AF65-F5344CB8AC3E}">
        <p14:creationId xmlns:p14="http://schemas.microsoft.com/office/powerpoint/2010/main" val="2534523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7352063-B418-764F-B89B-6FE09906B1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Beispiel: PISA 2000</a:t>
            </a:r>
          </a:p>
          <a:p>
            <a:pPr marL="0" indent="0">
              <a:buNone/>
            </a:pPr>
            <a:r>
              <a:rPr lang="de-DE" sz="2000" dirty="0"/>
              <a:t>In PISA 2000 wurden Hauptschul-Lehrkräfte um ihre Einschätzung gebeten, welche ihrer </a:t>
            </a:r>
            <a:r>
              <a:rPr lang="de-DE" sz="2000" dirty="0" err="1"/>
              <a:t>SuS</a:t>
            </a:r>
            <a:r>
              <a:rPr lang="de-DE" sz="2000" dirty="0"/>
              <a:t> nur über sehr schwache Lesekompetenz verfügen (d.h. im </a:t>
            </a:r>
            <a:r>
              <a:rPr lang="de-DE" sz="2000" dirty="0" err="1"/>
              <a:t>Lesetest</a:t>
            </a:r>
            <a:r>
              <a:rPr lang="de-DE" sz="2000" dirty="0"/>
              <a:t> unterhalb der Kompetenzstufe I abschneiden würden).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b="1" dirty="0"/>
              <a:t>Ergebnis: Von den schwachen Leserinnen und Lesern (‚Risikoschülern‘) wurden knapp 90 Prozent </a:t>
            </a:r>
            <a:r>
              <a:rPr lang="de-DE" b="1" i="1" dirty="0"/>
              <a:t>nicht</a:t>
            </a:r>
            <a:r>
              <a:rPr lang="de-DE" b="1" dirty="0"/>
              <a:t> von den Lehrkräften identifiziert!</a:t>
            </a:r>
          </a:p>
          <a:p>
            <a:pPr marL="0" indent="0">
              <a:buNone/>
            </a:pPr>
            <a:r>
              <a:rPr lang="de-DE" sz="2000" dirty="0"/>
              <a:t>Weitere Details dazu bei Helmke 2009, S. 130 f.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1C5C39C-FF7C-CC42-BA2B-A5A8B5944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Problem: Defizitäre diagnostische Kompetenzen</a:t>
            </a:r>
            <a:br>
              <a:rPr lang="de-DE" b="1" dirty="0"/>
            </a:br>
            <a:r>
              <a:rPr lang="de-DE" b="1" dirty="0"/>
              <a:t>von Lehrkräften in Deutschland</a:t>
            </a:r>
          </a:p>
        </p:txBody>
      </p:sp>
    </p:spTree>
    <p:extLst>
      <p:ext uri="{BB962C8B-B14F-4D97-AF65-F5344CB8AC3E}">
        <p14:creationId xmlns:p14="http://schemas.microsoft.com/office/powerpoint/2010/main" val="2332702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8F0E52-ED89-E142-85B9-7A502145C1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i="1" dirty="0"/>
              <a:t>„Gemessen an der (…) großen Bedeutung der pädagogischen Diagnostik in der Schul-praxis spielt dieser Bereich in der deutschen </a:t>
            </a:r>
            <a:r>
              <a:rPr lang="de-DE" sz="3000" b="1" i="1" dirty="0"/>
              <a:t>universitären Lehramtsausbildung </a:t>
            </a:r>
            <a:r>
              <a:rPr lang="de-DE" sz="3000" i="1" dirty="0"/>
              <a:t>eine völlig untergeordnete Rolle. (…) Dieses massive Versäumnis kann auch von der </a:t>
            </a:r>
            <a:r>
              <a:rPr lang="de-DE" sz="3000" b="1" i="1" dirty="0"/>
              <a:t>2. Phase der Lehrerausbildung</a:t>
            </a:r>
            <a:r>
              <a:rPr lang="de-DE" sz="3000" i="1" dirty="0"/>
              <a:t> nicht kompensiert werden, zumal diese ohnehin überfrachtet ist.“ (A. Helmke 2009, S. 126)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92C2D5-D722-234D-80A1-C424EC5A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Ursachen: mangelnde diagnostische Ausbildung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6006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C61AD-FE8B-428E-B41E-5C6FBDBA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Zeit für Fragen und Kommentare:</a:t>
            </a:r>
          </a:p>
        </p:txBody>
      </p:sp>
    </p:spTree>
    <p:extLst>
      <p:ext uri="{BB962C8B-B14F-4D97-AF65-F5344CB8AC3E}">
        <p14:creationId xmlns:p14="http://schemas.microsoft.com/office/powerpoint/2010/main" val="290419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503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F3B970-2C8F-4D08-9235-D20381BA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4D4E9E6-70D1-499C-B61D-4B45B480B437}"/>
              </a:ext>
            </a:extLst>
          </p:cNvPr>
          <p:cNvGrpSpPr/>
          <p:nvPr/>
        </p:nvGrpSpPr>
        <p:grpSpPr>
          <a:xfrm>
            <a:off x="2300222" y="2462384"/>
            <a:ext cx="5739993" cy="1933231"/>
            <a:chOff x="1196438" y="1065384"/>
            <a:chExt cx="5739993" cy="193323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E0E581-20E3-4B86-AE57-179B53301479}"/>
                </a:ext>
              </a:extLst>
            </p:cNvPr>
            <p:cNvSpPr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7342DD-2804-48C2-9E97-E83AEE88F80D}"/>
                </a:ext>
              </a:extLst>
            </p:cNvPr>
            <p:cNvSpPr txBox="1"/>
            <p:nvPr/>
          </p:nvSpPr>
          <p:spPr>
            <a:xfrm>
              <a:off x="1196438" y="1065384"/>
              <a:ext cx="5728162" cy="1933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0" tIns="147320" rIns="147320" bIns="147320" numCol="1" spcCol="1270" anchor="ctr" anchorCtr="0">
              <a:noAutofit/>
            </a:bodyPr>
            <a:lstStyle/>
            <a:p>
              <a:pPr marL="0" lvl="0" indent="0" algn="l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b="1" dirty="0"/>
                <a:t>4. Aufgabe: Checkliste zur eigenen diagnostischen Kompetenz bearbeiten</a:t>
              </a:r>
              <a:endParaRPr lang="de-DE" sz="1600" kern="1200" dirty="0"/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EDCB88A2-7A34-4839-8A25-0D6B9837768B}"/>
              </a:ext>
            </a:extLst>
          </p:cNvPr>
          <p:cNvSpPr/>
          <p:nvPr/>
        </p:nvSpPr>
        <p:spPr>
          <a:xfrm>
            <a:off x="1103784" y="2220730"/>
            <a:ext cx="2416539" cy="2416539"/>
          </a:xfrm>
          <a:prstGeom prst="ellipse">
            <a:avLst/>
          </a:prstGeom>
          <a:blipFill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2508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B923A01-183F-4A41-9262-CCDA40DB7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b="1" dirty="0"/>
              <a:t>Bitte füllen Sie die Checkliste in AB2 aus: 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Welche der nachfolgend aufgeführten Verfahren kennen Sie und setzen Sie in Ihrem Unterricht regelmäßig ein? (10 Min.)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Tauschen Sie sich anschließend mit einer Kollegin / einem Kollegen darüber aus, welche Verfahren zu einer lernprozess-fördernden Diagnostik (Assessment </a:t>
            </a:r>
            <a:r>
              <a:rPr lang="de-DE" sz="2800" i="1" dirty="0" err="1"/>
              <a:t>for</a:t>
            </a:r>
            <a:r>
              <a:rPr lang="de-DE" sz="2800" i="1" dirty="0"/>
              <a:t> </a:t>
            </a:r>
            <a:r>
              <a:rPr lang="de-DE" sz="2800" dirty="0"/>
              <a:t>Learning) Sie gern näher kennenlernen und häufiger einsetzen würden. (10 Min.)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Bringen Sie die wichtigsten Erkenntnisse aus der Partnerarbeit in die Gesamtgruppe ein. (20 Min.)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B5F72E4-D42C-C048-AA9E-9A872880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Checkliste zur eigenen didaktischen Kompetenz 	im Think-Pair-Share-Verfahren bearbeiten (AB2)</a:t>
            </a:r>
          </a:p>
        </p:txBody>
      </p:sp>
    </p:spTree>
    <p:extLst>
      <p:ext uri="{BB962C8B-B14F-4D97-AF65-F5344CB8AC3E}">
        <p14:creationId xmlns:p14="http://schemas.microsoft.com/office/powerpoint/2010/main" val="834287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38EEF36-E19B-B840-AC51-B9D950317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Welche Verfahren zu einer lernprozess-fördernden Diagnostik (Assessment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dirty="0"/>
              <a:t>Learning) würden Sie gern näher kennenlernen und häufiger in Ihrem Unterricht einsetzen?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E5455-65BC-AC44-8FC4-21564D20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Auswertung der Partnerarbeit im Plenum</a:t>
            </a:r>
          </a:p>
        </p:txBody>
      </p:sp>
    </p:spTree>
    <p:extLst>
      <p:ext uri="{BB962C8B-B14F-4D97-AF65-F5344CB8AC3E}">
        <p14:creationId xmlns:p14="http://schemas.microsoft.com/office/powerpoint/2010/main" val="214165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31BEE1-134F-ED4C-92BD-AA102503B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de-DE" dirty="0"/>
              <a:t> Liane Paradies / Hans Jürgen </a:t>
            </a:r>
            <a:r>
              <a:rPr lang="de-DE" dirty="0" err="1"/>
              <a:t>Linser</a:t>
            </a:r>
            <a:r>
              <a:rPr lang="de-DE" dirty="0"/>
              <a:t> / Johannes </a:t>
            </a:r>
            <a:r>
              <a:rPr lang="de-DE" dirty="0" err="1"/>
              <a:t>Greving</a:t>
            </a:r>
            <a:r>
              <a:rPr lang="de-DE" dirty="0"/>
              <a:t>: Diagnostizieren, Fordern und Fördern. Berlin: Cornelsen 2019 (6. Aufl.)</a:t>
            </a:r>
          </a:p>
          <a:p>
            <a:pPr>
              <a:buFont typeface="Wingdings" pitchFamily="2" charset="2"/>
              <a:buChar char="ü"/>
            </a:pPr>
            <a:r>
              <a:rPr lang="de-DE" dirty="0"/>
              <a:t> Felix Winter, Lerndialog statt Noten. Neue Formen der </a:t>
            </a:r>
            <a:r>
              <a:rPr lang="de-DE" dirty="0" err="1"/>
              <a:t>Leistungsbeurtei-lung</a:t>
            </a:r>
            <a:r>
              <a:rPr lang="de-DE" dirty="0"/>
              <a:t>. Weinheim und Basel: Beltz 2015, 2. Auflage 2018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DF4604-C49D-CF40-812B-1D9EA13F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Literatur-Empfehlungen:</a:t>
            </a:r>
          </a:p>
        </p:txBody>
      </p:sp>
    </p:spTree>
    <p:extLst>
      <p:ext uri="{BB962C8B-B14F-4D97-AF65-F5344CB8AC3E}">
        <p14:creationId xmlns:p14="http://schemas.microsoft.com/office/powerpoint/2010/main" val="99558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F3B970-2C8F-4D08-9235-D20381BA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Zusammenhang der drei </a:t>
            </a:r>
            <a:r>
              <a:rPr lang="de-DE" b="1" dirty="0" err="1"/>
              <a:t>BaCuLit</a:t>
            </a:r>
            <a:r>
              <a:rPr lang="de-DE" b="1" dirty="0"/>
              <a:t> - Grundprinzipien der Unterrichtsplanung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4D4E9E6-70D1-499C-B61D-4B45B480B437}"/>
              </a:ext>
            </a:extLst>
          </p:cNvPr>
          <p:cNvGrpSpPr/>
          <p:nvPr/>
        </p:nvGrpSpPr>
        <p:grpSpPr>
          <a:xfrm>
            <a:off x="2312053" y="2462384"/>
            <a:ext cx="5728162" cy="1933231"/>
            <a:chOff x="1208269" y="1065384"/>
            <a:chExt cx="5728162" cy="193323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E0E581-20E3-4B86-AE57-179B53301479}"/>
                </a:ext>
              </a:extLst>
            </p:cNvPr>
            <p:cNvSpPr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7342DD-2804-48C2-9E97-E83AEE88F80D}"/>
                </a:ext>
              </a:extLst>
            </p:cNvPr>
            <p:cNvSpPr txBox="1"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0" tIns="147320" rIns="147320" bIns="147320" numCol="1" spcCol="1270" anchor="ctr" anchorCtr="0">
              <a:noAutofit/>
            </a:bodyPr>
            <a:lstStyle/>
            <a:p>
              <a:pPr marL="0" lvl="0" indent="0" algn="l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4400" b="1" dirty="0"/>
                <a:t>5. Zwischenfazit</a:t>
              </a:r>
              <a:endParaRPr lang="de-DE" sz="4400" kern="1200" dirty="0"/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EDCB88A2-7A34-4839-8A25-0D6B9837768B}"/>
              </a:ext>
            </a:extLst>
          </p:cNvPr>
          <p:cNvSpPr/>
          <p:nvPr/>
        </p:nvSpPr>
        <p:spPr>
          <a:xfrm>
            <a:off x="1103784" y="2220730"/>
            <a:ext cx="2416539" cy="2416539"/>
          </a:xfrm>
          <a:prstGeom prst="ellipse">
            <a:avLst/>
          </a:prstGeom>
          <a:blipFill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11504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34B4F1-45A6-4A50-A554-559BB7830D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Die drei </a:t>
            </a:r>
            <a:r>
              <a:rPr lang="de-DE" dirty="0" err="1"/>
              <a:t>BaCuLit</a:t>
            </a:r>
            <a:r>
              <a:rPr lang="de-DE" dirty="0"/>
              <a:t>-Grundprinzipien der Unterrichtsplanung:</a:t>
            </a:r>
          </a:p>
          <a:p>
            <a:pPr>
              <a:buFont typeface="Wingdings" pitchFamily="2" charset="2"/>
              <a:buChar char="Ø"/>
            </a:pPr>
            <a:r>
              <a:rPr lang="de-DE" b="1" dirty="0">
                <a:solidFill>
                  <a:srgbClr val="C00000"/>
                </a:solidFill>
              </a:rPr>
              <a:t> Metakognition </a:t>
            </a:r>
          </a:p>
          <a:p>
            <a:pPr>
              <a:buFont typeface="Wingdings" pitchFamily="2" charset="2"/>
              <a:buChar char="Ø"/>
            </a:pPr>
            <a:r>
              <a:rPr lang="de-DE" b="1" dirty="0">
                <a:solidFill>
                  <a:srgbClr val="C00000"/>
                </a:solidFill>
              </a:rPr>
              <a:t> Unterstützende Interaktion</a:t>
            </a:r>
          </a:p>
          <a:p>
            <a:pPr>
              <a:buFont typeface="Wingdings" pitchFamily="2" charset="2"/>
              <a:buChar char="Ø"/>
            </a:pPr>
            <a:r>
              <a:rPr lang="de-DE" b="1" dirty="0">
                <a:solidFill>
                  <a:srgbClr val="C00000"/>
                </a:solidFill>
              </a:rPr>
              <a:t> Lernförderliche Diagnostik </a:t>
            </a:r>
          </a:p>
          <a:p>
            <a:pPr marL="0" indent="0">
              <a:buNone/>
            </a:pPr>
            <a:r>
              <a:rPr lang="de-DE" dirty="0"/>
              <a:t>haben ein </a:t>
            </a:r>
            <a:r>
              <a:rPr lang="de-DE" b="1" dirty="0"/>
              <a:t>gemeinsames Ziel</a:t>
            </a:r>
            <a:r>
              <a:rPr lang="de-DE" dirty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de-DE" b="1" dirty="0"/>
              <a:t>selbstbestimmtes und selbstreguliertes Lernen der </a:t>
            </a:r>
            <a:r>
              <a:rPr lang="de-DE" b="1" dirty="0" err="1"/>
              <a:t>SuS</a:t>
            </a:r>
            <a:r>
              <a:rPr lang="de-DE" b="1" dirty="0"/>
              <a:t> zu fördern.</a:t>
            </a: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/>
              <a:t>Die Förderung in der „Zone der nächsten Entwicklung“ setzt eine formative Diagnostik zwingend voraus.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7617A-B537-4421-A8BF-E04CA29B8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/>
              <a:t>Fazit: Zusammenhang der drei </a:t>
            </a:r>
            <a:r>
              <a:rPr lang="de-DE" b="1" dirty="0" err="1"/>
              <a:t>BaCuLit</a:t>
            </a:r>
            <a:r>
              <a:rPr lang="de-DE" b="1" dirty="0"/>
              <a:t> -  Grundprinzipien der Unterrichtsplanung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854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891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54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AB818219-48B0-4B78-B45B-C0A6AF9FB2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3462891"/>
              </p:ext>
            </p:extLst>
          </p:nvPr>
        </p:nvGraphicFramePr>
        <p:xfrm>
          <a:off x="539552" y="1340768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ussdiagramm: Verbinder 2">
            <a:extLst>
              <a:ext uri="{FF2B5EF4-FFF2-40B4-BE49-F238E27FC236}">
                <a16:creationId xmlns:a16="http://schemas.microsoft.com/office/drawing/2014/main" id="{0AB0D00F-020D-4E39-9423-E0A76A666182}"/>
              </a:ext>
            </a:extLst>
          </p:cNvPr>
          <p:cNvSpPr/>
          <p:nvPr/>
        </p:nvSpPr>
        <p:spPr>
          <a:xfrm>
            <a:off x="3275856" y="2348880"/>
            <a:ext cx="2520280" cy="2592288"/>
          </a:xfrm>
          <a:prstGeom prst="flowChartConnector">
            <a:avLst/>
          </a:prstGeom>
          <a:solidFill>
            <a:srgbClr val="6689A1"/>
          </a:solidFill>
          <a:ln>
            <a:solidFill>
              <a:srgbClr val="7EC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Förderung des Selbstkonzeptes von Lehrkräften als Vermittler fachbezogener Schriftsprach-Kompetenzen</a:t>
            </a:r>
          </a:p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B772FF-1D1F-4A09-9E11-921588E84418}"/>
              </a:ext>
            </a:extLst>
          </p:cNvPr>
          <p:cNvSpPr txBox="1"/>
          <p:nvPr/>
        </p:nvSpPr>
        <p:spPr>
          <a:xfrm>
            <a:off x="468000" y="10800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</a:rPr>
              <a:t>Das BaCuLit Kerncurriculum: 9 Module in 23 (optionalen) Dreistunden-Lehreinheiten </a:t>
            </a:r>
          </a:p>
        </p:txBody>
      </p:sp>
    </p:spTree>
    <p:extLst>
      <p:ext uri="{BB962C8B-B14F-4D97-AF65-F5344CB8AC3E}">
        <p14:creationId xmlns:p14="http://schemas.microsoft.com/office/powerpoint/2010/main" val="364474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7C41D9D-A0F2-A5B7-C346-04839A61893D}"/>
              </a:ext>
            </a:extLst>
          </p:cNvPr>
          <p:cNvGraphicFramePr/>
          <p:nvPr/>
        </p:nvGraphicFramePr>
        <p:xfrm>
          <a:off x="395536" y="1412776"/>
          <a:ext cx="8352928" cy="437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F0A7BCB8-67B3-6E43-BA88-4F2DEB33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90"/>
            <a:ext cx="8820472" cy="1060287"/>
          </a:xfrm>
        </p:spPr>
        <p:txBody>
          <a:bodyPr>
            <a:noAutofit/>
          </a:bodyPr>
          <a:lstStyle/>
          <a:p>
            <a:pPr marL="271463"/>
            <a:r>
              <a:rPr lang="de-DE" sz="2800" b="1" dirty="0"/>
              <a:t>Modul 9: Diagnostik und Förderung von Lese- und Schreibkompetenzen als Teil von Schulentwicklung </a:t>
            </a:r>
          </a:p>
        </p:txBody>
      </p:sp>
    </p:spTree>
    <p:extLst>
      <p:ext uri="{BB962C8B-B14F-4D97-AF65-F5344CB8AC3E}">
        <p14:creationId xmlns:p14="http://schemas.microsoft.com/office/powerpoint/2010/main" val="143314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8AED53A-1595-46AD-9DE3-599BFC78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26241255-317D-4F16-99BE-1EBA6977409B}"/>
              </a:ext>
            </a:extLst>
          </p:cNvPr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69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59A44-CFCD-0DC1-9B47-7E40AA5B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4D4E9E6-70D1-499C-B61D-4B45B480B437}"/>
              </a:ext>
            </a:extLst>
          </p:cNvPr>
          <p:cNvGrpSpPr/>
          <p:nvPr/>
        </p:nvGrpSpPr>
        <p:grpSpPr>
          <a:xfrm>
            <a:off x="2312053" y="2462384"/>
            <a:ext cx="5728162" cy="1933231"/>
            <a:chOff x="1208269" y="1065384"/>
            <a:chExt cx="5728162" cy="193323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E0E581-20E3-4B86-AE57-179B53301479}"/>
                </a:ext>
              </a:extLst>
            </p:cNvPr>
            <p:cNvSpPr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7342DD-2804-48C2-9E97-E83AEE88F80D}"/>
                </a:ext>
              </a:extLst>
            </p:cNvPr>
            <p:cNvSpPr txBox="1"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0" tIns="147320" rIns="147320" bIns="147320" numCol="1" spcCol="1270" anchor="ctr" anchorCtr="0">
              <a:noAutofit/>
            </a:bodyPr>
            <a:lstStyle/>
            <a:p>
              <a:pPr marL="0" lvl="0" indent="0" algn="l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4800" b="1" dirty="0"/>
                <a:t>1. Einführung: Ein Fallbeispiel</a:t>
              </a:r>
              <a:endParaRPr lang="de-DE" sz="3200" kern="1200" dirty="0"/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EDCB88A2-7A34-4839-8A25-0D6B9837768B}"/>
              </a:ext>
            </a:extLst>
          </p:cNvPr>
          <p:cNvSpPr/>
          <p:nvPr/>
        </p:nvSpPr>
        <p:spPr>
          <a:xfrm>
            <a:off x="1103784" y="2220730"/>
            <a:ext cx="2416539" cy="2416539"/>
          </a:xfrm>
          <a:prstGeom prst="ellipse">
            <a:avLst/>
          </a:prstGeom>
          <a:blipFill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7401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C194C07-D71F-1747-A63E-0E579EE50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/>
              <a:t>Lesen Sie den folgenden Brief (in Auszügen) einer Mutter an eine Deutschlehrerin und diskutieren Sie anschließend in der Gruppe:</a:t>
            </a:r>
          </a:p>
          <a:p>
            <a:pPr lvl="0" fontAlgn="base" hangingPunct="0">
              <a:buFont typeface="Wingdings" pitchFamily="2" charset="2"/>
              <a:buChar char="Ø"/>
            </a:pPr>
            <a:r>
              <a:rPr lang="de-DE" dirty="0"/>
              <a:t>Welche Argumente führt die Briefschreiberin auf, um ihren Einspruch gegen die Beurteilung der Arbeit ihres Sohnes zu begründen?</a:t>
            </a:r>
          </a:p>
          <a:p>
            <a:pPr lvl="0" fontAlgn="base" hangingPunct="0">
              <a:buFont typeface="Wingdings" pitchFamily="2" charset="2"/>
              <a:buChar char="Ø"/>
            </a:pPr>
            <a:r>
              <a:rPr lang="de-DE" dirty="0"/>
              <a:t>Welche Alternativvorschläge entwickelt sie für einen konstruktiveren Umgang mit der schulischen Notengebung?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Wie gehen Sie in Ihrem Unterricht mit den angesprochenen (und weiteren) Problemen der Notengebung in der Schule um?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Halten Sie in Stichworten fest, was Sie ins Plenum einbringen möchten.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10B15CB-2EF6-AD47-93E7-206C7E53F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zur Einführung (AB1, 20 Min.)</a:t>
            </a:r>
          </a:p>
        </p:txBody>
      </p:sp>
    </p:spTree>
    <p:extLst>
      <p:ext uri="{BB962C8B-B14F-4D97-AF65-F5344CB8AC3E}">
        <p14:creationId xmlns:p14="http://schemas.microsoft.com/office/powerpoint/2010/main" val="188569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F3B970-2C8F-4D08-9235-D20381BA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4D4E9E6-70D1-499C-B61D-4B45B480B437}"/>
              </a:ext>
            </a:extLst>
          </p:cNvPr>
          <p:cNvGrpSpPr/>
          <p:nvPr/>
        </p:nvGrpSpPr>
        <p:grpSpPr>
          <a:xfrm>
            <a:off x="2312053" y="2462384"/>
            <a:ext cx="5728162" cy="1933231"/>
            <a:chOff x="1208269" y="1065384"/>
            <a:chExt cx="5728162" cy="193323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E0E581-20E3-4B86-AE57-179B53301479}"/>
                </a:ext>
              </a:extLst>
            </p:cNvPr>
            <p:cNvSpPr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07342DD-2804-48C2-9E97-E83AEE88F80D}"/>
                </a:ext>
              </a:extLst>
            </p:cNvPr>
            <p:cNvSpPr txBox="1"/>
            <p:nvPr/>
          </p:nvSpPr>
          <p:spPr>
            <a:xfrm>
              <a:off x="1208269" y="1065384"/>
              <a:ext cx="5728162" cy="1933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0" tIns="147320" rIns="147320" bIns="147320" numCol="1" spcCol="1270" anchor="ctr" anchorCtr="0">
              <a:noAutofit/>
            </a:bodyPr>
            <a:lstStyle/>
            <a:p>
              <a:pPr marL="0" lvl="0" indent="0" algn="l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dirty="0"/>
                <a:t>2. </a:t>
              </a:r>
              <a:r>
                <a:rPr lang="en-US" sz="4800" b="1" dirty="0" err="1"/>
                <a:t>Summatives</a:t>
              </a:r>
              <a:r>
                <a:rPr lang="en-US" sz="4800" b="1" dirty="0"/>
                <a:t> und formatives Assessment</a:t>
              </a:r>
              <a:endParaRPr lang="de-DE" sz="3200" kern="1200" dirty="0"/>
            </a:p>
          </p:txBody>
        </p:sp>
      </p:grpSp>
      <p:sp>
        <p:nvSpPr>
          <p:cNvPr id="7" name="Ellipse 6">
            <a:extLst>
              <a:ext uri="{FF2B5EF4-FFF2-40B4-BE49-F238E27FC236}">
                <a16:creationId xmlns:a16="http://schemas.microsoft.com/office/drawing/2014/main" id="{EDCB88A2-7A34-4839-8A25-0D6B9837768B}"/>
              </a:ext>
            </a:extLst>
          </p:cNvPr>
          <p:cNvSpPr/>
          <p:nvPr/>
        </p:nvSpPr>
        <p:spPr>
          <a:xfrm>
            <a:off x="1103784" y="2220730"/>
            <a:ext cx="2416539" cy="2416539"/>
          </a:xfrm>
          <a:prstGeom prst="ellipse">
            <a:avLst/>
          </a:prstGeom>
          <a:blipFill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2661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2F292BA0-EB59-114C-936F-DA7F3BCA49CC}"/>
              </a:ext>
            </a:extLst>
          </p:cNvPr>
          <p:cNvGraphicFramePr/>
          <p:nvPr/>
        </p:nvGraphicFramePr>
        <p:xfrm>
          <a:off x="323528" y="1341438"/>
          <a:ext cx="8569647" cy="410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F1B76F8A-C67C-084D-8967-94100595B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Probleme traditioneller Notengebung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DBD8D5E-457D-0E46-99CB-168E484973BD}"/>
              </a:ext>
            </a:extLst>
          </p:cNvPr>
          <p:cNvSpPr txBox="1"/>
          <p:nvPr/>
        </p:nvSpPr>
        <p:spPr>
          <a:xfrm>
            <a:off x="611560" y="5877272"/>
            <a:ext cx="406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Quelle: F. Winter 2018, Kap. 5 (S. 59 – 68)</a:t>
            </a:r>
          </a:p>
        </p:txBody>
      </p:sp>
    </p:spTree>
    <p:extLst>
      <p:ext uri="{BB962C8B-B14F-4D97-AF65-F5344CB8AC3E}">
        <p14:creationId xmlns:p14="http://schemas.microsoft.com/office/powerpoint/2010/main" val="72337420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1813</Words>
  <Application>Microsoft Macintosh PowerPoint</Application>
  <PresentationFormat>Bildschirmpräsentation (4:3)</PresentationFormat>
  <Paragraphs>205</Paragraphs>
  <Slides>27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2" baseType="lpstr">
      <vt:lpstr>Arial</vt:lpstr>
      <vt:lpstr>Avenir Next</vt:lpstr>
      <vt:lpstr>Calibri</vt:lpstr>
      <vt:lpstr>Wingdings</vt:lpstr>
      <vt:lpstr>Larissa</vt:lpstr>
      <vt:lpstr>Modul 9: Diagnostik und Förderung von Lese- und Schreibkompetenzen Block 1, Teil 1: Formative Lernstandserhebungen </vt:lpstr>
      <vt:lpstr>PowerPoint-Präsentation</vt:lpstr>
      <vt:lpstr>PowerPoint-Präsentation</vt:lpstr>
      <vt:lpstr>Modul 9: Diagnostik und Förderung von Lese- und Schreibkompetenzen als Teil von Schulentwicklung </vt:lpstr>
      <vt:lpstr>PowerPoint-Präsentation</vt:lpstr>
      <vt:lpstr>PowerPoint-Präsentation</vt:lpstr>
      <vt:lpstr>Aufgabe zur Einführung (AB1, 20 Min.)</vt:lpstr>
      <vt:lpstr>PowerPoint-Präsentation</vt:lpstr>
      <vt:lpstr>Probleme traditioneller Notengebung</vt:lpstr>
      <vt:lpstr>Summative Assessments</vt:lpstr>
      <vt:lpstr>Formative Assessments</vt:lpstr>
      <vt:lpstr>Summative und formative Assessments</vt:lpstr>
      <vt:lpstr>Drei Formen und Funktionen schulischer Leistungsbeurteilung (Assessments)</vt:lpstr>
      <vt:lpstr>Wandel schulischer Lernkultur: von der Defizit-  zur Ressourcenorientierung</vt:lpstr>
      <vt:lpstr>PowerPoint-Präsentation</vt:lpstr>
      <vt:lpstr>Diagnostische Expertise als professionelle (Basis-) Kompetenz von Lehrkräften</vt:lpstr>
      <vt:lpstr>Problem: Defizitäre diagnostische Kompetenzen von Lehrkräften in Deutschland</vt:lpstr>
      <vt:lpstr>Ursachen: mangelnde diagnostische Ausbildung</vt:lpstr>
      <vt:lpstr>Zeit für Fragen und Kommentare:</vt:lpstr>
      <vt:lpstr>PowerPoint-Präsentation</vt:lpstr>
      <vt:lpstr>Checkliste zur eigenen didaktischen Kompetenz  im Think-Pair-Share-Verfahren bearbeiten (AB2)</vt:lpstr>
      <vt:lpstr>Auswertung der Partnerarbeit im Plenum</vt:lpstr>
      <vt:lpstr>Literatur-Empfehlungen:</vt:lpstr>
      <vt:lpstr>Zusammenhang der drei BaCuLit - Grundprinzipien der Unterrichtsplanung</vt:lpstr>
      <vt:lpstr>Fazit: Zusammenhang der drei BaCuLit -  Grundprinzipien der Unterrichtsplanung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Garbe</dc:creator>
  <cp:lastModifiedBy>Christine Garbe</cp:lastModifiedBy>
  <cp:revision>154</cp:revision>
  <cp:lastPrinted>2018-08-17T13:39:57Z</cp:lastPrinted>
  <dcterms:created xsi:type="dcterms:W3CDTF">2016-11-02T10:00:14Z</dcterms:created>
  <dcterms:modified xsi:type="dcterms:W3CDTF">2022-09-19T10:12:54Z</dcterms:modified>
</cp:coreProperties>
</file>