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388" r:id="rId2"/>
    <p:sldId id="457" r:id="rId3"/>
    <p:sldId id="411" r:id="rId4"/>
    <p:sldId id="804" r:id="rId5"/>
    <p:sldId id="803" r:id="rId6"/>
    <p:sldId id="891" r:id="rId7"/>
    <p:sldId id="810" r:id="rId8"/>
    <p:sldId id="830" r:id="rId9"/>
    <p:sldId id="858" r:id="rId10"/>
    <p:sldId id="426" r:id="rId11"/>
    <p:sldId id="776" r:id="rId12"/>
    <p:sldId id="838" r:id="rId13"/>
    <p:sldId id="886" r:id="rId14"/>
    <p:sldId id="887" r:id="rId15"/>
    <p:sldId id="860" r:id="rId16"/>
    <p:sldId id="884" r:id="rId17"/>
    <p:sldId id="868" r:id="rId18"/>
    <p:sldId id="869" r:id="rId19"/>
    <p:sldId id="845" r:id="rId20"/>
    <p:sldId id="846" r:id="rId21"/>
    <p:sldId id="888" r:id="rId22"/>
    <p:sldId id="872" r:id="rId23"/>
    <p:sldId id="843" r:id="rId24"/>
    <p:sldId id="844" r:id="rId25"/>
    <p:sldId id="882" r:id="rId26"/>
    <p:sldId id="800" r:id="rId27"/>
    <p:sldId id="861" r:id="rId28"/>
    <p:sldId id="892" r:id="rId29"/>
    <p:sldId id="863" r:id="rId30"/>
    <p:sldId id="864" r:id="rId31"/>
    <p:sldId id="840" r:id="rId32"/>
    <p:sldId id="841" r:id="rId33"/>
    <p:sldId id="893" r:id="rId34"/>
    <p:sldId id="866" r:id="rId35"/>
    <p:sldId id="809" r:id="rId36"/>
    <p:sldId id="883" r:id="rId37"/>
    <p:sldId id="801" r:id="rId38"/>
    <p:sldId id="849" r:id="rId39"/>
    <p:sldId id="850" r:id="rId40"/>
    <p:sldId id="851" r:id="rId41"/>
    <p:sldId id="894" r:id="rId42"/>
    <p:sldId id="402" r:id="rId43"/>
    <p:sldId id="895" r:id="rId44"/>
    <p:sldId id="873" r:id="rId45"/>
    <p:sldId id="874" r:id="rId46"/>
    <p:sldId id="876" r:id="rId47"/>
    <p:sldId id="875" r:id="rId48"/>
    <p:sldId id="854" r:id="rId49"/>
    <p:sldId id="877" r:id="rId50"/>
    <p:sldId id="878" r:id="rId51"/>
    <p:sldId id="857" r:id="rId52"/>
    <p:sldId id="879" r:id="rId53"/>
    <p:sldId id="881" r:id="rId54"/>
    <p:sldId id="836" r:id="rId55"/>
    <p:sldId id="889" r:id="rId56"/>
    <p:sldId id="890" r:id="rId5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D9E1"/>
    <a:srgbClr val="D1C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5503" autoAdjust="0"/>
  </p:normalViewPr>
  <p:slideViewPr>
    <p:cSldViewPr>
      <p:cViewPr varScale="1">
        <p:scale>
          <a:sx n="104" d="100"/>
          <a:sy n="104" d="100"/>
        </p:scale>
        <p:origin x="1784"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2.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E99FE-6236-9748-96EA-85823877E61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9FF236D0-6EF9-9B47-8012-C990A0D5492A}">
      <dgm:prSet phldrT="[Text]" custT="1"/>
      <dgm:spPr/>
      <dgm:t>
        <a:bodyPr/>
        <a:lstStyle/>
        <a:p>
          <a:r>
            <a:rPr lang="de-DE" sz="3600" b="1" i="0" dirty="0"/>
            <a:t>Block 1</a:t>
          </a:r>
          <a:endParaRPr lang="de-DE" sz="3600" i="0" dirty="0"/>
        </a:p>
      </dgm:t>
    </dgm:pt>
    <dgm:pt modelId="{F0C1AC9D-729C-7B45-91C6-CCB9E562B7DA}" type="parTrans" cxnId="{CBF4F262-876E-3549-A68E-AC0DFB3E5666}">
      <dgm:prSet/>
      <dgm:spPr/>
      <dgm:t>
        <a:bodyPr/>
        <a:lstStyle/>
        <a:p>
          <a:endParaRPr lang="de-DE"/>
        </a:p>
      </dgm:t>
    </dgm:pt>
    <dgm:pt modelId="{72CB82C5-4BC9-804C-A3CE-638FB02FC467}" type="sibTrans" cxnId="{CBF4F262-876E-3549-A68E-AC0DFB3E5666}">
      <dgm:prSet/>
      <dgm:spPr/>
      <dgm:t>
        <a:bodyPr/>
        <a:lstStyle/>
        <a:p>
          <a:endParaRPr lang="de-DE"/>
        </a:p>
      </dgm:t>
    </dgm:pt>
    <dgm:pt modelId="{D2AC2D08-789B-D145-84B0-87F53C973411}">
      <dgm:prSet phldrT="[Text]"/>
      <dgm:spPr/>
      <dgm:t>
        <a:bodyPr/>
        <a:lstStyle/>
        <a:p>
          <a:r>
            <a:rPr lang="de-DE" b="1" i="1" dirty="0"/>
            <a:t>Grundlagen und Modelle einer ganzheitlichen und systematischen Leseförderung in der Schule</a:t>
          </a:r>
          <a:endParaRPr lang="de-DE" dirty="0"/>
        </a:p>
      </dgm:t>
    </dgm:pt>
    <dgm:pt modelId="{DBAA8CEC-0D47-2C40-984F-8A0D4A5E4883}" type="parTrans" cxnId="{EF6B2A11-CB5D-BE45-93AD-77E11B642BCD}">
      <dgm:prSet/>
      <dgm:spPr/>
      <dgm:t>
        <a:bodyPr/>
        <a:lstStyle/>
        <a:p>
          <a:endParaRPr lang="de-DE"/>
        </a:p>
      </dgm:t>
    </dgm:pt>
    <dgm:pt modelId="{431ECD7F-B01C-6448-A507-B528354C0D07}" type="sibTrans" cxnId="{EF6B2A11-CB5D-BE45-93AD-77E11B642BCD}">
      <dgm:prSet/>
      <dgm:spPr/>
      <dgm:t>
        <a:bodyPr/>
        <a:lstStyle/>
        <a:p>
          <a:endParaRPr lang="de-DE"/>
        </a:p>
      </dgm:t>
    </dgm:pt>
    <dgm:pt modelId="{A581F0B0-089D-D342-A0C7-55A78BD303BE}">
      <dgm:prSet phldrT="[Text]" custT="1"/>
      <dgm:spPr/>
      <dgm:t>
        <a:bodyPr/>
        <a:lstStyle/>
        <a:p>
          <a:r>
            <a:rPr lang="de-DE" sz="3600" b="1" i="0" dirty="0"/>
            <a:t>Block 2</a:t>
          </a:r>
          <a:endParaRPr lang="de-DE" sz="3600" i="0" dirty="0"/>
        </a:p>
      </dgm:t>
    </dgm:pt>
    <dgm:pt modelId="{769DB655-E05A-A34D-B591-E27D0EB1BF3E}" type="parTrans" cxnId="{DA9509EC-DE48-FC4B-9B95-679E9A9E19A8}">
      <dgm:prSet/>
      <dgm:spPr/>
      <dgm:t>
        <a:bodyPr/>
        <a:lstStyle/>
        <a:p>
          <a:endParaRPr lang="de-DE"/>
        </a:p>
      </dgm:t>
    </dgm:pt>
    <dgm:pt modelId="{185308E3-1702-E44A-A79F-F8ED7B21CE01}" type="sibTrans" cxnId="{DA9509EC-DE48-FC4B-9B95-679E9A9E19A8}">
      <dgm:prSet/>
      <dgm:spPr/>
      <dgm:t>
        <a:bodyPr/>
        <a:lstStyle/>
        <a:p>
          <a:endParaRPr lang="de-DE"/>
        </a:p>
      </dgm:t>
    </dgm:pt>
    <dgm:pt modelId="{DB55A77F-E1DB-0647-87F4-827375B3A8F7}">
      <dgm:prSet phldrT="[Text]"/>
      <dgm:spPr/>
      <dgm:t>
        <a:bodyPr/>
        <a:lstStyle/>
        <a:p>
          <a:pPr>
            <a:buNone/>
          </a:pPr>
          <a:r>
            <a:rPr lang="de-DE" b="1" i="1" dirty="0">
              <a:solidFill>
                <a:srgbClr val="C00000"/>
              </a:solidFill>
            </a:rPr>
            <a:t>Wie lässt sich die Lesemotivation und das Leser-Selbstkonzept von Lernenden fördern?</a:t>
          </a:r>
          <a:endParaRPr lang="de-DE" dirty="0">
            <a:solidFill>
              <a:srgbClr val="C00000"/>
            </a:solidFill>
          </a:endParaRPr>
        </a:p>
      </dgm:t>
    </dgm:pt>
    <dgm:pt modelId="{ED54E8EB-F470-E84A-A0EF-F59670B91EBD}" type="parTrans" cxnId="{90E6ED1A-9940-7140-84BB-1787B93B71D7}">
      <dgm:prSet/>
      <dgm:spPr/>
      <dgm:t>
        <a:bodyPr/>
        <a:lstStyle/>
        <a:p>
          <a:endParaRPr lang="de-DE"/>
        </a:p>
      </dgm:t>
    </dgm:pt>
    <dgm:pt modelId="{08DA48A2-CE4F-7C4A-9CC2-4805B94D01D0}" type="sibTrans" cxnId="{90E6ED1A-9940-7140-84BB-1787B93B71D7}">
      <dgm:prSet/>
      <dgm:spPr/>
      <dgm:t>
        <a:bodyPr/>
        <a:lstStyle/>
        <a:p>
          <a:endParaRPr lang="de-DE"/>
        </a:p>
      </dgm:t>
    </dgm:pt>
    <dgm:pt modelId="{6453A37E-9F36-3A4D-96FF-EABD75463350}" type="pres">
      <dgm:prSet presAssocID="{79DE99FE-6236-9748-96EA-85823877E617}" presName="Name0" presStyleCnt="0">
        <dgm:presLayoutVars>
          <dgm:dir/>
          <dgm:animLvl val="lvl"/>
          <dgm:resizeHandles val="exact"/>
        </dgm:presLayoutVars>
      </dgm:prSet>
      <dgm:spPr/>
    </dgm:pt>
    <dgm:pt modelId="{8F219DC2-F648-A14F-8338-DB1C583CF855}" type="pres">
      <dgm:prSet presAssocID="{9FF236D0-6EF9-9B47-8012-C990A0D5492A}" presName="linNode" presStyleCnt="0"/>
      <dgm:spPr/>
    </dgm:pt>
    <dgm:pt modelId="{A3AE5F64-3F30-8B49-A0CE-7CBE630C3907}" type="pres">
      <dgm:prSet presAssocID="{9FF236D0-6EF9-9B47-8012-C990A0D5492A}" presName="parentText" presStyleLbl="node1" presStyleIdx="0" presStyleCnt="2">
        <dgm:presLayoutVars>
          <dgm:chMax val="1"/>
          <dgm:bulletEnabled val="1"/>
        </dgm:presLayoutVars>
      </dgm:prSet>
      <dgm:spPr/>
    </dgm:pt>
    <dgm:pt modelId="{032DF613-C6BA-4B44-8486-E86A408F38DA}" type="pres">
      <dgm:prSet presAssocID="{9FF236D0-6EF9-9B47-8012-C990A0D5492A}" presName="descendantText" presStyleLbl="alignAccFollowNode1" presStyleIdx="0" presStyleCnt="2">
        <dgm:presLayoutVars>
          <dgm:bulletEnabled val="1"/>
        </dgm:presLayoutVars>
      </dgm:prSet>
      <dgm:spPr/>
    </dgm:pt>
    <dgm:pt modelId="{72AFEFA7-FB0D-8D45-9EF8-0560EE60A360}" type="pres">
      <dgm:prSet presAssocID="{72CB82C5-4BC9-804C-A3CE-638FB02FC467}" presName="sp" presStyleCnt="0"/>
      <dgm:spPr/>
    </dgm:pt>
    <dgm:pt modelId="{82DE7207-1D1E-3B40-B3B6-CBD5F30E7925}" type="pres">
      <dgm:prSet presAssocID="{A581F0B0-089D-D342-A0C7-55A78BD303BE}" presName="linNode" presStyleCnt="0"/>
      <dgm:spPr/>
    </dgm:pt>
    <dgm:pt modelId="{2AF7B3DB-27DF-F943-9654-1F2219E0DBCE}" type="pres">
      <dgm:prSet presAssocID="{A581F0B0-089D-D342-A0C7-55A78BD303BE}" presName="parentText" presStyleLbl="node1" presStyleIdx="1" presStyleCnt="2">
        <dgm:presLayoutVars>
          <dgm:chMax val="1"/>
          <dgm:bulletEnabled val="1"/>
        </dgm:presLayoutVars>
      </dgm:prSet>
      <dgm:spPr/>
    </dgm:pt>
    <dgm:pt modelId="{0497E605-4956-DB47-92F6-21E87F66C22D}" type="pres">
      <dgm:prSet presAssocID="{A581F0B0-089D-D342-A0C7-55A78BD303BE}" presName="descendantText" presStyleLbl="alignAccFollowNode1" presStyleIdx="1" presStyleCnt="2">
        <dgm:presLayoutVars>
          <dgm:bulletEnabled val="1"/>
        </dgm:presLayoutVars>
      </dgm:prSet>
      <dgm:spPr/>
    </dgm:pt>
  </dgm:ptLst>
  <dgm:cxnLst>
    <dgm:cxn modelId="{EF6B2A11-CB5D-BE45-93AD-77E11B642BCD}" srcId="{9FF236D0-6EF9-9B47-8012-C990A0D5492A}" destId="{D2AC2D08-789B-D145-84B0-87F53C973411}" srcOrd="0" destOrd="0" parTransId="{DBAA8CEC-0D47-2C40-984F-8A0D4A5E4883}" sibTransId="{431ECD7F-B01C-6448-A507-B528354C0D07}"/>
    <dgm:cxn modelId="{13AEFB11-16CC-344E-A1B9-33F669C30081}" type="presOf" srcId="{9FF236D0-6EF9-9B47-8012-C990A0D5492A}" destId="{A3AE5F64-3F30-8B49-A0CE-7CBE630C3907}" srcOrd="0" destOrd="0" presId="urn:microsoft.com/office/officeart/2005/8/layout/vList5"/>
    <dgm:cxn modelId="{90E6ED1A-9940-7140-84BB-1787B93B71D7}" srcId="{A581F0B0-089D-D342-A0C7-55A78BD303BE}" destId="{DB55A77F-E1DB-0647-87F4-827375B3A8F7}" srcOrd="0" destOrd="0" parTransId="{ED54E8EB-F470-E84A-A0EF-F59670B91EBD}" sibTransId="{08DA48A2-CE4F-7C4A-9CC2-4805B94D01D0}"/>
    <dgm:cxn modelId="{AF7D9434-51F1-A04D-86E1-DB91B0E91B95}" type="presOf" srcId="{79DE99FE-6236-9748-96EA-85823877E617}" destId="{6453A37E-9F36-3A4D-96FF-EABD75463350}" srcOrd="0" destOrd="0" presId="urn:microsoft.com/office/officeart/2005/8/layout/vList5"/>
    <dgm:cxn modelId="{08E28039-FE3B-7045-B874-421036B99EAA}" type="presOf" srcId="{DB55A77F-E1DB-0647-87F4-827375B3A8F7}" destId="{0497E605-4956-DB47-92F6-21E87F66C22D}" srcOrd="0" destOrd="0" presId="urn:microsoft.com/office/officeart/2005/8/layout/vList5"/>
    <dgm:cxn modelId="{CBF4F262-876E-3549-A68E-AC0DFB3E5666}" srcId="{79DE99FE-6236-9748-96EA-85823877E617}" destId="{9FF236D0-6EF9-9B47-8012-C990A0D5492A}" srcOrd="0" destOrd="0" parTransId="{F0C1AC9D-729C-7B45-91C6-CCB9E562B7DA}" sibTransId="{72CB82C5-4BC9-804C-A3CE-638FB02FC467}"/>
    <dgm:cxn modelId="{EC902CE9-3754-2742-AA51-46B0D6F77312}" type="presOf" srcId="{A581F0B0-089D-D342-A0C7-55A78BD303BE}" destId="{2AF7B3DB-27DF-F943-9654-1F2219E0DBCE}" srcOrd="0" destOrd="0" presId="urn:microsoft.com/office/officeart/2005/8/layout/vList5"/>
    <dgm:cxn modelId="{DA9509EC-DE48-FC4B-9B95-679E9A9E19A8}" srcId="{79DE99FE-6236-9748-96EA-85823877E617}" destId="{A581F0B0-089D-D342-A0C7-55A78BD303BE}" srcOrd="1" destOrd="0" parTransId="{769DB655-E05A-A34D-B591-E27D0EB1BF3E}" sibTransId="{185308E3-1702-E44A-A79F-F8ED7B21CE01}"/>
    <dgm:cxn modelId="{AE92CCFC-262C-1346-BE46-20B9C94712AA}" type="presOf" srcId="{D2AC2D08-789B-D145-84B0-87F53C973411}" destId="{032DF613-C6BA-4B44-8486-E86A408F38DA}" srcOrd="0" destOrd="0" presId="urn:microsoft.com/office/officeart/2005/8/layout/vList5"/>
    <dgm:cxn modelId="{18145F1A-6DF9-4F40-BBEB-722495B87B5D}" type="presParOf" srcId="{6453A37E-9F36-3A4D-96FF-EABD75463350}" destId="{8F219DC2-F648-A14F-8338-DB1C583CF855}" srcOrd="0" destOrd="0" presId="urn:microsoft.com/office/officeart/2005/8/layout/vList5"/>
    <dgm:cxn modelId="{35D53447-F9EE-9B42-ABD6-2EE2C6F169E3}" type="presParOf" srcId="{8F219DC2-F648-A14F-8338-DB1C583CF855}" destId="{A3AE5F64-3F30-8B49-A0CE-7CBE630C3907}" srcOrd="0" destOrd="0" presId="urn:microsoft.com/office/officeart/2005/8/layout/vList5"/>
    <dgm:cxn modelId="{50276D5B-FFA8-6A46-B9DA-CD669E2C7F83}" type="presParOf" srcId="{8F219DC2-F648-A14F-8338-DB1C583CF855}" destId="{032DF613-C6BA-4B44-8486-E86A408F38DA}" srcOrd="1" destOrd="0" presId="urn:microsoft.com/office/officeart/2005/8/layout/vList5"/>
    <dgm:cxn modelId="{A4058EB0-4595-9F4D-8430-E3520C87406E}" type="presParOf" srcId="{6453A37E-9F36-3A4D-96FF-EABD75463350}" destId="{72AFEFA7-FB0D-8D45-9EF8-0560EE60A360}" srcOrd="1" destOrd="0" presId="urn:microsoft.com/office/officeart/2005/8/layout/vList5"/>
    <dgm:cxn modelId="{A2664A02-CD40-7D46-A41C-279FC74FBF2A}" type="presParOf" srcId="{6453A37E-9F36-3A4D-96FF-EABD75463350}" destId="{82DE7207-1D1E-3B40-B3B6-CBD5F30E7925}" srcOrd="2" destOrd="0" presId="urn:microsoft.com/office/officeart/2005/8/layout/vList5"/>
    <dgm:cxn modelId="{80A27962-2333-F043-B888-A6D8B3F2FFF4}" type="presParOf" srcId="{82DE7207-1D1E-3B40-B3B6-CBD5F30E7925}" destId="{2AF7B3DB-27DF-F943-9654-1F2219E0DBCE}" srcOrd="0" destOrd="0" presId="urn:microsoft.com/office/officeart/2005/8/layout/vList5"/>
    <dgm:cxn modelId="{59FC5F1A-E478-4249-8ECC-6FD2618A0413}" type="presParOf" srcId="{82DE7207-1D1E-3B40-B3B6-CBD5F30E7925}" destId="{0497E605-4956-DB47-92F6-21E87F66C2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34D1EA-4D78-6742-BD0F-C597D59FE43C}"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de-DE"/>
        </a:p>
      </dgm:t>
    </dgm:pt>
    <dgm:pt modelId="{5BDFD739-FF54-FB4D-A4DE-6FEBAAE68C93}">
      <dgm:prSet phldrT="[Text]" custT="1"/>
      <dgm:spPr/>
      <dgm:t>
        <a:bodyPr/>
        <a:lstStyle/>
        <a:p>
          <a:r>
            <a:rPr lang="de-DE" sz="2000" b="1" dirty="0"/>
            <a:t>Sprachliche Einfachheit</a:t>
          </a:r>
        </a:p>
      </dgm:t>
    </dgm:pt>
    <dgm:pt modelId="{269E613C-40CF-BE44-BFC3-BFB7D489C304}" type="parTrans" cxnId="{0046AA8D-F966-4C44-B63C-0AF75D88D34B}">
      <dgm:prSet/>
      <dgm:spPr/>
      <dgm:t>
        <a:bodyPr/>
        <a:lstStyle/>
        <a:p>
          <a:endParaRPr lang="de-DE"/>
        </a:p>
      </dgm:t>
    </dgm:pt>
    <dgm:pt modelId="{E5FFA091-F598-2E4C-BD0C-39281CF5A726}" type="sibTrans" cxnId="{0046AA8D-F966-4C44-B63C-0AF75D88D34B}">
      <dgm:prSet/>
      <dgm:spPr/>
      <dgm:t>
        <a:bodyPr/>
        <a:lstStyle/>
        <a:p>
          <a:endParaRPr lang="de-DE"/>
        </a:p>
      </dgm:t>
    </dgm:pt>
    <dgm:pt modelId="{38C44D8E-CB0D-A442-9D97-05F7C8CF4557}">
      <dgm:prSet phldrT="[Text]"/>
      <dgm:spPr/>
      <dgm:t>
        <a:bodyPr/>
        <a:lstStyle/>
        <a:p>
          <a:r>
            <a:rPr lang="de-DE" dirty="0"/>
            <a:t>Kurze Wörter und Sätze</a:t>
          </a:r>
        </a:p>
      </dgm:t>
    </dgm:pt>
    <dgm:pt modelId="{1470791B-CF26-0B4F-AA11-E4290B9F4092}" type="parTrans" cxnId="{C8F9704A-EF70-3544-B571-1EA57EE51BE7}">
      <dgm:prSet/>
      <dgm:spPr/>
      <dgm:t>
        <a:bodyPr/>
        <a:lstStyle/>
        <a:p>
          <a:endParaRPr lang="de-DE"/>
        </a:p>
      </dgm:t>
    </dgm:pt>
    <dgm:pt modelId="{E349DA07-C77F-174F-932F-1967FAFAAD61}" type="sibTrans" cxnId="{C8F9704A-EF70-3544-B571-1EA57EE51BE7}">
      <dgm:prSet/>
      <dgm:spPr/>
      <dgm:t>
        <a:bodyPr/>
        <a:lstStyle/>
        <a:p>
          <a:endParaRPr lang="de-DE"/>
        </a:p>
      </dgm:t>
    </dgm:pt>
    <dgm:pt modelId="{2A1C8F11-E9BF-7B4A-93C5-C03D1D998F97}">
      <dgm:prSet phldrT="[Text]"/>
      <dgm:spPr/>
      <dgm:t>
        <a:bodyPr/>
        <a:lstStyle/>
        <a:p>
          <a:r>
            <a:rPr lang="de-DE" dirty="0"/>
            <a:t>Lesbarkeitsindex (LIX)</a:t>
          </a:r>
        </a:p>
      </dgm:t>
    </dgm:pt>
    <dgm:pt modelId="{500CCA4C-F7CE-944D-B731-9218671B4EBA}" type="parTrans" cxnId="{AEE7E1C9-B8FA-1A4B-B217-40B786D594C8}">
      <dgm:prSet/>
      <dgm:spPr/>
      <dgm:t>
        <a:bodyPr/>
        <a:lstStyle/>
        <a:p>
          <a:endParaRPr lang="de-DE"/>
        </a:p>
      </dgm:t>
    </dgm:pt>
    <dgm:pt modelId="{B74D9AF6-CC21-EB4E-9379-4EBF65CC39F8}" type="sibTrans" cxnId="{AEE7E1C9-B8FA-1A4B-B217-40B786D594C8}">
      <dgm:prSet/>
      <dgm:spPr/>
      <dgm:t>
        <a:bodyPr/>
        <a:lstStyle/>
        <a:p>
          <a:endParaRPr lang="de-DE"/>
        </a:p>
      </dgm:t>
    </dgm:pt>
    <dgm:pt modelId="{01FBBABD-E909-C34B-AE04-41F82F55AE43}">
      <dgm:prSet phldrT="[Text]" custT="1"/>
      <dgm:spPr/>
      <dgm:t>
        <a:bodyPr/>
        <a:lstStyle/>
        <a:p>
          <a:r>
            <a:rPr lang="de-DE" sz="2000" b="1" dirty="0"/>
            <a:t>Kürze / Prägnanz</a:t>
          </a:r>
        </a:p>
      </dgm:t>
    </dgm:pt>
    <dgm:pt modelId="{C204702A-6026-704F-B535-6E2E904EC340}" type="parTrans" cxnId="{D9992C82-48F7-EA42-9829-D9369A0684BE}">
      <dgm:prSet/>
      <dgm:spPr/>
      <dgm:t>
        <a:bodyPr/>
        <a:lstStyle/>
        <a:p>
          <a:endParaRPr lang="de-DE"/>
        </a:p>
      </dgm:t>
    </dgm:pt>
    <dgm:pt modelId="{A1537A2B-15CF-D34A-9B33-6D7C8158B8BC}" type="sibTrans" cxnId="{D9992C82-48F7-EA42-9829-D9369A0684BE}">
      <dgm:prSet/>
      <dgm:spPr/>
      <dgm:t>
        <a:bodyPr/>
        <a:lstStyle/>
        <a:p>
          <a:endParaRPr lang="de-DE"/>
        </a:p>
      </dgm:t>
    </dgm:pt>
    <dgm:pt modelId="{19181D7A-BE71-C44B-B919-AF3CD489BEA9}">
      <dgm:prSet phldrT="[Text]"/>
      <dgm:spPr/>
      <dgm:t>
        <a:bodyPr/>
        <a:lstStyle/>
        <a:p>
          <a:r>
            <a:rPr lang="de-DE" dirty="0"/>
            <a:t>Informationsdichte bei Sachtexten</a:t>
          </a:r>
        </a:p>
      </dgm:t>
    </dgm:pt>
    <dgm:pt modelId="{4479F86C-DFEE-F140-81CF-0A9F0F14D487}" type="parTrans" cxnId="{E4BBEED9-6E58-D541-902F-5CE8697B8A2E}">
      <dgm:prSet/>
      <dgm:spPr/>
      <dgm:t>
        <a:bodyPr/>
        <a:lstStyle/>
        <a:p>
          <a:endParaRPr lang="de-DE"/>
        </a:p>
      </dgm:t>
    </dgm:pt>
    <dgm:pt modelId="{259F15FD-4CF0-E548-844B-B1F20407A97C}" type="sibTrans" cxnId="{E4BBEED9-6E58-D541-902F-5CE8697B8A2E}">
      <dgm:prSet/>
      <dgm:spPr/>
      <dgm:t>
        <a:bodyPr/>
        <a:lstStyle/>
        <a:p>
          <a:endParaRPr lang="de-DE"/>
        </a:p>
      </dgm:t>
    </dgm:pt>
    <dgm:pt modelId="{EF55783D-A922-5E4C-9287-CA01A0DAA5CA}">
      <dgm:prSet phldrT="[Text]"/>
      <dgm:spPr/>
      <dgm:t>
        <a:bodyPr/>
        <a:lstStyle/>
        <a:p>
          <a:r>
            <a:rPr lang="de-DE" dirty="0"/>
            <a:t>Konzentration auf das Wesentliche</a:t>
          </a:r>
        </a:p>
      </dgm:t>
    </dgm:pt>
    <dgm:pt modelId="{905D0D01-9D86-C940-B6AE-4E8E6F20FFB6}" type="parTrans" cxnId="{A589DA2E-BCB3-964B-860F-5334986DA813}">
      <dgm:prSet/>
      <dgm:spPr/>
      <dgm:t>
        <a:bodyPr/>
        <a:lstStyle/>
        <a:p>
          <a:endParaRPr lang="de-DE"/>
        </a:p>
      </dgm:t>
    </dgm:pt>
    <dgm:pt modelId="{280542E9-F1E8-B243-9D05-FE3CC20F8E9F}" type="sibTrans" cxnId="{A589DA2E-BCB3-964B-860F-5334986DA813}">
      <dgm:prSet/>
      <dgm:spPr/>
      <dgm:t>
        <a:bodyPr/>
        <a:lstStyle/>
        <a:p>
          <a:endParaRPr lang="de-DE"/>
        </a:p>
      </dgm:t>
    </dgm:pt>
    <dgm:pt modelId="{FDC87650-8E0B-9D4A-A1BA-9C2270EF5176}">
      <dgm:prSet phldrT="[Text]" custT="1"/>
      <dgm:spPr/>
      <dgm:t>
        <a:bodyPr/>
        <a:lstStyle/>
        <a:p>
          <a:r>
            <a:rPr lang="de-DE" sz="2000" b="1" dirty="0"/>
            <a:t>Kognitive Gliederung</a:t>
          </a:r>
        </a:p>
      </dgm:t>
    </dgm:pt>
    <dgm:pt modelId="{C3451AB3-6175-6447-B73F-F5B5F7D499DA}" type="parTrans" cxnId="{E0A58D96-AD38-FA4D-B85C-B422DEEAF786}">
      <dgm:prSet/>
      <dgm:spPr/>
      <dgm:t>
        <a:bodyPr/>
        <a:lstStyle/>
        <a:p>
          <a:endParaRPr lang="de-DE"/>
        </a:p>
      </dgm:t>
    </dgm:pt>
    <dgm:pt modelId="{F8714DB3-F44A-A740-AB8E-355321CF15E4}" type="sibTrans" cxnId="{E0A58D96-AD38-FA4D-B85C-B422DEEAF786}">
      <dgm:prSet/>
      <dgm:spPr/>
      <dgm:t>
        <a:bodyPr/>
        <a:lstStyle/>
        <a:p>
          <a:endParaRPr lang="de-DE"/>
        </a:p>
      </dgm:t>
    </dgm:pt>
    <dgm:pt modelId="{86F3B767-B734-5245-8206-567BF6BBC70F}">
      <dgm:prSet phldrT="[Text]"/>
      <dgm:spPr/>
      <dgm:t>
        <a:bodyPr/>
        <a:lstStyle/>
        <a:p>
          <a:r>
            <a:rPr lang="de-DE" dirty="0"/>
            <a:t>Strukturierung und Organisation</a:t>
          </a:r>
        </a:p>
      </dgm:t>
    </dgm:pt>
    <dgm:pt modelId="{BE8AD637-9FE4-AE4B-8967-ADAD6D58CF61}" type="parTrans" cxnId="{88C61618-8011-194B-8931-E80BB220A2CD}">
      <dgm:prSet/>
      <dgm:spPr/>
      <dgm:t>
        <a:bodyPr/>
        <a:lstStyle/>
        <a:p>
          <a:endParaRPr lang="de-DE"/>
        </a:p>
      </dgm:t>
    </dgm:pt>
    <dgm:pt modelId="{C48CFFC8-DF30-1144-97F2-850CCE499EFF}" type="sibTrans" cxnId="{88C61618-8011-194B-8931-E80BB220A2CD}">
      <dgm:prSet/>
      <dgm:spPr/>
      <dgm:t>
        <a:bodyPr/>
        <a:lstStyle/>
        <a:p>
          <a:endParaRPr lang="de-DE"/>
        </a:p>
      </dgm:t>
    </dgm:pt>
    <dgm:pt modelId="{01FA2B21-9EDA-3946-ACF1-4469D28FEA1B}">
      <dgm:prSet phldrT="[Text]"/>
      <dgm:spPr/>
      <dgm:t>
        <a:bodyPr/>
        <a:lstStyle/>
        <a:p>
          <a:r>
            <a:rPr lang="de-DE" dirty="0"/>
            <a:t>Handlungsstränge; Figurenkonstellation</a:t>
          </a:r>
        </a:p>
      </dgm:t>
    </dgm:pt>
    <dgm:pt modelId="{F1DED454-10BD-CD44-A312-AD0E9B2B8B5A}" type="parTrans" cxnId="{95B32D26-EE1D-B24D-A0A2-C64CCFBC8EC3}">
      <dgm:prSet/>
      <dgm:spPr/>
      <dgm:t>
        <a:bodyPr/>
        <a:lstStyle/>
        <a:p>
          <a:endParaRPr lang="de-DE"/>
        </a:p>
      </dgm:t>
    </dgm:pt>
    <dgm:pt modelId="{F565892E-3B17-C54A-B517-68864986F696}" type="sibTrans" cxnId="{95B32D26-EE1D-B24D-A0A2-C64CCFBC8EC3}">
      <dgm:prSet/>
      <dgm:spPr/>
      <dgm:t>
        <a:bodyPr/>
        <a:lstStyle/>
        <a:p>
          <a:endParaRPr lang="de-DE"/>
        </a:p>
      </dgm:t>
    </dgm:pt>
    <dgm:pt modelId="{A220A573-822C-AE4E-85E4-6ED0D41AB964}">
      <dgm:prSet phldrT="[Text]" custT="1"/>
      <dgm:spPr/>
      <dgm:t>
        <a:bodyPr/>
        <a:lstStyle/>
        <a:p>
          <a:r>
            <a:rPr lang="de-DE" sz="2000" b="1" dirty="0"/>
            <a:t>Motivationale Stimulanz</a:t>
          </a:r>
        </a:p>
      </dgm:t>
    </dgm:pt>
    <dgm:pt modelId="{740EDB51-8C43-BA40-8BE0-B899DE9F9CC3}" type="parTrans" cxnId="{C41AE628-EDB0-4542-9468-3650C1BDD165}">
      <dgm:prSet/>
      <dgm:spPr/>
      <dgm:t>
        <a:bodyPr/>
        <a:lstStyle/>
        <a:p>
          <a:endParaRPr lang="de-DE"/>
        </a:p>
      </dgm:t>
    </dgm:pt>
    <dgm:pt modelId="{28BA1AAE-287C-9D42-8926-9FA55403D06E}" type="sibTrans" cxnId="{C41AE628-EDB0-4542-9468-3650C1BDD165}">
      <dgm:prSet/>
      <dgm:spPr/>
      <dgm:t>
        <a:bodyPr/>
        <a:lstStyle/>
        <a:p>
          <a:endParaRPr lang="de-DE"/>
        </a:p>
      </dgm:t>
    </dgm:pt>
    <dgm:pt modelId="{FCA8FBA9-A102-7745-A4E0-83D697B61FF9}">
      <dgm:prSet/>
      <dgm:spPr/>
      <dgm:t>
        <a:bodyPr/>
        <a:lstStyle/>
        <a:p>
          <a:r>
            <a:rPr lang="de-DE" dirty="0"/>
            <a:t>Stilistische Mittel</a:t>
          </a:r>
        </a:p>
      </dgm:t>
    </dgm:pt>
    <dgm:pt modelId="{D92D8C53-896B-BF4C-8807-29F881BB3208}" type="parTrans" cxnId="{2F9EC27D-CB8A-5D48-BBA2-9CC0DC628EC9}">
      <dgm:prSet/>
      <dgm:spPr/>
      <dgm:t>
        <a:bodyPr/>
        <a:lstStyle/>
        <a:p>
          <a:endParaRPr lang="de-DE"/>
        </a:p>
      </dgm:t>
    </dgm:pt>
    <dgm:pt modelId="{CB447462-14FF-A34B-9197-8267D6643BCC}" type="sibTrans" cxnId="{2F9EC27D-CB8A-5D48-BBA2-9CC0DC628EC9}">
      <dgm:prSet/>
      <dgm:spPr/>
      <dgm:t>
        <a:bodyPr/>
        <a:lstStyle/>
        <a:p>
          <a:endParaRPr lang="de-DE"/>
        </a:p>
      </dgm:t>
    </dgm:pt>
    <dgm:pt modelId="{6295EAA7-BC69-6D43-8889-03A4E5BED3B7}">
      <dgm:prSet/>
      <dgm:spPr/>
      <dgm:t>
        <a:bodyPr/>
        <a:lstStyle/>
        <a:p>
          <a:r>
            <a:rPr lang="de-DE" dirty="0"/>
            <a:t>Illustrationen, Textgestaltung</a:t>
          </a:r>
        </a:p>
      </dgm:t>
    </dgm:pt>
    <dgm:pt modelId="{EC5DF844-1A68-FA4A-82DC-0BEBAA53D945}" type="parTrans" cxnId="{85066285-43C4-B44C-BE3B-933AA9BB7A6E}">
      <dgm:prSet/>
      <dgm:spPr/>
      <dgm:t>
        <a:bodyPr/>
        <a:lstStyle/>
        <a:p>
          <a:endParaRPr lang="de-DE"/>
        </a:p>
      </dgm:t>
    </dgm:pt>
    <dgm:pt modelId="{525122B0-1E25-DF41-9088-5ACE3ACDB3EC}" type="sibTrans" cxnId="{85066285-43C4-B44C-BE3B-933AA9BB7A6E}">
      <dgm:prSet/>
      <dgm:spPr/>
      <dgm:t>
        <a:bodyPr/>
        <a:lstStyle/>
        <a:p>
          <a:endParaRPr lang="de-DE"/>
        </a:p>
      </dgm:t>
    </dgm:pt>
    <dgm:pt modelId="{C0595ED5-5AD9-6144-A453-68B47438A297}" type="pres">
      <dgm:prSet presAssocID="{C034D1EA-4D78-6742-BD0F-C597D59FE43C}" presName="Name0" presStyleCnt="0">
        <dgm:presLayoutVars>
          <dgm:chPref val="3"/>
          <dgm:dir/>
          <dgm:animLvl val="lvl"/>
          <dgm:resizeHandles/>
        </dgm:presLayoutVars>
      </dgm:prSet>
      <dgm:spPr/>
    </dgm:pt>
    <dgm:pt modelId="{04200721-D4B4-0E41-813E-491EF01ECB20}" type="pres">
      <dgm:prSet presAssocID="{5BDFD739-FF54-FB4D-A4DE-6FEBAAE68C93}" presName="horFlow" presStyleCnt="0"/>
      <dgm:spPr/>
    </dgm:pt>
    <dgm:pt modelId="{0165D00F-CBA7-E84C-A572-5A001E3C2A60}" type="pres">
      <dgm:prSet presAssocID="{5BDFD739-FF54-FB4D-A4DE-6FEBAAE68C93}" presName="bigChev" presStyleLbl="node1" presStyleIdx="0" presStyleCnt="4"/>
      <dgm:spPr/>
    </dgm:pt>
    <dgm:pt modelId="{EFA793AA-4678-DB46-B0E9-5DB6B96BA194}" type="pres">
      <dgm:prSet presAssocID="{1470791B-CF26-0B4F-AA11-E4290B9F4092}" presName="parTrans" presStyleCnt="0"/>
      <dgm:spPr/>
    </dgm:pt>
    <dgm:pt modelId="{A30512BD-94F9-F744-B1C4-16899677EC9D}" type="pres">
      <dgm:prSet presAssocID="{38C44D8E-CB0D-A442-9D97-05F7C8CF4557}" presName="node" presStyleLbl="alignAccFollowNode1" presStyleIdx="0" presStyleCnt="8" custScaleX="141533">
        <dgm:presLayoutVars>
          <dgm:bulletEnabled val="1"/>
        </dgm:presLayoutVars>
      </dgm:prSet>
      <dgm:spPr/>
    </dgm:pt>
    <dgm:pt modelId="{30BE2BC8-552C-FD4F-B2A7-A3C7BB02C368}" type="pres">
      <dgm:prSet presAssocID="{E349DA07-C77F-174F-932F-1967FAFAAD61}" presName="sibTrans" presStyleCnt="0"/>
      <dgm:spPr/>
    </dgm:pt>
    <dgm:pt modelId="{1BBFAFCB-6031-144D-837F-16981FAC3EBE}" type="pres">
      <dgm:prSet presAssocID="{2A1C8F11-E9BF-7B4A-93C5-C03D1D998F97}" presName="node" presStyleLbl="alignAccFollowNode1" presStyleIdx="1" presStyleCnt="8" custScaleX="178682">
        <dgm:presLayoutVars>
          <dgm:bulletEnabled val="1"/>
        </dgm:presLayoutVars>
      </dgm:prSet>
      <dgm:spPr/>
    </dgm:pt>
    <dgm:pt modelId="{06C3E118-DBDC-284B-997A-9B2D969F2EF3}" type="pres">
      <dgm:prSet presAssocID="{5BDFD739-FF54-FB4D-A4DE-6FEBAAE68C93}" presName="vSp" presStyleCnt="0"/>
      <dgm:spPr/>
    </dgm:pt>
    <dgm:pt modelId="{9639C89E-BE37-7F4E-8CB7-9F4E6A264830}" type="pres">
      <dgm:prSet presAssocID="{01FBBABD-E909-C34B-AE04-41F82F55AE43}" presName="horFlow" presStyleCnt="0"/>
      <dgm:spPr/>
    </dgm:pt>
    <dgm:pt modelId="{24FE3AFA-199F-3F4A-BACD-B8026387B34F}" type="pres">
      <dgm:prSet presAssocID="{01FBBABD-E909-C34B-AE04-41F82F55AE43}" presName="bigChev" presStyleLbl="node1" presStyleIdx="1" presStyleCnt="4"/>
      <dgm:spPr/>
    </dgm:pt>
    <dgm:pt modelId="{B8652EC9-0D4A-6440-ADDB-4A18DA9A7D64}" type="pres">
      <dgm:prSet presAssocID="{4479F86C-DFEE-F140-81CF-0A9F0F14D487}" presName="parTrans" presStyleCnt="0"/>
      <dgm:spPr/>
    </dgm:pt>
    <dgm:pt modelId="{C5B8C1D2-9ED3-B849-AFDA-1CC08E608ABA}" type="pres">
      <dgm:prSet presAssocID="{19181D7A-BE71-C44B-B919-AF3CD489BEA9}" presName="node" presStyleLbl="alignAccFollowNode1" presStyleIdx="2" presStyleCnt="8" custScaleX="153794">
        <dgm:presLayoutVars>
          <dgm:bulletEnabled val="1"/>
        </dgm:presLayoutVars>
      </dgm:prSet>
      <dgm:spPr/>
    </dgm:pt>
    <dgm:pt modelId="{1989B62A-538C-DF48-BC86-E26B1A8A11D0}" type="pres">
      <dgm:prSet presAssocID="{259F15FD-4CF0-E548-844B-B1F20407A97C}" presName="sibTrans" presStyleCnt="0"/>
      <dgm:spPr/>
    </dgm:pt>
    <dgm:pt modelId="{83F5F4B9-5B83-CD4E-978C-C95ECEFE481D}" type="pres">
      <dgm:prSet presAssocID="{EF55783D-A922-5E4C-9287-CA01A0DAA5CA}" presName="node" presStyleLbl="alignAccFollowNode1" presStyleIdx="3" presStyleCnt="8" custScaleX="165463">
        <dgm:presLayoutVars>
          <dgm:bulletEnabled val="1"/>
        </dgm:presLayoutVars>
      </dgm:prSet>
      <dgm:spPr/>
    </dgm:pt>
    <dgm:pt modelId="{83288211-67A2-0A4C-A5F7-F169CAD233F9}" type="pres">
      <dgm:prSet presAssocID="{01FBBABD-E909-C34B-AE04-41F82F55AE43}" presName="vSp" presStyleCnt="0"/>
      <dgm:spPr/>
    </dgm:pt>
    <dgm:pt modelId="{83C15AFC-B8EC-8746-B004-6468536C7454}" type="pres">
      <dgm:prSet presAssocID="{FDC87650-8E0B-9D4A-A1BA-9C2270EF5176}" presName="horFlow" presStyleCnt="0"/>
      <dgm:spPr/>
    </dgm:pt>
    <dgm:pt modelId="{D0E45DD5-6CB3-B84A-BC9D-5AF691D91844}" type="pres">
      <dgm:prSet presAssocID="{FDC87650-8E0B-9D4A-A1BA-9C2270EF5176}" presName="bigChev" presStyleLbl="node1" presStyleIdx="2" presStyleCnt="4"/>
      <dgm:spPr/>
    </dgm:pt>
    <dgm:pt modelId="{FEC588FB-B813-524D-BB5F-2823E3098373}" type="pres">
      <dgm:prSet presAssocID="{BE8AD637-9FE4-AE4B-8967-ADAD6D58CF61}" presName="parTrans" presStyleCnt="0"/>
      <dgm:spPr/>
    </dgm:pt>
    <dgm:pt modelId="{B4698C49-C276-9245-8C24-3C9D87AC56AE}" type="pres">
      <dgm:prSet presAssocID="{86F3B767-B734-5245-8206-567BF6BBC70F}" presName="node" presStyleLbl="alignAccFollowNode1" presStyleIdx="4" presStyleCnt="8" custScaleX="161752">
        <dgm:presLayoutVars>
          <dgm:bulletEnabled val="1"/>
        </dgm:presLayoutVars>
      </dgm:prSet>
      <dgm:spPr/>
    </dgm:pt>
    <dgm:pt modelId="{4DAA968B-9E14-AD4F-B300-ADA60421C579}" type="pres">
      <dgm:prSet presAssocID="{C48CFFC8-DF30-1144-97F2-850CCE499EFF}" presName="sibTrans" presStyleCnt="0"/>
      <dgm:spPr/>
    </dgm:pt>
    <dgm:pt modelId="{4F46E49E-ADB7-0D41-9F78-A2716EF39493}" type="pres">
      <dgm:prSet presAssocID="{01FA2B21-9EDA-3946-ACF1-4469D28FEA1B}" presName="node" presStyleLbl="alignAccFollowNode1" presStyleIdx="5" presStyleCnt="8" custScaleX="185963">
        <dgm:presLayoutVars>
          <dgm:bulletEnabled val="1"/>
        </dgm:presLayoutVars>
      </dgm:prSet>
      <dgm:spPr/>
    </dgm:pt>
    <dgm:pt modelId="{969F0A22-5DB8-2144-9777-FD19641BE56E}" type="pres">
      <dgm:prSet presAssocID="{FDC87650-8E0B-9D4A-A1BA-9C2270EF5176}" presName="vSp" presStyleCnt="0"/>
      <dgm:spPr/>
    </dgm:pt>
    <dgm:pt modelId="{13B92A55-DE15-324D-BE10-A6FC4C6A260E}" type="pres">
      <dgm:prSet presAssocID="{A220A573-822C-AE4E-85E4-6ED0D41AB964}" presName="horFlow" presStyleCnt="0"/>
      <dgm:spPr/>
    </dgm:pt>
    <dgm:pt modelId="{EE0C7353-8C21-8B41-9B26-D4C33981E4DC}" type="pres">
      <dgm:prSet presAssocID="{A220A573-822C-AE4E-85E4-6ED0D41AB964}" presName="bigChev" presStyleLbl="node1" presStyleIdx="3" presStyleCnt="4" custScaleX="108918"/>
      <dgm:spPr/>
    </dgm:pt>
    <dgm:pt modelId="{477750A8-8A2D-2E4D-95B1-302D783F1E9A}" type="pres">
      <dgm:prSet presAssocID="{D92D8C53-896B-BF4C-8807-29F881BB3208}" presName="parTrans" presStyleCnt="0"/>
      <dgm:spPr/>
    </dgm:pt>
    <dgm:pt modelId="{1F129D28-C0B8-E24F-8EC1-D2D15284A93F}" type="pres">
      <dgm:prSet presAssocID="{FCA8FBA9-A102-7745-A4E0-83D697B61FF9}" presName="node" presStyleLbl="alignAccFollowNode1" presStyleIdx="6" presStyleCnt="8" custScaleX="143539">
        <dgm:presLayoutVars>
          <dgm:bulletEnabled val="1"/>
        </dgm:presLayoutVars>
      </dgm:prSet>
      <dgm:spPr/>
    </dgm:pt>
    <dgm:pt modelId="{A9B3176E-1558-7D4A-8BC4-456D8BF8D091}" type="pres">
      <dgm:prSet presAssocID="{CB447462-14FF-A34B-9197-8267D6643BCC}" presName="sibTrans" presStyleCnt="0"/>
      <dgm:spPr/>
    </dgm:pt>
    <dgm:pt modelId="{1779C6DF-D8FA-3C45-9299-5C4B22DDF141}" type="pres">
      <dgm:prSet presAssocID="{6295EAA7-BC69-6D43-8889-03A4E5BED3B7}" presName="node" presStyleLbl="alignAccFollowNode1" presStyleIdx="7" presStyleCnt="8" custScaleX="168080">
        <dgm:presLayoutVars>
          <dgm:bulletEnabled val="1"/>
        </dgm:presLayoutVars>
      </dgm:prSet>
      <dgm:spPr/>
    </dgm:pt>
  </dgm:ptLst>
  <dgm:cxnLst>
    <dgm:cxn modelId="{88C61618-8011-194B-8931-E80BB220A2CD}" srcId="{FDC87650-8E0B-9D4A-A1BA-9C2270EF5176}" destId="{86F3B767-B734-5245-8206-567BF6BBC70F}" srcOrd="0" destOrd="0" parTransId="{BE8AD637-9FE4-AE4B-8967-ADAD6D58CF61}" sibTransId="{C48CFFC8-DF30-1144-97F2-850CCE499EFF}"/>
    <dgm:cxn modelId="{C4E0F31D-060D-5749-8B4E-5B34210E99FB}" type="presOf" srcId="{C034D1EA-4D78-6742-BD0F-C597D59FE43C}" destId="{C0595ED5-5AD9-6144-A453-68B47438A297}" srcOrd="0" destOrd="0" presId="urn:microsoft.com/office/officeart/2005/8/layout/lProcess3"/>
    <dgm:cxn modelId="{A5392A1E-5091-D840-8636-05757ED03ED5}" type="presOf" srcId="{FDC87650-8E0B-9D4A-A1BA-9C2270EF5176}" destId="{D0E45DD5-6CB3-B84A-BC9D-5AF691D91844}" srcOrd="0" destOrd="0" presId="urn:microsoft.com/office/officeart/2005/8/layout/lProcess3"/>
    <dgm:cxn modelId="{95B32D26-EE1D-B24D-A0A2-C64CCFBC8EC3}" srcId="{FDC87650-8E0B-9D4A-A1BA-9C2270EF5176}" destId="{01FA2B21-9EDA-3946-ACF1-4469D28FEA1B}" srcOrd="1" destOrd="0" parTransId="{F1DED454-10BD-CD44-A312-AD0E9B2B8B5A}" sibTransId="{F565892E-3B17-C54A-B517-68864986F696}"/>
    <dgm:cxn modelId="{C41AE628-EDB0-4542-9468-3650C1BDD165}" srcId="{C034D1EA-4D78-6742-BD0F-C597D59FE43C}" destId="{A220A573-822C-AE4E-85E4-6ED0D41AB964}" srcOrd="3" destOrd="0" parTransId="{740EDB51-8C43-BA40-8BE0-B899DE9F9CC3}" sibTransId="{28BA1AAE-287C-9D42-8926-9FA55403D06E}"/>
    <dgm:cxn modelId="{A589DA2E-BCB3-964B-860F-5334986DA813}" srcId="{01FBBABD-E909-C34B-AE04-41F82F55AE43}" destId="{EF55783D-A922-5E4C-9287-CA01A0DAA5CA}" srcOrd="1" destOrd="0" parTransId="{905D0D01-9D86-C940-B6AE-4E8E6F20FFB6}" sibTransId="{280542E9-F1E8-B243-9D05-FE3CC20F8E9F}"/>
    <dgm:cxn modelId="{FED67B47-E363-CD42-9922-215493E18EB4}" type="presOf" srcId="{86F3B767-B734-5245-8206-567BF6BBC70F}" destId="{B4698C49-C276-9245-8C24-3C9D87AC56AE}" srcOrd="0" destOrd="0" presId="urn:microsoft.com/office/officeart/2005/8/layout/lProcess3"/>
    <dgm:cxn modelId="{C8F9704A-EF70-3544-B571-1EA57EE51BE7}" srcId="{5BDFD739-FF54-FB4D-A4DE-6FEBAAE68C93}" destId="{38C44D8E-CB0D-A442-9D97-05F7C8CF4557}" srcOrd="0" destOrd="0" parTransId="{1470791B-CF26-0B4F-AA11-E4290B9F4092}" sibTransId="{E349DA07-C77F-174F-932F-1967FAFAAD61}"/>
    <dgm:cxn modelId="{16851D67-EB84-584C-8913-CBD208536129}" type="presOf" srcId="{38C44D8E-CB0D-A442-9D97-05F7C8CF4557}" destId="{A30512BD-94F9-F744-B1C4-16899677EC9D}" srcOrd="0" destOrd="0" presId="urn:microsoft.com/office/officeart/2005/8/layout/lProcess3"/>
    <dgm:cxn modelId="{84E2896A-9F7C-3340-A560-E78E510FF97F}" type="presOf" srcId="{01FA2B21-9EDA-3946-ACF1-4469D28FEA1B}" destId="{4F46E49E-ADB7-0D41-9F78-A2716EF39493}" srcOrd="0" destOrd="0" presId="urn:microsoft.com/office/officeart/2005/8/layout/lProcess3"/>
    <dgm:cxn modelId="{2F9EC27D-CB8A-5D48-BBA2-9CC0DC628EC9}" srcId="{A220A573-822C-AE4E-85E4-6ED0D41AB964}" destId="{FCA8FBA9-A102-7745-A4E0-83D697B61FF9}" srcOrd="0" destOrd="0" parTransId="{D92D8C53-896B-BF4C-8807-29F881BB3208}" sibTransId="{CB447462-14FF-A34B-9197-8267D6643BCC}"/>
    <dgm:cxn modelId="{D9992C82-48F7-EA42-9829-D9369A0684BE}" srcId="{C034D1EA-4D78-6742-BD0F-C597D59FE43C}" destId="{01FBBABD-E909-C34B-AE04-41F82F55AE43}" srcOrd="1" destOrd="0" parTransId="{C204702A-6026-704F-B535-6E2E904EC340}" sibTransId="{A1537A2B-15CF-D34A-9B33-6D7C8158B8BC}"/>
    <dgm:cxn modelId="{97CB4085-2DFF-AC4F-9456-3CEA11733E92}" type="presOf" srcId="{01FBBABD-E909-C34B-AE04-41F82F55AE43}" destId="{24FE3AFA-199F-3F4A-BACD-B8026387B34F}" srcOrd="0" destOrd="0" presId="urn:microsoft.com/office/officeart/2005/8/layout/lProcess3"/>
    <dgm:cxn modelId="{85066285-43C4-B44C-BE3B-933AA9BB7A6E}" srcId="{A220A573-822C-AE4E-85E4-6ED0D41AB964}" destId="{6295EAA7-BC69-6D43-8889-03A4E5BED3B7}" srcOrd="1" destOrd="0" parTransId="{EC5DF844-1A68-FA4A-82DC-0BEBAA53D945}" sibTransId="{525122B0-1E25-DF41-9088-5ACE3ACDB3EC}"/>
    <dgm:cxn modelId="{0046AA8D-F966-4C44-B63C-0AF75D88D34B}" srcId="{C034D1EA-4D78-6742-BD0F-C597D59FE43C}" destId="{5BDFD739-FF54-FB4D-A4DE-6FEBAAE68C93}" srcOrd="0" destOrd="0" parTransId="{269E613C-40CF-BE44-BFC3-BFB7D489C304}" sibTransId="{E5FFA091-F598-2E4C-BD0C-39281CF5A726}"/>
    <dgm:cxn modelId="{E0A58D96-AD38-FA4D-B85C-B422DEEAF786}" srcId="{C034D1EA-4D78-6742-BD0F-C597D59FE43C}" destId="{FDC87650-8E0B-9D4A-A1BA-9C2270EF5176}" srcOrd="2" destOrd="0" parTransId="{C3451AB3-6175-6447-B73F-F5B5F7D499DA}" sibTransId="{F8714DB3-F44A-A740-AB8E-355321CF15E4}"/>
    <dgm:cxn modelId="{B03842A6-7472-324F-9FD4-C05806F88DF9}" type="presOf" srcId="{19181D7A-BE71-C44B-B919-AF3CD489BEA9}" destId="{C5B8C1D2-9ED3-B849-AFDA-1CC08E608ABA}" srcOrd="0" destOrd="0" presId="urn:microsoft.com/office/officeart/2005/8/layout/lProcess3"/>
    <dgm:cxn modelId="{B8420CA8-1A19-BB40-BE70-4CC152C9BC15}" type="presOf" srcId="{2A1C8F11-E9BF-7B4A-93C5-C03D1D998F97}" destId="{1BBFAFCB-6031-144D-837F-16981FAC3EBE}" srcOrd="0" destOrd="0" presId="urn:microsoft.com/office/officeart/2005/8/layout/lProcess3"/>
    <dgm:cxn modelId="{5FD9CDBA-3FE6-FA46-905D-E86FCDCAB1DA}" type="presOf" srcId="{A220A573-822C-AE4E-85E4-6ED0D41AB964}" destId="{EE0C7353-8C21-8B41-9B26-D4C33981E4DC}" srcOrd="0" destOrd="0" presId="urn:microsoft.com/office/officeart/2005/8/layout/lProcess3"/>
    <dgm:cxn modelId="{AEE7E1C9-B8FA-1A4B-B217-40B786D594C8}" srcId="{5BDFD739-FF54-FB4D-A4DE-6FEBAAE68C93}" destId="{2A1C8F11-E9BF-7B4A-93C5-C03D1D998F97}" srcOrd="1" destOrd="0" parTransId="{500CCA4C-F7CE-944D-B731-9218671B4EBA}" sibTransId="{B74D9AF6-CC21-EB4E-9379-4EBF65CC39F8}"/>
    <dgm:cxn modelId="{E4BBEED9-6E58-D541-902F-5CE8697B8A2E}" srcId="{01FBBABD-E909-C34B-AE04-41F82F55AE43}" destId="{19181D7A-BE71-C44B-B919-AF3CD489BEA9}" srcOrd="0" destOrd="0" parTransId="{4479F86C-DFEE-F140-81CF-0A9F0F14D487}" sibTransId="{259F15FD-4CF0-E548-844B-B1F20407A97C}"/>
    <dgm:cxn modelId="{F6F267DB-FA67-D745-9C6A-B6B6DD2188C1}" type="presOf" srcId="{5BDFD739-FF54-FB4D-A4DE-6FEBAAE68C93}" destId="{0165D00F-CBA7-E84C-A572-5A001E3C2A60}" srcOrd="0" destOrd="0" presId="urn:microsoft.com/office/officeart/2005/8/layout/lProcess3"/>
    <dgm:cxn modelId="{5EE955E4-DF69-1B4A-AA2D-CD480FD4FA8B}" type="presOf" srcId="{EF55783D-A922-5E4C-9287-CA01A0DAA5CA}" destId="{83F5F4B9-5B83-CD4E-978C-C95ECEFE481D}" srcOrd="0" destOrd="0" presId="urn:microsoft.com/office/officeart/2005/8/layout/lProcess3"/>
    <dgm:cxn modelId="{E3C767F7-C6E8-6543-AC98-A4C3B422AE21}" type="presOf" srcId="{6295EAA7-BC69-6D43-8889-03A4E5BED3B7}" destId="{1779C6DF-D8FA-3C45-9299-5C4B22DDF141}" srcOrd="0" destOrd="0" presId="urn:microsoft.com/office/officeart/2005/8/layout/lProcess3"/>
    <dgm:cxn modelId="{60B12AFB-1F14-6D4B-A691-214C7E099104}" type="presOf" srcId="{FCA8FBA9-A102-7745-A4E0-83D697B61FF9}" destId="{1F129D28-C0B8-E24F-8EC1-D2D15284A93F}" srcOrd="0" destOrd="0" presId="urn:microsoft.com/office/officeart/2005/8/layout/lProcess3"/>
    <dgm:cxn modelId="{BD044A95-3A23-DC4A-A1C7-56C79468CDA0}" type="presParOf" srcId="{C0595ED5-5AD9-6144-A453-68B47438A297}" destId="{04200721-D4B4-0E41-813E-491EF01ECB20}" srcOrd="0" destOrd="0" presId="urn:microsoft.com/office/officeart/2005/8/layout/lProcess3"/>
    <dgm:cxn modelId="{C78ACFBC-A575-1B47-B584-4D7A56342E29}" type="presParOf" srcId="{04200721-D4B4-0E41-813E-491EF01ECB20}" destId="{0165D00F-CBA7-E84C-A572-5A001E3C2A60}" srcOrd="0" destOrd="0" presId="urn:microsoft.com/office/officeart/2005/8/layout/lProcess3"/>
    <dgm:cxn modelId="{913DEF24-87D1-C743-AC70-059EC015039B}" type="presParOf" srcId="{04200721-D4B4-0E41-813E-491EF01ECB20}" destId="{EFA793AA-4678-DB46-B0E9-5DB6B96BA194}" srcOrd="1" destOrd="0" presId="urn:microsoft.com/office/officeart/2005/8/layout/lProcess3"/>
    <dgm:cxn modelId="{75E693F0-20CE-DF4E-B280-73CC04355A77}" type="presParOf" srcId="{04200721-D4B4-0E41-813E-491EF01ECB20}" destId="{A30512BD-94F9-F744-B1C4-16899677EC9D}" srcOrd="2" destOrd="0" presId="urn:microsoft.com/office/officeart/2005/8/layout/lProcess3"/>
    <dgm:cxn modelId="{DBB43657-86EB-6E49-BBF3-A67ED82C3915}" type="presParOf" srcId="{04200721-D4B4-0E41-813E-491EF01ECB20}" destId="{30BE2BC8-552C-FD4F-B2A7-A3C7BB02C368}" srcOrd="3" destOrd="0" presId="urn:microsoft.com/office/officeart/2005/8/layout/lProcess3"/>
    <dgm:cxn modelId="{C17A9A55-00FC-214C-834C-86D7F1E15A28}" type="presParOf" srcId="{04200721-D4B4-0E41-813E-491EF01ECB20}" destId="{1BBFAFCB-6031-144D-837F-16981FAC3EBE}" srcOrd="4" destOrd="0" presId="urn:microsoft.com/office/officeart/2005/8/layout/lProcess3"/>
    <dgm:cxn modelId="{4879E082-0913-E74D-997F-953E2CABAEA5}" type="presParOf" srcId="{C0595ED5-5AD9-6144-A453-68B47438A297}" destId="{06C3E118-DBDC-284B-997A-9B2D969F2EF3}" srcOrd="1" destOrd="0" presId="urn:microsoft.com/office/officeart/2005/8/layout/lProcess3"/>
    <dgm:cxn modelId="{D82A921A-CB50-B640-A369-F0A09E39C117}" type="presParOf" srcId="{C0595ED5-5AD9-6144-A453-68B47438A297}" destId="{9639C89E-BE37-7F4E-8CB7-9F4E6A264830}" srcOrd="2" destOrd="0" presId="urn:microsoft.com/office/officeart/2005/8/layout/lProcess3"/>
    <dgm:cxn modelId="{6C94536E-50CF-8943-8DDE-A1477B632466}" type="presParOf" srcId="{9639C89E-BE37-7F4E-8CB7-9F4E6A264830}" destId="{24FE3AFA-199F-3F4A-BACD-B8026387B34F}" srcOrd="0" destOrd="0" presId="urn:microsoft.com/office/officeart/2005/8/layout/lProcess3"/>
    <dgm:cxn modelId="{4A068F15-42AC-3B45-9751-E1C77CFE5ABA}" type="presParOf" srcId="{9639C89E-BE37-7F4E-8CB7-9F4E6A264830}" destId="{B8652EC9-0D4A-6440-ADDB-4A18DA9A7D64}" srcOrd="1" destOrd="0" presId="urn:microsoft.com/office/officeart/2005/8/layout/lProcess3"/>
    <dgm:cxn modelId="{7ED5D3D2-90ED-6A43-9DBC-59F0F174426B}" type="presParOf" srcId="{9639C89E-BE37-7F4E-8CB7-9F4E6A264830}" destId="{C5B8C1D2-9ED3-B849-AFDA-1CC08E608ABA}" srcOrd="2" destOrd="0" presId="urn:microsoft.com/office/officeart/2005/8/layout/lProcess3"/>
    <dgm:cxn modelId="{3D47FB04-0BE3-104B-B020-922DC4A81F43}" type="presParOf" srcId="{9639C89E-BE37-7F4E-8CB7-9F4E6A264830}" destId="{1989B62A-538C-DF48-BC86-E26B1A8A11D0}" srcOrd="3" destOrd="0" presId="urn:microsoft.com/office/officeart/2005/8/layout/lProcess3"/>
    <dgm:cxn modelId="{6067BB42-57CB-404F-9B8C-096BD7A37271}" type="presParOf" srcId="{9639C89E-BE37-7F4E-8CB7-9F4E6A264830}" destId="{83F5F4B9-5B83-CD4E-978C-C95ECEFE481D}" srcOrd="4" destOrd="0" presId="urn:microsoft.com/office/officeart/2005/8/layout/lProcess3"/>
    <dgm:cxn modelId="{8BD0E10A-8665-F042-A5B3-EAC4858F5FB0}" type="presParOf" srcId="{C0595ED5-5AD9-6144-A453-68B47438A297}" destId="{83288211-67A2-0A4C-A5F7-F169CAD233F9}" srcOrd="3" destOrd="0" presId="urn:microsoft.com/office/officeart/2005/8/layout/lProcess3"/>
    <dgm:cxn modelId="{91FF08B8-A928-5841-BACC-C77A31649CE8}" type="presParOf" srcId="{C0595ED5-5AD9-6144-A453-68B47438A297}" destId="{83C15AFC-B8EC-8746-B004-6468536C7454}" srcOrd="4" destOrd="0" presId="urn:microsoft.com/office/officeart/2005/8/layout/lProcess3"/>
    <dgm:cxn modelId="{DDFBF49F-E8BE-BC42-A2E7-6DD550BC0FD4}" type="presParOf" srcId="{83C15AFC-B8EC-8746-B004-6468536C7454}" destId="{D0E45DD5-6CB3-B84A-BC9D-5AF691D91844}" srcOrd="0" destOrd="0" presId="urn:microsoft.com/office/officeart/2005/8/layout/lProcess3"/>
    <dgm:cxn modelId="{8452C1C0-CC44-D34A-B8E0-2587CB6F1C88}" type="presParOf" srcId="{83C15AFC-B8EC-8746-B004-6468536C7454}" destId="{FEC588FB-B813-524D-BB5F-2823E3098373}" srcOrd="1" destOrd="0" presId="urn:microsoft.com/office/officeart/2005/8/layout/lProcess3"/>
    <dgm:cxn modelId="{81B8BFF1-281A-0042-A51B-AEE40150B52D}" type="presParOf" srcId="{83C15AFC-B8EC-8746-B004-6468536C7454}" destId="{B4698C49-C276-9245-8C24-3C9D87AC56AE}" srcOrd="2" destOrd="0" presId="urn:microsoft.com/office/officeart/2005/8/layout/lProcess3"/>
    <dgm:cxn modelId="{1C06243A-752C-C541-9F64-CC426FF9DFDB}" type="presParOf" srcId="{83C15AFC-B8EC-8746-B004-6468536C7454}" destId="{4DAA968B-9E14-AD4F-B300-ADA60421C579}" srcOrd="3" destOrd="0" presId="urn:microsoft.com/office/officeart/2005/8/layout/lProcess3"/>
    <dgm:cxn modelId="{D41E2F92-9918-5B4B-95B1-91B5E8B94954}" type="presParOf" srcId="{83C15AFC-B8EC-8746-B004-6468536C7454}" destId="{4F46E49E-ADB7-0D41-9F78-A2716EF39493}" srcOrd="4" destOrd="0" presId="urn:microsoft.com/office/officeart/2005/8/layout/lProcess3"/>
    <dgm:cxn modelId="{65D1FF3E-4D1B-9E48-AE49-7A28B187D7BB}" type="presParOf" srcId="{C0595ED5-5AD9-6144-A453-68B47438A297}" destId="{969F0A22-5DB8-2144-9777-FD19641BE56E}" srcOrd="5" destOrd="0" presId="urn:microsoft.com/office/officeart/2005/8/layout/lProcess3"/>
    <dgm:cxn modelId="{9B502EC0-64AF-4745-8697-F1C9A49CF269}" type="presParOf" srcId="{C0595ED5-5AD9-6144-A453-68B47438A297}" destId="{13B92A55-DE15-324D-BE10-A6FC4C6A260E}" srcOrd="6" destOrd="0" presId="urn:microsoft.com/office/officeart/2005/8/layout/lProcess3"/>
    <dgm:cxn modelId="{193E3C38-4C15-084B-B546-8D635814CEB2}" type="presParOf" srcId="{13B92A55-DE15-324D-BE10-A6FC4C6A260E}" destId="{EE0C7353-8C21-8B41-9B26-D4C33981E4DC}" srcOrd="0" destOrd="0" presId="urn:microsoft.com/office/officeart/2005/8/layout/lProcess3"/>
    <dgm:cxn modelId="{F49F9F6B-EEB2-3442-981A-83B829977B02}" type="presParOf" srcId="{13B92A55-DE15-324D-BE10-A6FC4C6A260E}" destId="{477750A8-8A2D-2E4D-95B1-302D783F1E9A}" srcOrd="1" destOrd="0" presId="urn:microsoft.com/office/officeart/2005/8/layout/lProcess3"/>
    <dgm:cxn modelId="{9D9969D4-5947-5046-8913-35B86E904DD6}" type="presParOf" srcId="{13B92A55-DE15-324D-BE10-A6FC4C6A260E}" destId="{1F129D28-C0B8-E24F-8EC1-D2D15284A93F}" srcOrd="2" destOrd="0" presId="urn:microsoft.com/office/officeart/2005/8/layout/lProcess3"/>
    <dgm:cxn modelId="{8BC38DCF-1F8C-324B-BAFF-F2B4E610EC95}" type="presParOf" srcId="{13B92A55-DE15-324D-BE10-A6FC4C6A260E}" destId="{A9B3176E-1558-7D4A-8BC4-456D8BF8D091}" srcOrd="3" destOrd="0" presId="urn:microsoft.com/office/officeart/2005/8/layout/lProcess3"/>
    <dgm:cxn modelId="{74C84037-46B8-1644-AF40-B64ECB2107AA}" type="presParOf" srcId="{13B92A55-DE15-324D-BE10-A6FC4C6A260E}" destId="{1779C6DF-D8FA-3C45-9299-5C4B22DDF141}"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C9A7A2-4C71-FA4F-859C-157DC9102909}" type="doc">
      <dgm:prSet loTypeId="urn:microsoft.com/office/officeart/2005/8/layout/vList5" loCatId="list" qsTypeId="urn:microsoft.com/office/officeart/2005/8/quickstyle/simple1" qsCatId="simple" csTypeId="urn:microsoft.com/office/officeart/2005/8/colors/accent1_5" csCatId="accent1" phldr="1"/>
      <dgm:spPr/>
      <dgm:t>
        <a:bodyPr/>
        <a:lstStyle/>
        <a:p>
          <a:endParaRPr lang="de-DE"/>
        </a:p>
      </dgm:t>
    </dgm:pt>
    <dgm:pt modelId="{864ABAB9-F02B-C943-8E91-D80B665A2C4A}">
      <dgm:prSet phldrT="[Text]"/>
      <dgm:spPr/>
      <dgm:t>
        <a:bodyPr/>
        <a:lstStyle/>
        <a:p>
          <a:r>
            <a:rPr lang="de-DE" dirty="0">
              <a:solidFill>
                <a:srgbClr val="92D050"/>
              </a:solidFill>
            </a:rPr>
            <a:t>Grün</a:t>
          </a:r>
        </a:p>
      </dgm:t>
    </dgm:pt>
    <dgm:pt modelId="{E1039359-1519-6543-96E2-5665089EBF5C}" type="parTrans" cxnId="{2BE0CA09-35A0-2F4B-8430-5C10567D92A2}">
      <dgm:prSet/>
      <dgm:spPr/>
      <dgm:t>
        <a:bodyPr/>
        <a:lstStyle/>
        <a:p>
          <a:endParaRPr lang="de-DE"/>
        </a:p>
      </dgm:t>
    </dgm:pt>
    <dgm:pt modelId="{65A5BBFA-43C6-A045-B3A2-625987BB4925}" type="sibTrans" cxnId="{2BE0CA09-35A0-2F4B-8430-5C10567D92A2}">
      <dgm:prSet/>
      <dgm:spPr/>
      <dgm:t>
        <a:bodyPr/>
        <a:lstStyle/>
        <a:p>
          <a:endParaRPr lang="de-DE"/>
        </a:p>
      </dgm:t>
    </dgm:pt>
    <dgm:pt modelId="{897CFF75-58AD-5841-A6ED-939F4FDA333A}">
      <dgm:prSet phldrT="[Text]"/>
      <dgm:spPr/>
      <dgm:t>
        <a:bodyPr/>
        <a:lstStyle/>
        <a:p>
          <a:r>
            <a:rPr lang="de-DE" dirty="0"/>
            <a:t>Sprachlich einfache Texte</a:t>
          </a:r>
        </a:p>
      </dgm:t>
    </dgm:pt>
    <dgm:pt modelId="{717736E0-23EF-0846-B15B-3B6C259EA001}" type="parTrans" cxnId="{1C0352F9-13FF-1B4A-ACC2-53BAB7DDD89D}">
      <dgm:prSet/>
      <dgm:spPr/>
      <dgm:t>
        <a:bodyPr/>
        <a:lstStyle/>
        <a:p>
          <a:endParaRPr lang="de-DE"/>
        </a:p>
      </dgm:t>
    </dgm:pt>
    <dgm:pt modelId="{DC0254C0-B6C0-2040-99EB-9AEE88864237}" type="sibTrans" cxnId="{1C0352F9-13FF-1B4A-ACC2-53BAB7DDD89D}">
      <dgm:prSet/>
      <dgm:spPr/>
      <dgm:t>
        <a:bodyPr/>
        <a:lstStyle/>
        <a:p>
          <a:endParaRPr lang="de-DE"/>
        </a:p>
      </dgm:t>
    </dgm:pt>
    <dgm:pt modelId="{F4A4F4F9-82BF-0345-837A-23D06FF5E2DB}">
      <dgm:prSet phldrT="[Text]"/>
      <dgm:spPr/>
      <dgm:t>
        <a:bodyPr/>
        <a:lstStyle/>
        <a:p>
          <a:r>
            <a:rPr lang="de-DE" dirty="0"/>
            <a:t>Inhaltlich leicht zugänglich</a:t>
          </a:r>
        </a:p>
      </dgm:t>
    </dgm:pt>
    <dgm:pt modelId="{B2C1A9FB-5761-CB44-BE82-22EBDF1200EA}" type="parTrans" cxnId="{2D1416CE-3A9E-2E43-B3F1-B40625411C7B}">
      <dgm:prSet/>
      <dgm:spPr/>
      <dgm:t>
        <a:bodyPr/>
        <a:lstStyle/>
        <a:p>
          <a:endParaRPr lang="de-DE"/>
        </a:p>
      </dgm:t>
    </dgm:pt>
    <dgm:pt modelId="{0AC65C45-5852-A548-8AD5-0F7609D62382}" type="sibTrans" cxnId="{2D1416CE-3A9E-2E43-B3F1-B40625411C7B}">
      <dgm:prSet/>
      <dgm:spPr/>
      <dgm:t>
        <a:bodyPr/>
        <a:lstStyle/>
        <a:p>
          <a:endParaRPr lang="de-DE"/>
        </a:p>
      </dgm:t>
    </dgm:pt>
    <dgm:pt modelId="{037B87B4-4CD8-614C-8B2A-3AEBCB938D26}">
      <dgm:prSet phldrT="[Text]"/>
      <dgm:spPr/>
      <dgm:t>
        <a:bodyPr/>
        <a:lstStyle/>
        <a:p>
          <a:r>
            <a:rPr lang="de-DE" dirty="0">
              <a:solidFill>
                <a:srgbClr val="FFFF00"/>
              </a:solidFill>
            </a:rPr>
            <a:t>Gelb</a:t>
          </a:r>
        </a:p>
      </dgm:t>
    </dgm:pt>
    <dgm:pt modelId="{A71FD3EC-F6CB-C943-87F6-F3CDC2E2501D}" type="parTrans" cxnId="{A245EFBE-3D2F-8545-AA03-47AA760F6245}">
      <dgm:prSet/>
      <dgm:spPr/>
      <dgm:t>
        <a:bodyPr/>
        <a:lstStyle/>
        <a:p>
          <a:endParaRPr lang="de-DE"/>
        </a:p>
      </dgm:t>
    </dgm:pt>
    <dgm:pt modelId="{B5E2EAA5-FE23-0342-89FF-982B821CF421}" type="sibTrans" cxnId="{A245EFBE-3D2F-8545-AA03-47AA760F6245}">
      <dgm:prSet/>
      <dgm:spPr/>
      <dgm:t>
        <a:bodyPr/>
        <a:lstStyle/>
        <a:p>
          <a:endParaRPr lang="de-DE"/>
        </a:p>
      </dgm:t>
    </dgm:pt>
    <dgm:pt modelId="{868BF896-9461-1243-B249-9BB6770466D0}">
      <dgm:prSet phldrT="[Text]"/>
      <dgm:spPr/>
      <dgm:t>
        <a:bodyPr/>
        <a:lstStyle/>
        <a:p>
          <a:r>
            <a:rPr lang="de-DE" dirty="0"/>
            <a:t>Sprachlich etwas anspruchsvoller</a:t>
          </a:r>
        </a:p>
      </dgm:t>
    </dgm:pt>
    <dgm:pt modelId="{2B83FFA3-25EF-7446-A39B-19A05963BEAF}" type="parTrans" cxnId="{D4DCD524-C742-2844-A2AE-62E6DC1ECB08}">
      <dgm:prSet/>
      <dgm:spPr/>
      <dgm:t>
        <a:bodyPr/>
        <a:lstStyle/>
        <a:p>
          <a:endParaRPr lang="de-DE"/>
        </a:p>
      </dgm:t>
    </dgm:pt>
    <dgm:pt modelId="{4BC52A16-E248-CD40-93CF-27EAAB908D3F}" type="sibTrans" cxnId="{D4DCD524-C742-2844-A2AE-62E6DC1ECB08}">
      <dgm:prSet/>
      <dgm:spPr/>
      <dgm:t>
        <a:bodyPr/>
        <a:lstStyle/>
        <a:p>
          <a:endParaRPr lang="de-DE"/>
        </a:p>
      </dgm:t>
    </dgm:pt>
    <dgm:pt modelId="{91F377F1-420A-C640-A6AD-842B5073EF3B}">
      <dgm:prSet phldrT="[Text]"/>
      <dgm:spPr/>
      <dgm:t>
        <a:bodyPr/>
        <a:lstStyle/>
        <a:p>
          <a:r>
            <a:rPr lang="de-DE" dirty="0"/>
            <a:t>Inhaltlich komplexer</a:t>
          </a:r>
        </a:p>
      </dgm:t>
    </dgm:pt>
    <dgm:pt modelId="{C311F034-BC4D-EF43-91D0-133FC89A3FFC}" type="parTrans" cxnId="{14090F70-4D1B-7749-AF3F-F1EBB6159523}">
      <dgm:prSet/>
      <dgm:spPr/>
      <dgm:t>
        <a:bodyPr/>
        <a:lstStyle/>
        <a:p>
          <a:endParaRPr lang="de-DE"/>
        </a:p>
      </dgm:t>
    </dgm:pt>
    <dgm:pt modelId="{D5EC981E-2616-4B44-9AC1-5DCC77EC909A}" type="sibTrans" cxnId="{14090F70-4D1B-7749-AF3F-F1EBB6159523}">
      <dgm:prSet/>
      <dgm:spPr/>
      <dgm:t>
        <a:bodyPr/>
        <a:lstStyle/>
        <a:p>
          <a:endParaRPr lang="de-DE"/>
        </a:p>
      </dgm:t>
    </dgm:pt>
    <dgm:pt modelId="{6D7CAE51-0841-F04B-B8BA-D86F363A810D}">
      <dgm:prSet phldrT="[Text]"/>
      <dgm:spPr/>
      <dgm:t>
        <a:bodyPr/>
        <a:lstStyle/>
        <a:p>
          <a:r>
            <a:rPr lang="de-DE" dirty="0">
              <a:solidFill>
                <a:srgbClr val="FF0000"/>
              </a:solidFill>
            </a:rPr>
            <a:t>Rot</a:t>
          </a:r>
        </a:p>
      </dgm:t>
    </dgm:pt>
    <dgm:pt modelId="{4BB48FAD-3C07-7541-800A-C3BB56EAAA8D}" type="parTrans" cxnId="{7FD25409-B204-A94B-B690-32474E3C5B5F}">
      <dgm:prSet/>
      <dgm:spPr/>
      <dgm:t>
        <a:bodyPr/>
        <a:lstStyle/>
        <a:p>
          <a:endParaRPr lang="de-DE"/>
        </a:p>
      </dgm:t>
    </dgm:pt>
    <dgm:pt modelId="{8BC007B2-31A8-234B-914D-7E86F2659026}" type="sibTrans" cxnId="{7FD25409-B204-A94B-B690-32474E3C5B5F}">
      <dgm:prSet/>
      <dgm:spPr/>
      <dgm:t>
        <a:bodyPr/>
        <a:lstStyle/>
        <a:p>
          <a:endParaRPr lang="de-DE"/>
        </a:p>
      </dgm:t>
    </dgm:pt>
    <dgm:pt modelId="{229D35B9-25CD-DE4A-99A5-90CC83677695}">
      <dgm:prSet phldrT="[Text]"/>
      <dgm:spPr/>
      <dgm:t>
        <a:bodyPr/>
        <a:lstStyle/>
        <a:p>
          <a:r>
            <a:rPr lang="de-DE" dirty="0"/>
            <a:t>Auch dicke Bücher, schwierige Wörter</a:t>
          </a:r>
        </a:p>
      </dgm:t>
    </dgm:pt>
    <dgm:pt modelId="{1C44C55F-46FC-4F4A-B82A-6E91CAA8240D}" type="parTrans" cxnId="{4F9828B9-9792-4342-B574-395ECCADE52B}">
      <dgm:prSet/>
      <dgm:spPr/>
      <dgm:t>
        <a:bodyPr/>
        <a:lstStyle/>
        <a:p>
          <a:endParaRPr lang="de-DE"/>
        </a:p>
      </dgm:t>
    </dgm:pt>
    <dgm:pt modelId="{30E4DC75-EBF1-8B43-99C7-C01F749B13EE}" type="sibTrans" cxnId="{4F9828B9-9792-4342-B574-395ECCADE52B}">
      <dgm:prSet/>
      <dgm:spPr/>
      <dgm:t>
        <a:bodyPr/>
        <a:lstStyle/>
        <a:p>
          <a:endParaRPr lang="de-DE"/>
        </a:p>
      </dgm:t>
    </dgm:pt>
    <dgm:pt modelId="{51E6FE9B-A03C-3743-9E79-640C21124E64}">
      <dgm:prSet phldrT="[Text]"/>
      <dgm:spPr/>
      <dgm:t>
        <a:bodyPr/>
        <a:lstStyle/>
        <a:p>
          <a:r>
            <a:rPr lang="de-DE" dirty="0"/>
            <a:t>Auch unvertraute Themen</a:t>
          </a:r>
        </a:p>
      </dgm:t>
    </dgm:pt>
    <dgm:pt modelId="{237A2B82-98E9-8C4C-9F63-D8A82D867D95}" type="parTrans" cxnId="{53F9C084-2146-3942-99E4-95EB81799184}">
      <dgm:prSet/>
      <dgm:spPr/>
      <dgm:t>
        <a:bodyPr/>
        <a:lstStyle/>
        <a:p>
          <a:endParaRPr lang="de-DE"/>
        </a:p>
      </dgm:t>
    </dgm:pt>
    <dgm:pt modelId="{D886BD48-6AFF-624B-AC47-B713BA081D8F}" type="sibTrans" cxnId="{53F9C084-2146-3942-99E4-95EB81799184}">
      <dgm:prSet/>
      <dgm:spPr/>
      <dgm:t>
        <a:bodyPr/>
        <a:lstStyle/>
        <a:p>
          <a:endParaRPr lang="de-DE"/>
        </a:p>
      </dgm:t>
    </dgm:pt>
    <dgm:pt modelId="{ED284860-4333-8444-9791-23B193947875}" type="pres">
      <dgm:prSet presAssocID="{35C9A7A2-4C71-FA4F-859C-157DC9102909}" presName="Name0" presStyleCnt="0">
        <dgm:presLayoutVars>
          <dgm:dir/>
          <dgm:animLvl val="lvl"/>
          <dgm:resizeHandles val="exact"/>
        </dgm:presLayoutVars>
      </dgm:prSet>
      <dgm:spPr/>
    </dgm:pt>
    <dgm:pt modelId="{7D19A195-843E-C44F-8A01-BCA9E2F5A21F}" type="pres">
      <dgm:prSet presAssocID="{864ABAB9-F02B-C943-8E91-D80B665A2C4A}" presName="linNode" presStyleCnt="0"/>
      <dgm:spPr/>
    </dgm:pt>
    <dgm:pt modelId="{9FC627DE-BFD4-824E-8CB9-10D055E49AEA}" type="pres">
      <dgm:prSet presAssocID="{864ABAB9-F02B-C943-8E91-D80B665A2C4A}" presName="parentText" presStyleLbl="node1" presStyleIdx="0" presStyleCnt="3">
        <dgm:presLayoutVars>
          <dgm:chMax val="1"/>
          <dgm:bulletEnabled val="1"/>
        </dgm:presLayoutVars>
      </dgm:prSet>
      <dgm:spPr/>
    </dgm:pt>
    <dgm:pt modelId="{E26E5AAD-CD6B-4549-93B0-A194F54EB3FF}" type="pres">
      <dgm:prSet presAssocID="{864ABAB9-F02B-C943-8E91-D80B665A2C4A}" presName="descendantText" presStyleLbl="alignAccFollowNode1" presStyleIdx="0" presStyleCnt="3">
        <dgm:presLayoutVars>
          <dgm:bulletEnabled val="1"/>
        </dgm:presLayoutVars>
      </dgm:prSet>
      <dgm:spPr/>
    </dgm:pt>
    <dgm:pt modelId="{FC6D20BF-B2FA-D645-978E-8DC585244C3D}" type="pres">
      <dgm:prSet presAssocID="{65A5BBFA-43C6-A045-B3A2-625987BB4925}" presName="sp" presStyleCnt="0"/>
      <dgm:spPr/>
    </dgm:pt>
    <dgm:pt modelId="{65A2085D-1C39-FA45-B167-65FDDA346D14}" type="pres">
      <dgm:prSet presAssocID="{037B87B4-4CD8-614C-8B2A-3AEBCB938D26}" presName="linNode" presStyleCnt="0"/>
      <dgm:spPr/>
    </dgm:pt>
    <dgm:pt modelId="{6376AB39-7CA8-8E42-8C93-827973E98C94}" type="pres">
      <dgm:prSet presAssocID="{037B87B4-4CD8-614C-8B2A-3AEBCB938D26}" presName="parentText" presStyleLbl="node1" presStyleIdx="1" presStyleCnt="3">
        <dgm:presLayoutVars>
          <dgm:chMax val="1"/>
          <dgm:bulletEnabled val="1"/>
        </dgm:presLayoutVars>
      </dgm:prSet>
      <dgm:spPr/>
    </dgm:pt>
    <dgm:pt modelId="{03B3AF84-1D35-A64E-8D4B-BCFE6ED80AF8}" type="pres">
      <dgm:prSet presAssocID="{037B87B4-4CD8-614C-8B2A-3AEBCB938D26}" presName="descendantText" presStyleLbl="alignAccFollowNode1" presStyleIdx="1" presStyleCnt="3">
        <dgm:presLayoutVars>
          <dgm:bulletEnabled val="1"/>
        </dgm:presLayoutVars>
      </dgm:prSet>
      <dgm:spPr/>
    </dgm:pt>
    <dgm:pt modelId="{BBBFC799-BC32-1947-A8F6-E4BB566577EB}" type="pres">
      <dgm:prSet presAssocID="{B5E2EAA5-FE23-0342-89FF-982B821CF421}" presName="sp" presStyleCnt="0"/>
      <dgm:spPr/>
    </dgm:pt>
    <dgm:pt modelId="{69473AF6-797B-964A-B6AD-3F4A4BC0B66F}" type="pres">
      <dgm:prSet presAssocID="{6D7CAE51-0841-F04B-B8BA-D86F363A810D}" presName="linNode" presStyleCnt="0"/>
      <dgm:spPr/>
    </dgm:pt>
    <dgm:pt modelId="{DDDAE9AF-D972-0342-A77F-D86D47EA6821}" type="pres">
      <dgm:prSet presAssocID="{6D7CAE51-0841-F04B-B8BA-D86F363A810D}" presName="parentText" presStyleLbl="node1" presStyleIdx="2" presStyleCnt="3">
        <dgm:presLayoutVars>
          <dgm:chMax val="1"/>
          <dgm:bulletEnabled val="1"/>
        </dgm:presLayoutVars>
      </dgm:prSet>
      <dgm:spPr/>
    </dgm:pt>
    <dgm:pt modelId="{DC2C5276-9286-CE4A-9E5F-68239CE194E9}" type="pres">
      <dgm:prSet presAssocID="{6D7CAE51-0841-F04B-B8BA-D86F363A810D}" presName="descendantText" presStyleLbl="alignAccFollowNode1" presStyleIdx="2" presStyleCnt="3">
        <dgm:presLayoutVars>
          <dgm:bulletEnabled val="1"/>
        </dgm:presLayoutVars>
      </dgm:prSet>
      <dgm:spPr/>
    </dgm:pt>
  </dgm:ptLst>
  <dgm:cxnLst>
    <dgm:cxn modelId="{7FD25409-B204-A94B-B690-32474E3C5B5F}" srcId="{35C9A7A2-4C71-FA4F-859C-157DC9102909}" destId="{6D7CAE51-0841-F04B-B8BA-D86F363A810D}" srcOrd="2" destOrd="0" parTransId="{4BB48FAD-3C07-7541-800A-C3BB56EAAA8D}" sibTransId="{8BC007B2-31A8-234B-914D-7E86F2659026}"/>
    <dgm:cxn modelId="{2BE0CA09-35A0-2F4B-8430-5C10567D92A2}" srcId="{35C9A7A2-4C71-FA4F-859C-157DC9102909}" destId="{864ABAB9-F02B-C943-8E91-D80B665A2C4A}" srcOrd="0" destOrd="0" parTransId="{E1039359-1519-6543-96E2-5665089EBF5C}" sibTransId="{65A5BBFA-43C6-A045-B3A2-625987BB4925}"/>
    <dgm:cxn modelId="{D4DCD524-C742-2844-A2AE-62E6DC1ECB08}" srcId="{037B87B4-4CD8-614C-8B2A-3AEBCB938D26}" destId="{868BF896-9461-1243-B249-9BB6770466D0}" srcOrd="0" destOrd="0" parTransId="{2B83FFA3-25EF-7446-A39B-19A05963BEAF}" sibTransId="{4BC52A16-E248-CD40-93CF-27EAAB908D3F}"/>
    <dgm:cxn modelId="{74769343-2D74-C84A-90A6-37646728D441}" type="presOf" srcId="{868BF896-9461-1243-B249-9BB6770466D0}" destId="{03B3AF84-1D35-A64E-8D4B-BCFE6ED80AF8}" srcOrd="0" destOrd="0" presId="urn:microsoft.com/office/officeart/2005/8/layout/vList5"/>
    <dgm:cxn modelId="{E90AE844-DF3F-4140-B81C-EA73E757F1B3}" type="presOf" srcId="{897CFF75-58AD-5841-A6ED-939F4FDA333A}" destId="{E26E5AAD-CD6B-4549-93B0-A194F54EB3FF}" srcOrd="0" destOrd="0" presId="urn:microsoft.com/office/officeart/2005/8/layout/vList5"/>
    <dgm:cxn modelId="{A3F8CA52-42D4-BD4B-B766-8D6D46F43D20}" type="presOf" srcId="{F4A4F4F9-82BF-0345-837A-23D06FF5E2DB}" destId="{E26E5AAD-CD6B-4549-93B0-A194F54EB3FF}" srcOrd="0" destOrd="1" presId="urn:microsoft.com/office/officeart/2005/8/layout/vList5"/>
    <dgm:cxn modelId="{14090F70-4D1B-7749-AF3F-F1EBB6159523}" srcId="{037B87B4-4CD8-614C-8B2A-3AEBCB938D26}" destId="{91F377F1-420A-C640-A6AD-842B5073EF3B}" srcOrd="1" destOrd="0" parTransId="{C311F034-BC4D-EF43-91D0-133FC89A3FFC}" sibTransId="{D5EC981E-2616-4B44-9AC1-5DCC77EC909A}"/>
    <dgm:cxn modelId="{0AC60F81-434C-A14F-9F28-E6F3D4459314}" type="presOf" srcId="{229D35B9-25CD-DE4A-99A5-90CC83677695}" destId="{DC2C5276-9286-CE4A-9E5F-68239CE194E9}" srcOrd="0" destOrd="0" presId="urn:microsoft.com/office/officeart/2005/8/layout/vList5"/>
    <dgm:cxn modelId="{53F9C084-2146-3942-99E4-95EB81799184}" srcId="{6D7CAE51-0841-F04B-B8BA-D86F363A810D}" destId="{51E6FE9B-A03C-3743-9E79-640C21124E64}" srcOrd="1" destOrd="0" parTransId="{237A2B82-98E9-8C4C-9F63-D8A82D867D95}" sibTransId="{D886BD48-6AFF-624B-AC47-B713BA081D8F}"/>
    <dgm:cxn modelId="{9F9AFB97-E977-7442-B4B1-87E298FD73FC}" type="presOf" srcId="{51E6FE9B-A03C-3743-9E79-640C21124E64}" destId="{DC2C5276-9286-CE4A-9E5F-68239CE194E9}" srcOrd="0" destOrd="1" presId="urn:microsoft.com/office/officeart/2005/8/layout/vList5"/>
    <dgm:cxn modelId="{038B6D9B-6B33-B14D-93AD-75F840FB38F3}" type="presOf" srcId="{864ABAB9-F02B-C943-8E91-D80B665A2C4A}" destId="{9FC627DE-BFD4-824E-8CB9-10D055E49AEA}" srcOrd="0" destOrd="0" presId="urn:microsoft.com/office/officeart/2005/8/layout/vList5"/>
    <dgm:cxn modelId="{10E0E7B0-2039-0842-BB04-1D5E9B10F733}" type="presOf" srcId="{6D7CAE51-0841-F04B-B8BA-D86F363A810D}" destId="{DDDAE9AF-D972-0342-A77F-D86D47EA6821}" srcOrd="0" destOrd="0" presId="urn:microsoft.com/office/officeart/2005/8/layout/vList5"/>
    <dgm:cxn modelId="{4F9828B9-9792-4342-B574-395ECCADE52B}" srcId="{6D7CAE51-0841-F04B-B8BA-D86F363A810D}" destId="{229D35B9-25CD-DE4A-99A5-90CC83677695}" srcOrd="0" destOrd="0" parTransId="{1C44C55F-46FC-4F4A-B82A-6E91CAA8240D}" sibTransId="{30E4DC75-EBF1-8B43-99C7-C01F749B13EE}"/>
    <dgm:cxn modelId="{A245EFBE-3D2F-8545-AA03-47AA760F6245}" srcId="{35C9A7A2-4C71-FA4F-859C-157DC9102909}" destId="{037B87B4-4CD8-614C-8B2A-3AEBCB938D26}" srcOrd="1" destOrd="0" parTransId="{A71FD3EC-F6CB-C943-87F6-F3CDC2E2501D}" sibTransId="{B5E2EAA5-FE23-0342-89FF-982B821CF421}"/>
    <dgm:cxn modelId="{2D1416CE-3A9E-2E43-B3F1-B40625411C7B}" srcId="{864ABAB9-F02B-C943-8E91-D80B665A2C4A}" destId="{F4A4F4F9-82BF-0345-837A-23D06FF5E2DB}" srcOrd="1" destOrd="0" parTransId="{B2C1A9FB-5761-CB44-BE82-22EBDF1200EA}" sibTransId="{0AC65C45-5852-A548-8AD5-0F7609D62382}"/>
    <dgm:cxn modelId="{3FB489E3-A768-C449-93E0-91F6BE812707}" type="presOf" srcId="{35C9A7A2-4C71-FA4F-859C-157DC9102909}" destId="{ED284860-4333-8444-9791-23B193947875}" srcOrd="0" destOrd="0" presId="urn:microsoft.com/office/officeart/2005/8/layout/vList5"/>
    <dgm:cxn modelId="{1F350DF2-5B30-5C43-BDBD-A680003E0B8F}" type="presOf" srcId="{037B87B4-4CD8-614C-8B2A-3AEBCB938D26}" destId="{6376AB39-7CA8-8E42-8C93-827973E98C94}" srcOrd="0" destOrd="0" presId="urn:microsoft.com/office/officeart/2005/8/layout/vList5"/>
    <dgm:cxn modelId="{FC8588F6-C74E-0649-94E1-B9CCB033E69A}" type="presOf" srcId="{91F377F1-420A-C640-A6AD-842B5073EF3B}" destId="{03B3AF84-1D35-A64E-8D4B-BCFE6ED80AF8}" srcOrd="0" destOrd="1" presId="urn:microsoft.com/office/officeart/2005/8/layout/vList5"/>
    <dgm:cxn modelId="{1C0352F9-13FF-1B4A-ACC2-53BAB7DDD89D}" srcId="{864ABAB9-F02B-C943-8E91-D80B665A2C4A}" destId="{897CFF75-58AD-5841-A6ED-939F4FDA333A}" srcOrd="0" destOrd="0" parTransId="{717736E0-23EF-0846-B15B-3B6C259EA001}" sibTransId="{DC0254C0-B6C0-2040-99EB-9AEE88864237}"/>
    <dgm:cxn modelId="{291FA85F-CFFB-8F48-9B1D-A3C44DF47B14}" type="presParOf" srcId="{ED284860-4333-8444-9791-23B193947875}" destId="{7D19A195-843E-C44F-8A01-BCA9E2F5A21F}" srcOrd="0" destOrd="0" presId="urn:microsoft.com/office/officeart/2005/8/layout/vList5"/>
    <dgm:cxn modelId="{F4849F09-0BC6-7D4F-BAE8-34FA5FFE1952}" type="presParOf" srcId="{7D19A195-843E-C44F-8A01-BCA9E2F5A21F}" destId="{9FC627DE-BFD4-824E-8CB9-10D055E49AEA}" srcOrd="0" destOrd="0" presId="urn:microsoft.com/office/officeart/2005/8/layout/vList5"/>
    <dgm:cxn modelId="{ED206608-3A57-D04F-BB84-C5605472F6F9}" type="presParOf" srcId="{7D19A195-843E-C44F-8A01-BCA9E2F5A21F}" destId="{E26E5AAD-CD6B-4549-93B0-A194F54EB3FF}" srcOrd="1" destOrd="0" presId="urn:microsoft.com/office/officeart/2005/8/layout/vList5"/>
    <dgm:cxn modelId="{5289F781-C3C3-3749-9371-8F1BD7ADCBF9}" type="presParOf" srcId="{ED284860-4333-8444-9791-23B193947875}" destId="{FC6D20BF-B2FA-D645-978E-8DC585244C3D}" srcOrd="1" destOrd="0" presId="urn:microsoft.com/office/officeart/2005/8/layout/vList5"/>
    <dgm:cxn modelId="{414423F7-6927-9E45-B633-E8A92338F48E}" type="presParOf" srcId="{ED284860-4333-8444-9791-23B193947875}" destId="{65A2085D-1C39-FA45-B167-65FDDA346D14}" srcOrd="2" destOrd="0" presId="urn:microsoft.com/office/officeart/2005/8/layout/vList5"/>
    <dgm:cxn modelId="{470D457C-0E7C-174C-BA6C-9BC4FA6A4652}" type="presParOf" srcId="{65A2085D-1C39-FA45-B167-65FDDA346D14}" destId="{6376AB39-7CA8-8E42-8C93-827973E98C94}" srcOrd="0" destOrd="0" presId="urn:microsoft.com/office/officeart/2005/8/layout/vList5"/>
    <dgm:cxn modelId="{B5311AAD-8733-844F-8D7A-09D86B982FBF}" type="presParOf" srcId="{65A2085D-1C39-FA45-B167-65FDDA346D14}" destId="{03B3AF84-1D35-A64E-8D4B-BCFE6ED80AF8}" srcOrd="1" destOrd="0" presId="urn:microsoft.com/office/officeart/2005/8/layout/vList5"/>
    <dgm:cxn modelId="{AED69529-6F68-7348-B4B5-25ACBCD2E95E}" type="presParOf" srcId="{ED284860-4333-8444-9791-23B193947875}" destId="{BBBFC799-BC32-1947-A8F6-E4BB566577EB}" srcOrd="3" destOrd="0" presId="urn:microsoft.com/office/officeart/2005/8/layout/vList5"/>
    <dgm:cxn modelId="{D8F2B586-E6DC-A34F-9794-32C5C4295940}" type="presParOf" srcId="{ED284860-4333-8444-9791-23B193947875}" destId="{69473AF6-797B-964A-B6AD-3F4A4BC0B66F}" srcOrd="4" destOrd="0" presId="urn:microsoft.com/office/officeart/2005/8/layout/vList5"/>
    <dgm:cxn modelId="{696A2066-ABEA-7841-94F5-F4DDE68EDEB6}" type="presParOf" srcId="{69473AF6-797B-964A-B6AD-3F4A4BC0B66F}" destId="{DDDAE9AF-D972-0342-A77F-D86D47EA6821}" srcOrd="0" destOrd="0" presId="urn:microsoft.com/office/officeart/2005/8/layout/vList5"/>
    <dgm:cxn modelId="{F94C3EAA-7A3D-E44D-B5B5-FC464DD740A7}" type="presParOf" srcId="{69473AF6-797B-964A-B6AD-3F4A4BC0B66F}" destId="{DC2C5276-9286-CE4A-9E5F-68239CE194E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01BB95-785F-4BB2-9849-B3FCA0756ED1}"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de-DE"/>
        </a:p>
      </dgm:t>
    </dgm:pt>
    <dgm:pt modelId="{3B28CE75-C7FD-41CD-8C90-3C2A5F95C3CE}">
      <dgm:prSet phldrT="[Text]"/>
      <dgm:spPr/>
      <dgm:t>
        <a:bodyPr/>
        <a:lstStyle/>
        <a:p>
          <a:r>
            <a:rPr lang="de-DE" b="0" dirty="0"/>
            <a:t>Einführung: Grundlagen</a:t>
          </a:r>
        </a:p>
      </dgm:t>
    </dgm:pt>
    <dgm:pt modelId="{CD5BAFB8-0B41-4652-99E1-32025F752BB9}" type="parTrans" cxnId="{9009718E-8A76-442B-87D0-66A289920190}">
      <dgm:prSet/>
      <dgm:spPr/>
      <dgm:t>
        <a:bodyPr/>
        <a:lstStyle/>
        <a:p>
          <a:endParaRPr lang="de-DE" b="0"/>
        </a:p>
      </dgm:t>
    </dgm:pt>
    <dgm:pt modelId="{5D22DC4E-418F-4115-BDE0-996F5AD96A4A}" type="sibTrans" cxnId="{9009718E-8A76-442B-87D0-66A289920190}">
      <dgm:prSet/>
      <dgm:spPr/>
      <dgm:t>
        <a:bodyPr/>
        <a:lstStyle/>
        <a:p>
          <a:endParaRPr lang="de-DE" b="0"/>
        </a:p>
      </dgm:t>
    </dgm:pt>
    <dgm:pt modelId="{90839512-1769-4EAB-9A4C-F461E76BE6F8}">
      <dgm:prSet phldrT="[Text]"/>
      <dgm:spPr/>
      <dgm:t>
        <a:bodyPr/>
        <a:lstStyle/>
        <a:p>
          <a:r>
            <a:rPr lang="de-DE" b="0"/>
            <a:t>Vielleseverfahren</a:t>
          </a:r>
          <a:endParaRPr lang="de-DE" b="0" dirty="0"/>
        </a:p>
      </dgm:t>
    </dgm:pt>
    <dgm:pt modelId="{34260E68-4BB6-498F-840D-899184B318AC}" type="parTrans" cxnId="{C148FC69-655E-4B9A-91C7-77A16C7BDEDA}">
      <dgm:prSet/>
      <dgm:spPr/>
      <dgm:t>
        <a:bodyPr/>
        <a:lstStyle/>
        <a:p>
          <a:endParaRPr lang="de-DE" b="0"/>
        </a:p>
      </dgm:t>
    </dgm:pt>
    <dgm:pt modelId="{46745F05-2C3B-4FB6-BD47-1B7F37579B2E}" type="sibTrans" cxnId="{C148FC69-655E-4B9A-91C7-77A16C7BDEDA}">
      <dgm:prSet/>
      <dgm:spPr/>
      <dgm:t>
        <a:bodyPr/>
        <a:lstStyle/>
        <a:p>
          <a:endParaRPr lang="de-DE" b="0"/>
        </a:p>
      </dgm:t>
    </dgm:pt>
    <dgm:pt modelId="{51A52C53-FF4E-4301-AEFE-EB6CF0CCEA85}">
      <dgm:prSet phldrT="[Text]"/>
      <dgm:spPr/>
      <dgm:t>
        <a:bodyPr/>
        <a:lstStyle/>
        <a:p>
          <a:r>
            <a:rPr lang="de-DE" b="0" dirty="0"/>
            <a:t>Leseanimation</a:t>
          </a:r>
        </a:p>
      </dgm:t>
    </dgm:pt>
    <dgm:pt modelId="{5B74963F-CA78-4949-A1F7-9983D65C3D1F}" type="parTrans" cxnId="{4974428E-20E5-49B8-92E8-B704D5EE32D6}">
      <dgm:prSet/>
      <dgm:spPr/>
      <dgm:t>
        <a:bodyPr/>
        <a:lstStyle/>
        <a:p>
          <a:endParaRPr lang="de-DE" b="0"/>
        </a:p>
      </dgm:t>
    </dgm:pt>
    <dgm:pt modelId="{EB228DD4-B8A4-437C-8D53-B27B3A7877FF}" type="sibTrans" cxnId="{4974428E-20E5-49B8-92E8-B704D5EE32D6}">
      <dgm:prSet/>
      <dgm:spPr/>
      <dgm:t>
        <a:bodyPr/>
        <a:lstStyle/>
        <a:p>
          <a:endParaRPr lang="de-DE" b="0"/>
        </a:p>
      </dgm:t>
    </dgm:pt>
    <dgm:pt modelId="{251A0C7B-AD8C-4C9A-8249-C64E3E5E9A71}">
      <dgm:prSet phldrT="[Text]"/>
      <dgm:spPr/>
      <dgm:t>
        <a:bodyPr/>
        <a:lstStyle/>
        <a:p>
          <a:r>
            <a:rPr lang="de-DE" b="0" dirty="0"/>
            <a:t>Eigenständiges Lesen fördern</a:t>
          </a:r>
        </a:p>
      </dgm:t>
    </dgm:pt>
    <dgm:pt modelId="{E5DBBECE-35D2-4726-B428-3C727A23069C}" type="parTrans" cxnId="{C27159C0-2567-4F44-9EE1-6993069573CC}">
      <dgm:prSet/>
      <dgm:spPr/>
      <dgm:t>
        <a:bodyPr/>
        <a:lstStyle/>
        <a:p>
          <a:endParaRPr lang="de-DE" b="0"/>
        </a:p>
      </dgm:t>
    </dgm:pt>
    <dgm:pt modelId="{2AAC3EFD-5A56-4A34-B3D7-3A0F8BFEEE8C}" type="sibTrans" cxnId="{C27159C0-2567-4F44-9EE1-6993069573CC}">
      <dgm:prSet/>
      <dgm:spPr/>
      <dgm:t>
        <a:bodyPr/>
        <a:lstStyle/>
        <a:p>
          <a:endParaRPr lang="de-DE" b="0"/>
        </a:p>
      </dgm:t>
    </dgm:pt>
    <dgm:pt modelId="{CF2AC5F0-1C57-4174-9252-8EBAC59BD9F6}" type="pres">
      <dgm:prSet presAssocID="{C901BB95-785F-4BB2-9849-B3FCA0756ED1}" presName="Name0" presStyleCnt="0">
        <dgm:presLayoutVars>
          <dgm:chMax val="7"/>
          <dgm:chPref val="7"/>
          <dgm:dir/>
        </dgm:presLayoutVars>
      </dgm:prSet>
      <dgm:spPr/>
    </dgm:pt>
    <dgm:pt modelId="{5E2A32DB-7EC0-434C-B2EB-CBCF16523135}" type="pres">
      <dgm:prSet presAssocID="{C901BB95-785F-4BB2-9849-B3FCA0756ED1}" presName="Name1" presStyleCnt="0"/>
      <dgm:spPr/>
    </dgm:pt>
    <dgm:pt modelId="{F819871A-E79B-4D14-9C88-39A88309526D}" type="pres">
      <dgm:prSet presAssocID="{C901BB95-785F-4BB2-9849-B3FCA0756ED1}" presName="cycle" presStyleCnt="0"/>
      <dgm:spPr/>
    </dgm:pt>
    <dgm:pt modelId="{F8B2D8D5-1677-4862-9508-BCC29A761CDD}" type="pres">
      <dgm:prSet presAssocID="{C901BB95-785F-4BB2-9849-B3FCA0756ED1}" presName="srcNode" presStyleLbl="node1" presStyleIdx="0" presStyleCnt="4"/>
      <dgm:spPr/>
    </dgm:pt>
    <dgm:pt modelId="{C7921C71-D269-4FFD-952A-9AE5DC4B9B26}" type="pres">
      <dgm:prSet presAssocID="{C901BB95-785F-4BB2-9849-B3FCA0756ED1}" presName="conn" presStyleLbl="parChTrans1D2" presStyleIdx="0" presStyleCnt="1"/>
      <dgm:spPr/>
    </dgm:pt>
    <dgm:pt modelId="{A31E2B67-A253-46A2-84ED-4D52A44E775B}" type="pres">
      <dgm:prSet presAssocID="{C901BB95-785F-4BB2-9849-B3FCA0756ED1}" presName="extraNode" presStyleLbl="node1" presStyleIdx="0" presStyleCnt="4"/>
      <dgm:spPr/>
    </dgm:pt>
    <dgm:pt modelId="{C4670574-B1CE-499F-9C31-A631D80CAAC0}" type="pres">
      <dgm:prSet presAssocID="{C901BB95-785F-4BB2-9849-B3FCA0756ED1}" presName="dstNode" presStyleLbl="node1" presStyleIdx="0" presStyleCnt="4"/>
      <dgm:spPr/>
    </dgm:pt>
    <dgm:pt modelId="{F342CDCC-29D3-4B9D-B9D1-28C6E09579A5}" type="pres">
      <dgm:prSet presAssocID="{3B28CE75-C7FD-41CD-8C90-3C2A5F95C3CE}" presName="text_1" presStyleLbl="node1" presStyleIdx="0" presStyleCnt="4">
        <dgm:presLayoutVars>
          <dgm:bulletEnabled val="1"/>
        </dgm:presLayoutVars>
      </dgm:prSet>
      <dgm:spPr/>
    </dgm:pt>
    <dgm:pt modelId="{B9077D14-9D05-49DC-BCB3-A35924F30175}" type="pres">
      <dgm:prSet presAssocID="{3B28CE75-C7FD-41CD-8C90-3C2A5F95C3CE}" presName="accent_1" presStyleCnt="0"/>
      <dgm:spPr/>
    </dgm:pt>
    <dgm:pt modelId="{EF9C9375-61BD-4B84-B5D3-2E34BF693A14}" type="pres">
      <dgm:prSet presAssocID="{3B28CE75-C7FD-41CD-8C90-3C2A5F95C3CE}" presName="accentRepeatNode" presStyleLbl="solidFgAcc1" presStyleIdx="0"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8E2DFF9-7BDE-2143-994D-B87F70A335F2}" type="pres">
      <dgm:prSet presAssocID="{51A52C53-FF4E-4301-AEFE-EB6CF0CCEA85}" presName="text_2" presStyleLbl="node1" presStyleIdx="1" presStyleCnt="4">
        <dgm:presLayoutVars>
          <dgm:bulletEnabled val="1"/>
        </dgm:presLayoutVars>
      </dgm:prSet>
      <dgm:spPr/>
    </dgm:pt>
    <dgm:pt modelId="{133BEBC4-AF49-094B-B646-A5245FD4A772}" type="pres">
      <dgm:prSet presAssocID="{51A52C53-FF4E-4301-AEFE-EB6CF0CCEA85}" presName="accent_2" presStyleCnt="0"/>
      <dgm:spPr/>
    </dgm:pt>
    <dgm:pt modelId="{81EBC999-8E0F-4991-910F-297DE99866E8}" type="pres">
      <dgm:prSet presAssocID="{51A52C53-FF4E-4301-AEFE-EB6CF0CCEA85}" presName="accentRepeatNode" presStyleLbl="solidFgAcc1" presStyleIdx="1"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77888851-9641-6D4F-8977-5F204453EB31}" type="pres">
      <dgm:prSet presAssocID="{90839512-1769-4EAB-9A4C-F461E76BE6F8}" presName="text_3" presStyleLbl="node1" presStyleIdx="2" presStyleCnt="4">
        <dgm:presLayoutVars>
          <dgm:bulletEnabled val="1"/>
        </dgm:presLayoutVars>
      </dgm:prSet>
      <dgm:spPr/>
    </dgm:pt>
    <dgm:pt modelId="{D46669CC-A024-0B41-B524-9FC51A6BF915}" type="pres">
      <dgm:prSet presAssocID="{90839512-1769-4EAB-9A4C-F461E76BE6F8}" presName="accent_3" presStyleCnt="0"/>
      <dgm:spPr/>
    </dgm:pt>
    <dgm:pt modelId="{272E4EFC-4745-43FD-A970-B78781C8C277}" type="pres">
      <dgm:prSet presAssocID="{90839512-1769-4EAB-9A4C-F461E76BE6F8}" presName="accentRepeatNode" presStyleLbl="solidFgAcc1" presStyleIdx="2"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A6C120B-9050-FE4C-B541-A58C472DF76C}" type="pres">
      <dgm:prSet presAssocID="{251A0C7B-AD8C-4C9A-8249-C64E3E5E9A71}" presName="text_4" presStyleLbl="node1" presStyleIdx="3" presStyleCnt="4">
        <dgm:presLayoutVars>
          <dgm:bulletEnabled val="1"/>
        </dgm:presLayoutVars>
      </dgm:prSet>
      <dgm:spPr/>
    </dgm:pt>
    <dgm:pt modelId="{DDFA545A-E98A-D642-A4BF-E67C800C5F12}" type="pres">
      <dgm:prSet presAssocID="{251A0C7B-AD8C-4C9A-8249-C64E3E5E9A71}" presName="accent_4" presStyleCnt="0"/>
      <dgm:spPr/>
    </dgm:pt>
    <dgm:pt modelId="{AF0C7DAD-C083-4493-982D-92E0D7C29C24}" type="pres">
      <dgm:prSet presAssocID="{251A0C7B-AD8C-4C9A-8249-C64E3E5E9A71}" presName="accentRepeatNode" presStyleLbl="solidFgAcc1" presStyleIdx="3"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Lst>
  <dgm:cxnLst>
    <dgm:cxn modelId="{B2A58A20-B7F5-7F45-A345-E8C98A1D8A9C}" type="presOf" srcId="{90839512-1769-4EAB-9A4C-F461E76BE6F8}" destId="{77888851-9641-6D4F-8977-5F204453EB31}" srcOrd="0" destOrd="0" presId="urn:microsoft.com/office/officeart/2008/layout/VerticalCurvedList"/>
    <dgm:cxn modelId="{3E2A3B43-ED4A-4E76-97E5-78BAFA5D2BF4}" type="presOf" srcId="{5D22DC4E-418F-4115-BDE0-996F5AD96A4A}" destId="{C7921C71-D269-4FFD-952A-9AE5DC4B9B26}" srcOrd="0" destOrd="0" presId="urn:microsoft.com/office/officeart/2008/layout/VerticalCurvedList"/>
    <dgm:cxn modelId="{C148FC69-655E-4B9A-91C7-77A16C7BDEDA}" srcId="{C901BB95-785F-4BB2-9849-B3FCA0756ED1}" destId="{90839512-1769-4EAB-9A4C-F461E76BE6F8}" srcOrd="2" destOrd="0" parTransId="{34260E68-4BB6-498F-840D-899184B318AC}" sibTransId="{46745F05-2C3B-4FB6-BD47-1B7F37579B2E}"/>
    <dgm:cxn modelId="{01373173-E27F-5340-AE85-57544464DB44}" type="presOf" srcId="{51A52C53-FF4E-4301-AEFE-EB6CF0CCEA85}" destId="{68E2DFF9-7BDE-2143-994D-B87F70A335F2}" srcOrd="0" destOrd="0" presId="urn:microsoft.com/office/officeart/2008/layout/VerticalCurvedList"/>
    <dgm:cxn modelId="{4974428E-20E5-49B8-92E8-B704D5EE32D6}" srcId="{C901BB95-785F-4BB2-9849-B3FCA0756ED1}" destId="{51A52C53-FF4E-4301-AEFE-EB6CF0CCEA85}" srcOrd="1" destOrd="0" parTransId="{5B74963F-CA78-4949-A1F7-9983D65C3D1F}" sibTransId="{EB228DD4-B8A4-437C-8D53-B27B3A7877FF}"/>
    <dgm:cxn modelId="{9009718E-8A76-442B-87D0-66A289920190}" srcId="{C901BB95-785F-4BB2-9849-B3FCA0756ED1}" destId="{3B28CE75-C7FD-41CD-8C90-3C2A5F95C3CE}" srcOrd="0" destOrd="0" parTransId="{CD5BAFB8-0B41-4652-99E1-32025F752BB9}" sibTransId="{5D22DC4E-418F-4115-BDE0-996F5AD96A4A}"/>
    <dgm:cxn modelId="{3F612ABA-E553-134C-9AE9-D2EC7FFE3F20}" type="presOf" srcId="{251A0C7B-AD8C-4C9A-8249-C64E3E5E9A71}" destId="{FA6C120B-9050-FE4C-B541-A58C472DF76C}" srcOrd="0" destOrd="0" presId="urn:microsoft.com/office/officeart/2008/layout/VerticalCurvedList"/>
    <dgm:cxn modelId="{C27159C0-2567-4F44-9EE1-6993069573CC}" srcId="{C901BB95-785F-4BB2-9849-B3FCA0756ED1}" destId="{251A0C7B-AD8C-4C9A-8249-C64E3E5E9A71}" srcOrd="3" destOrd="0" parTransId="{E5DBBECE-35D2-4726-B428-3C727A23069C}" sibTransId="{2AAC3EFD-5A56-4A34-B3D7-3A0F8BFEEE8C}"/>
    <dgm:cxn modelId="{DEB54FEC-1DDA-4FCA-9950-FA9AC54AA6C5}" type="presOf" srcId="{3B28CE75-C7FD-41CD-8C90-3C2A5F95C3CE}" destId="{F342CDCC-29D3-4B9D-B9D1-28C6E09579A5}" srcOrd="0" destOrd="0" presId="urn:microsoft.com/office/officeart/2008/layout/VerticalCurvedList"/>
    <dgm:cxn modelId="{CE8552FE-F641-4BFE-990C-AE95C858CDCF}" type="presOf" srcId="{C901BB95-785F-4BB2-9849-B3FCA0756ED1}" destId="{CF2AC5F0-1C57-4174-9252-8EBAC59BD9F6}" srcOrd="0" destOrd="0" presId="urn:microsoft.com/office/officeart/2008/layout/VerticalCurvedList"/>
    <dgm:cxn modelId="{6A71DB95-548D-4AD9-828E-D2BE896E239B}" type="presParOf" srcId="{CF2AC5F0-1C57-4174-9252-8EBAC59BD9F6}" destId="{5E2A32DB-7EC0-434C-B2EB-CBCF16523135}" srcOrd="0" destOrd="0" presId="urn:microsoft.com/office/officeart/2008/layout/VerticalCurvedList"/>
    <dgm:cxn modelId="{8BEE6BAB-DCEF-46E5-9EE7-A77A287250F3}" type="presParOf" srcId="{5E2A32DB-7EC0-434C-B2EB-CBCF16523135}" destId="{F819871A-E79B-4D14-9C88-39A88309526D}" srcOrd="0" destOrd="0" presId="urn:microsoft.com/office/officeart/2008/layout/VerticalCurvedList"/>
    <dgm:cxn modelId="{63679178-B4DA-4B6D-B989-681BEC131E1C}" type="presParOf" srcId="{F819871A-E79B-4D14-9C88-39A88309526D}" destId="{F8B2D8D5-1677-4862-9508-BCC29A761CDD}" srcOrd="0" destOrd="0" presId="urn:microsoft.com/office/officeart/2008/layout/VerticalCurvedList"/>
    <dgm:cxn modelId="{098F24A0-A9C1-4DA9-941C-51D3F5F5C547}" type="presParOf" srcId="{F819871A-E79B-4D14-9C88-39A88309526D}" destId="{C7921C71-D269-4FFD-952A-9AE5DC4B9B26}" srcOrd="1" destOrd="0" presId="urn:microsoft.com/office/officeart/2008/layout/VerticalCurvedList"/>
    <dgm:cxn modelId="{BD0593E0-B220-4759-90A5-EF67D1E6164E}" type="presParOf" srcId="{F819871A-E79B-4D14-9C88-39A88309526D}" destId="{A31E2B67-A253-46A2-84ED-4D52A44E775B}" srcOrd="2" destOrd="0" presId="urn:microsoft.com/office/officeart/2008/layout/VerticalCurvedList"/>
    <dgm:cxn modelId="{1BB097DB-55FE-45C8-991A-485B83F00C4C}" type="presParOf" srcId="{F819871A-E79B-4D14-9C88-39A88309526D}" destId="{C4670574-B1CE-499F-9C31-A631D80CAAC0}" srcOrd="3" destOrd="0" presId="urn:microsoft.com/office/officeart/2008/layout/VerticalCurvedList"/>
    <dgm:cxn modelId="{C02409B5-BEE2-4092-8733-E8A7E1EB2636}" type="presParOf" srcId="{5E2A32DB-7EC0-434C-B2EB-CBCF16523135}" destId="{F342CDCC-29D3-4B9D-B9D1-28C6E09579A5}" srcOrd="1" destOrd="0" presId="urn:microsoft.com/office/officeart/2008/layout/VerticalCurvedList"/>
    <dgm:cxn modelId="{C2494910-A354-43B3-88D8-4A8F20F43DB0}" type="presParOf" srcId="{5E2A32DB-7EC0-434C-B2EB-CBCF16523135}" destId="{B9077D14-9D05-49DC-BCB3-A35924F30175}" srcOrd="2" destOrd="0" presId="urn:microsoft.com/office/officeart/2008/layout/VerticalCurvedList"/>
    <dgm:cxn modelId="{309EE26F-87E7-4493-8E44-828A8EE9F4FF}" type="presParOf" srcId="{B9077D14-9D05-49DC-BCB3-A35924F30175}" destId="{EF9C9375-61BD-4B84-B5D3-2E34BF693A14}" srcOrd="0" destOrd="0" presId="urn:microsoft.com/office/officeart/2008/layout/VerticalCurvedList"/>
    <dgm:cxn modelId="{9963CE1A-17C1-A643-9A37-C3C052F3D5C2}" type="presParOf" srcId="{5E2A32DB-7EC0-434C-B2EB-CBCF16523135}" destId="{68E2DFF9-7BDE-2143-994D-B87F70A335F2}" srcOrd="3" destOrd="0" presId="urn:microsoft.com/office/officeart/2008/layout/VerticalCurvedList"/>
    <dgm:cxn modelId="{CE66919C-471F-E640-8BA3-D331BAA07861}" type="presParOf" srcId="{5E2A32DB-7EC0-434C-B2EB-CBCF16523135}" destId="{133BEBC4-AF49-094B-B646-A5245FD4A772}" srcOrd="4" destOrd="0" presId="urn:microsoft.com/office/officeart/2008/layout/VerticalCurvedList"/>
    <dgm:cxn modelId="{1F5640B7-25BC-9947-8F38-9E2E2AF96644}" type="presParOf" srcId="{133BEBC4-AF49-094B-B646-A5245FD4A772}" destId="{81EBC999-8E0F-4991-910F-297DE99866E8}" srcOrd="0" destOrd="0" presId="urn:microsoft.com/office/officeart/2008/layout/VerticalCurvedList"/>
    <dgm:cxn modelId="{191C97B0-50B6-794A-9447-F7F6169A7240}" type="presParOf" srcId="{5E2A32DB-7EC0-434C-B2EB-CBCF16523135}" destId="{77888851-9641-6D4F-8977-5F204453EB31}" srcOrd="5" destOrd="0" presId="urn:microsoft.com/office/officeart/2008/layout/VerticalCurvedList"/>
    <dgm:cxn modelId="{931BF659-19C1-7648-85FC-86AB868704DC}" type="presParOf" srcId="{5E2A32DB-7EC0-434C-B2EB-CBCF16523135}" destId="{D46669CC-A024-0B41-B524-9FC51A6BF915}" srcOrd="6" destOrd="0" presId="urn:microsoft.com/office/officeart/2008/layout/VerticalCurvedList"/>
    <dgm:cxn modelId="{7D2C33CF-9ADB-B540-8DB8-14083FCE1235}" type="presParOf" srcId="{D46669CC-A024-0B41-B524-9FC51A6BF915}" destId="{272E4EFC-4745-43FD-A970-B78781C8C277}" srcOrd="0" destOrd="0" presId="urn:microsoft.com/office/officeart/2008/layout/VerticalCurvedList"/>
    <dgm:cxn modelId="{34E2B60E-D265-1B44-916A-07146EBA311A}" type="presParOf" srcId="{5E2A32DB-7EC0-434C-B2EB-CBCF16523135}" destId="{FA6C120B-9050-FE4C-B541-A58C472DF76C}" srcOrd="7" destOrd="0" presId="urn:microsoft.com/office/officeart/2008/layout/VerticalCurvedList"/>
    <dgm:cxn modelId="{134B6B04-30DA-7448-97C6-3F5B9FD0120E}" type="presParOf" srcId="{5E2A32DB-7EC0-434C-B2EB-CBCF16523135}" destId="{DDFA545A-E98A-D642-A4BF-E67C800C5F12}" srcOrd="8" destOrd="0" presId="urn:microsoft.com/office/officeart/2008/layout/VerticalCurvedList"/>
    <dgm:cxn modelId="{6696CA59-A7E5-3A43-AD3F-F87B62048011}" type="presParOf" srcId="{DDFA545A-E98A-D642-A4BF-E67C800C5F12}" destId="{AF0C7DAD-C083-4493-982D-92E0D7C29C2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EDDC1A-5DE0-8044-9B76-7F8FD013A7BC}" type="doc">
      <dgm:prSet loTypeId="urn:microsoft.com/office/officeart/2005/8/layout/hierarchy1" loCatId="relationship" qsTypeId="urn:microsoft.com/office/officeart/2005/8/quickstyle/simple1" qsCatId="simple" csTypeId="urn:microsoft.com/office/officeart/2005/8/colors/accent4_3" csCatId="accent4" phldr="1"/>
      <dgm:spPr/>
      <dgm:t>
        <a:bodyPr/>
        <a:lstStyle/>
        <a:p>
          <a:endParaRPr lang="de-DE"/>
        </a:p>
      </dgm:t>
    </dgm:pt>
    <dgm:pt modelId="{F647DDD4-DD27-464C-BEA4-FAD712E71EBE}">
      <dgm:prSet phldrT="[Text]" custT="1"/>
      <dgm:spPr/>
      <dgm:t>
        <a:bodyPr/>
        <a:lstStyle/>
        <a:p>
          <a:r>
            <a:rPr lang="de-DE" sz="3200" b="1" dirty="0"/>
            <a:t>(Positives) Leser-Selbstkonzept</a:t>
          </a:r>
        </a:p>
      </dgm:t>
    </dgm:pt>
    <dgm:pt modelId="{3E0303A5-515D-AA44-84A0-2F025649443B}" type="parTrans" cxnId="{F16CE922-3F53-BA48-A8E5-3670B61D2EBF}">
      <dgm:prSet/>
      <dgm:spPr/>
      <dgm:t>
        <a:bodyPr/>
        <a:lstStyle/>
        <a:p>
          <a:endParaRPr lang="de-DE"/>
        </a:p>
      </dgm:t>
    </dgm:pt>
    <dgm:pt modelId="{8972B681-75CB-F544-874E-2ABFCD60ED58}" type="sibTrans" cxnId="{F16CE922-3F53-BA48-A8E5-3670B61D2EBF}">
      <dgm:prSet/>
      <dgm:spPr/>
      <dgm:t>
        <a:bodyPr/>
        <a:lstStyle/>
        <a:p>
          <a:endParaRPr lang="de-DE"/>
        </a:p>
      </dgm:t>
    </dgm:pt>
    <dgm:pt modelId="{E2A07131-CC34-3947-89B8-B60DC138D204}">
      <dgm:prSet phldrT="[Text]" custT="1"/>
      <dgm:spPr/>
      <dgm:t>
        <a:bodyPr/>
        <a:lstStyle/>
        <a:p>
          <a:r>
            <a:rPr lang="de-DE" sz="2800" b="1" dirty="0"/>
            <a:t>(Erfolgs-)</a:t>
          </a:r>
          <a:r>
            <a:rPr lang="de-DE" sz="2800" b="1" dirty="0">
              <a:solidFill>
                <a:srgbClr val="C00000"/>
              </a:solidFill>
            </a:rPr>
            <a:t>Erwartung</a:t>
          </a:r>
        </a:p>
      </dgm:t>
    </dgm:pt>
    <dgm:pt modelId="{D73E65B4-8094-054D-B410-7EAECE43E38D}" type="parTrans" cxnId="{152BB4A8-6B43-9C4F-83B3-029430ACAF90}">
      <dgm:prSet/>
      <dgm:spPr/>
      <dgm:t>
        <a:bodyPr/>
        <a:lstStyle/>
        <a:p>
          <a:endParaRPr lang="de-DE"/>
        </a:p>
      </dgm:t>
    </dgm:pt>
    <dgm:pt modelId="{C1CD13AB-E109-124C-A264-3BF616A2BFED}" type="sibTrans" cxnId="{152BB4A8-6B43-9C4F-83B3-029430ACAF90}">
      <dgm:prSet/>
      <dgm:spPr/>
      <dgm:t>
        <a:bodyPr/>
        <a:lstStyle/>
        <a:p>
          <a:endParaRPr lang="de-DE"/>
        </a:p>
      </dgm:t>
    </dgm:pt>
    <dgm:pt modelId="{89C0D0ED-E7A4-E74A-9242-8D87908353B7}">
      <dgm:prSet phldrT="[Text]"/>
      <dgm:spPr/>
      <dgm:t>
        <a:bodyPr/>
        <a:lstStyle/>
        <a:p>
          <a:r>
            <a:rPr lang="de-DE" dirty="0"/>
            <a:t>"Ich </a:t>
          </a:r>
          <a:r>
            <a:rPr lang="de-DE" i="1" dirty="0"/>
            <a:t>kann</a:t>
          </a:r>
          <a:r>
            <a:rPr lang="de-DE" dirty="0"/>
            <a:t> erfolgreich lesen"</a:t>
          </a:r>
        </a:p>
      </dgm:t>
    </dgm:pt>
    <dgm:pt modelId="{6B512BE1-5630-E944-9B58-C443390D65FA}" type="parTrans" cxnId="{A46358FF-43D0-FF4C-A5EC-19CA9D66D90A}">
      <dgm:prSet/>
      <dgm:spPr/>
      <dgm:t>
        <a:bodyPr/>
        <a:lstStyle/>
        <a:p>
          <a:endParaRPr lang="de-DE"/>
        </a:p>
      </dgm:t>
    </dgm:pt>
    <dgm:pt modelId="{ADAACE10-158E-4149-AA77-3EED1F3913C0}" type="sibTrans" cxnId="{A46358FF-43D0-FF4C-A5EC-19CA9D66D90A}">
      <dgm:prSet/>
      <dgm:spPr/>
      <dgm:t>
        <a:bodyPr/>
        <a:lstStyle/>
        <a:p>
          <a:endParaRPr lang="de-DE"/>
        </a:p>
      </dgm:t>
    </dgm:pt>
    <dgm:pt modelId="{BAF68341-64D2-C048-B03B-C61D232B02C4}">
      <dgm:prSet phldrT="[Text]" custT="1"/>
      <dgm:spPr/>
      <dgm:t>
        <a:bodyPr/>
        <a:lstStyle/>
        <a:p>
          <a:r>
            <a:rPr lang="de-DE" sz="2800" b="1" dirty="0">
              <a:solidFill>
                <a:srgbClr val="C00000"/>
              </a:solidFill>
            </a:rPr>
            <a:t>Wert</a:t>
          </a:r>
          <a:r>
            <a:rPr lang="de-DE" sz="2800" b="1" dirty="0"/>
            <a:t>schätzung des Lesens</a:t>
          </a:r>
          <a:r>
            <a:rPr lang="de-DE" sz="1900" dirty="0"/>
            <a:t> </a:t>
          </a:r>
        </a:p>
      </dgm:t>
    </dgm:pt>
    <dgm:pt modelId="{DB080185-AE9B-A344-ADBD-362B842B5BC8}" type="parTrans" cxnId="{B8AEFD48-CE6D-5B46-8C76-616862DF171A}">
      <dgm:prSet/>
      <dgm:spPr/>
      <dgm:t>
        <a:bodyPr/>
        <a:lstStyle/>
        <a:p>
          <a:endParaRPr lang="de-DE"/>
        </a:p>
      </dgm:t>
    </dgm:pt>
    <dgm:pt modelId="{3B937CCE-3949-6746-B244-D09249F3FA73}" type="sibTrans" cxnId="{B8AEFD48-CE6D-5B46-8C76-616862DF171A}">
      <dgm:prSet/>
      <dgm:spPr/>
      <dgm:t>
        <a:bodyPr/>
        <a:lstStyle/>
        <a:p>
          <a:endParaRPr lang="de-DE"/>
        </a:p>
      </dgm:t>
    </dgm:pt>
    <dgm:pt modelId="{24D56359-895F-5548-B322-6FCCC55597F2}">
      <dgm:prSet phldrT="[Text]"/>
      <dgm:spPr/>
      <dgm:t>
        <a:bodyPr/>
        <a:lstStyle/>
        <a:p>
          <a:r>
            <a:rPr lang="de-DE" dirty="0"/>
            <a:t>"Ich </a:t>
          </a:r>
          <a:r>
            <a:rPr lang="de-DE" i="1" dirty="0"/>
            <a:t>will</a:t>
          </a:r>
          <a:r>
            <a:rPr lang="de-DE" dirty="0"/>
            <a:t> (diesen Text) lesen“</a:t>
          </a:r>
        </a:p>
      </dgm:t>
    </dgm:pt>
    <dgm:pt modelId="{B4F33F53-DF43-894A-8A62-2FBF8E9B7AF9}" type="parTrans" cxnId="{88D2FB5D-83C7-114B-BF94-C0F4BD4D9C76}">
      <dgm:prSet/>
      <dgm:spPr/>
      <dgm:t>
        <a:bodyPr/>
        <a:lstStyle/>
        <a:p>
          <a:endParaRPr lang="de-DE"/>
        </a:p>
      </dgm:t>
    </dgm:pt>
    <dgm:pt modelId="{FBB7F3E5-7998-DD43-B5B8-0A1738F2D30B}" type="sibTrans" cxnId="{88D2FB5D-83C7-114B-BF94-C0F4BD4D9C76}">
      <dgm:prSet/>
      <dgm:spPr/>
      <dgm:t>
        <a:bodyPr/>
        <a:lstStyle/>
        <a:p>
          <a:endParaRPr lang="de-DE"/>
        </a:p>
      </dgm:t>
    </dgm:pt>
    <dgm:pt modelId="{FD95B8EB-D08E-FF48-98AD-58FDFA53EA37}" type="pres">
      <dgm:prSet presAssocID="{0CEDDC1A-5DE0-8044-9B76-7F8FD013A7BC}" presName="hierChild1" presStyleCnt="0">
        <dgm:presLayoutVars>
          <dgm:chPref val="1"/>
          <dgm:dir/>
          <dgm:animOne val="branch"/>
          <dgm:animLvl val="lvl"/>
          <dgm:resizeHandles/>
        </dgm:presLayoutVars>
      </dgm:prSet>
      <dgm:spPr/>
    </dgm:pt>
    <dgm:pt modelId="{8214EC55-E734-FF4D-8CDE-AF03949C8E35}" type="pres">
      <dgm:prSet presAssocID="{F647DDD4-DD27-464C-BEA4-FAD712E71EBE}" presName="hierRoot1" presStyleCnt="0"/>
      <dgm:spPr/>
    </dgm:pt>
    <dgm:pt modelId="{6DF053F7-EA6A-7041-8755-C52E0AE994F1}" type="pres">
      <dgm:prSet presAssocID="{F647DDD4-DD27-464C-BEA4-FAD712E71EBE}" presName="composite" presStyleCnt="0"/>
      <dgm:spPr/>
    </dgm:pt>
    <dgm:pt modelId="{51250D3B-A9D3-B04A-BEE3-E797552384F9}" type="pres">
      <dgm:prSet presAssocID="{F647DDD4-DD27-464C-BEA4-FAD712E71EBE}" presName="background" presStyleLbl="node0" presStyleIdx="0" presStyleCnt="1"/>
      <dgm:spPr/>
    </dgm:pt>
    <dgm:pt modelId="{8C60F906-3281-C44A-9377-D31E4D05A8A9}" type="pres">
      <dgm:prSet presAssocID="{F647DDD4-DD27-464C-BEA4-FAD712E71EBE}" presName="text" presStyleLbl="fgAcc0" presStyleIdx="0" presStyleCnt="1" custScaleX="457759" custLinFactNeighborX="-15147" custLinFactNeighborY="4641">
        <dgm:presLayoutVars>
          <dgm:chPref val="3"/>
        </dgm:presLayoutVars>
      </dgm:prSet>
      <dgm:spPr/>
    </dgm:pt>
    <dgm:pt modelId="{4793170B-6C1B-794A-BEE4-2F4AEEB75F51}" type="pres">
      <dgm:prSet presAssocID="{F647DDD4-DD27-464C-BEA4-FAD712E71EBE}" presName="hierChild2" presStyleCnt="0"/>
      <dgm:spPr/>
    </dgm:pt>
    <dgm:pt modelId="{3EE4B4E2-8C04-B945-8712-9D685F814F9D}" type="pres">
      <dgm:prSet presAssocID="{D73E65B4-8094-054D-B410-7EAECE43E38D}" presName="Name10" presStyleLbl="parChTrans1D2" presStyleIdx="0" presStyleCnt="2"/>
      <dgm:spPr/>
    </dgm:pt>
    <dgm:pt modelId="{9178E934-09B2-AB4D-AA6D-32799C559921}" type="pres">
      <dgm:prSet presAssocID="{E2A07131-CC34-3947-89B8-B60DC138D204}" presName="hierRoot2" presStyleCnt="0"/>
      <dgm:spPr/>
    </dgm:pt>
    <dgm:pt modelId="{0F8650B5-CD71-5347-B591-B7A2287D4EE3}" type="pres">
      <dgm:prSet presAssocID="{E2A07131-CC34-3947-89B8-B60DC138D204}" presName="composite2" presStyleCnt="0"/>
      <dgm:spPr/>
    </dgm:pt>
    <dgm:pt modelId="{7545CCFD-D198-894F-A37A-618EE07D12CD}" type="pres">
      <dgm:prSet presAssocID="{E2A07131-CC34-3947-89B8-B60DC138D204}" presName="background2" presStyleLbl="node2" presStyleIdx="0" presStyleCnt="2"/>
      <dgm:spPr/>
    </dgm:pt>
    <dgm:pt modelId="{303688DB-F2E1-8C42-9BAB-5FAC3AC7488A}" type="pres">
      <dgm:prSet presAssocID="{E2A07131-CC34-3947-89B8-B60DC138D204}" presName="text2" presStyleLbl="fgAcc2" presStyleIdx="0" presStyleCnt="2" custScaleX="239611">
        <dgm:presLayoutVars>
          <dgm:chPref val="3"/>
        </dgm:presLayoutVars>
      </dgm:prSet>
      <dgm:spPr/>
    </dgm:pt>
    <dgm:pt modelId="{AEE4143E-C3D5-1547-940E-861002A13172}" type="pres">
      <dgm:prSet presAssocID="{E2A07131-CC34-3947-89B8-B60DC138D204}" presName="hierChild3" presStyleCnt="0"/>
      <dgm:spPr/>
    </dgm:pt>
    <dgm:pt modelId="{DA676CB2-A451-6E49-B658-27F5E980A092}" type="pres">
      <dgm:prSet presAssocID="{6B512BE1-5630-E944-9B58-C443390D65FA}" presName="Name17" presStyleLbl="parChTrans1D3" presStyleIdx="0" presStyleCnt="2"/>
      <dgm:spPr/>
    </dgm:pt>
    <dgm:pt modelId="{09BCB403-7263-8047-9A63-356D7834555D}" type="pres">
      <dgm:prSet presAssocID="{89C0D0ED-E7A4-E74A-9242-8D87908353B7}" presName="hierRoot3" presStyleCnt="0"/>
      <dgm:spPr/>
    </dgm:pt>
    <dgm:pt modelId="{1E67468D-A0C4-3C48-A42B-4F7BC929B4CF}" type="pres">
      <dgm:prSet presAssocID="{89C0D0ED-E7A4-E74A-9242-8D87908353B7}" presName="composite3" presStyleCnt="0"/>
      <dgm:spPr/>
    </dgm:pt>
    <dgm:pt modelId="{5708B5A3-02BC-8543-8243-976A801747FF}" type="pres">
      <dgm:prSet presAssocID="{89C0D0ED-E7A4-E74A-9242-8D87908353B7}" presName="background3" presStyleLbl="node3" presStyleIdx="0" presStyleCnt="2"/>
      <dgm:spPr/>
    </dgm:pt>
    <dgm:pt modelId="{52936347-02AC-ED44-B0E7-8C6A667A5805}" type="pres">
      <dgm:prSet presAssocID="{89C0D0ED-E7A4-E74A-9242-8D87908353B7}" presName="text3" presStyleLbl="fgAcc3" presStyleIdx="0" presStyleCnt="2" custScaleX="163736" custLinFactNeighborX="-4814" custLinFactNeighborY="-7354">
        <dgm:presLayoutVars>
          <dgm:chPref val="3"/>
        </dgm:presLayoutVars>
      </dgm:prSet>
      <dgm:spPr/>
    </dgm:pt>
    <dgm:pt modelId="{453302C9-BC8E-374A-BD68-8BB5D28D4B4E}" type="pres">
      <dgm:prSet presAssocID="{89C0D0ED-E7A4-E74A-9242-8D87908353B7}" presName="hierChild4" presStyleCnt="0"/>
      <dgm:spPr/>
    </dgm:pt>
    <dgm:pt modelId="{BF2622DA-94C9-B044-B01A-576DD88708F6}" type="pres">
      <dgm:prSet presAssocID="{DB080185-AE9B-A344-ADBD-362B842B5BC8}" presName="Name10" presStyleLbl="parChTrans1D2" presStyleIdx="1" presStyleCnt="2"/>
      <dgm:spPr/>
    </dgm:pt>
    <dgm:pt modelId="{8C8BA6D2-EEA1-B54F-9C4D-79167E854823}" type="pres">
      <dgm:prSet presAssocID="{BAF68341-64D2-C048-B03B-C61D232B02C4}" presName="hierRoot2" presStyleCnt="0"/>
      <dgm:spPr/>
    </dgm:pt>
    <dgm:pt modelId="{F982B44E-EC44-6942-804C-DE9DF61EBA4F}" type="pres">
      <dgm:prSet presAssocID="{BAF68341-64D2-C048-B03B-C61D232B02C4}" presName="composite2" presStyleCnt="0"/>
      <dgm:spPr/>
    </dgm:pt>
    <dgm:pt modelId="{A561B1C5-25D2-004F-8188-5AB0E5A62088}" type="pres">
      <dgm:prSet presAssocID="{BAF68341-64D2-C048-B03B-C61D232B02C4}" presName="background2" presStyleLbl="node2" presStyleIdx="1" presStyleCnt="2"/>
      <dgm:spPr/>
    </dgm:pt>
    <dgm:pt modelId="{5E1A93CF-85EF-B341-8594-7A256AF0E09C}" type="pres">
      <dgm:prSet presAssocID="{BAF68341-64D2-C048-B03B-C61D232B02C4}" presName="text2" presStyleLbl="fgAcc2" presStyleIdx="1" presStyleCnt="2" custScaleX="222910">
        <dgm:presLayoutVars>
          <dgm:chPref val="3"/>
        </dgm:presLayoutVars>
      </dgm:prSet>
      <dgm:spPr/>
    </dgm:pt>
    <dgm:pt modelId="{0F372A55-EF17-8B43-BB2B-5F561B96A082}" type="pres">
      <dgm:prSet presAssocID="{BAF68341-64D2-C048-B03B-C61D232B02C4}" presName="hierChild3" presStyleCnt="0"/>
      <dgm:spPr/>
    </dgm:pt>
    <dgm:pt modelId="{AC9CC8B1-6FC9-7E4F-A22A-BE91FBF32D73}" type="pres">
      <dgm:prSet presAssocID="{B4F33F53-DF43-894A-8A62-2FBF8E9B7AF9}" presName="Name17" presStyleLbl="parChTrans1D3" presStyleIdx="1" presStyleCnt="2"/>
      <dgm:spPr/>
    </dgm:pt>
    <dgm:pt modelId="{4ACBD196-348D-8D46-9F95-8C31A3E1AEE1}" type="pres">
      <dgm:prSet presAssocID="{24D56359-895F-5548-B322-6FCCC55597F2}" presName="hierRoot3" presStyleCnt="0"/>
      <dgm:spPr/>
    </dgm:pt>
    <dgm:pt modelId="{B379039D-F14F-C14C-9E14-A00CB4610A9C}" type="pres">
      <dgm:prSet presAssocID="{24D56359-895F-5548-B322-6FCCC55597F2}" presName="composite3" presStyleCnt="0"/>
      <dgm:spPr/>
    </dgm:pt>
    <dgm:pt modelId="{82135D8E-AE63-724C-B87D-3335CA0E5FBA}" type="pres">
      <dgm:prSet presAssocID="{24D56359-895F-5548-B322-6FCCC55597F2}" presName="background3" presStyleLbl="node3" presStyleIdx="1" presStyleCnt="2"/>
      <dgm:spPr/>
    </dgm:pt>
    <dgm:pt modelId="{2D11C7D2-4AC1-8748-88ED-BE4372832C64}" type="pres">
      <dgm:prSet presAssocID="{24D56359-895F-5548-B322-6FCCC55597F2}" presName="text3" presStyleLbl="fgAcc3" presStyleIdx="1" presStyleCnt="2" custScaleX="154630" custLinFactNeighborX="-3519" custLinFactNeighborY="-184">
        <dgm:presLayoutVars>
          <dgm:chPref val="3"/>
        </dgm:presLayoutVars>
      </dgm:prSet>
      <dgm:spPr/>
    </dgm:pt>
    <dgm:pt modelId="{A6ACD5C4-6833-5C42-BF24-F6F63E9DE600}" type="pres">
      <dgm:prSet presAssocID="{24D56359-895F-5548-B322-6FCCC55597F2}" presName="hierChild4" presStyleCnt="0"/>
      <dgm:spPr/>
    </dgm:pt>
  </dgm:ptLst>
  <dgm:cxnLst>
    <dgm:cxn modelId="{5C19910A-DD3D-DD4A-8756-509BFBB85FFB}" type="presOf" srcId="{89C0D0ED-E7A4-E74A-9242-8D87908353B7}" destId="{52936347-02AC-ED44-B0E7-8C6A667A5805}" srcOrd="0" destOrd="0" presId="urn:microsoft.com/office/officeart/2005/8/layout/hierarchy1"/>
    <dgm:cxn modelId="{F16CE922-3F53-BA48-A8E5-3670B61D2EBF}" srcId="{0CEDDC1A-5DE0-8044-9B76-7F8FD013A7BC}" destId="{F647DDD4-DD27-464C-BEA4-FAD712E71EBE}" srcOrd="0" destOrd="0" parTransId="{3E0303A5-515D-AA44-84A0-2F025649443B}" sibTransId="{8972B681-75CB-F544-874E-2ABFCD60ED58}"/>
    <dgm:cxn modelId="{586CC52A-A40E-E64E-BF9B-3DB02C705F2C}" type="presOf" srcId="{6B512BE1-5630-E944-9B58-C443390D65FA}" destId="{DA676CB2-A451-6E49-B658-27F5E980A092}" srcOrd="0" destOrd="0" presId="urn:microsoft.com/office/officeart/2005/8/layout/hierarchy1"/>
    <dgm:cxn modelId="{C9819139-DE2F-ED4F-9F61-783D82C64452}" type="presOf" srcId="{24D56359-895F-5548-B322-6FCCC55597F2}" destId="{2D11C7D2-4AC1-8748-88ED-BE4372832C64}" srcOrd="0" destOrd="0" presId="urn:microsoft.com/office/officeart/2005/8/layout/hierarchy1"/>
    <dgm:cxn modelId="{B8AEFD48-CE6D-5B46-8C76-616862DF171A}" srcId="{F647DDD4-DD27-464C-BEA4-FAD712E71EBE}" destId="{BAF68341-64D2-C048-B03B-C61D232B02C4}" srcOrd="1" destOrd="0" parTransId="{DB080185-AE9B-A344-ADBD-362B842B5BC8}" sibTransId="{3B937CCE-3949-6746-B244-D09249F3FA73}"/>
    <dgm:cxn modelId="{2B3EE150-3838-8948-A1C6-86F68696B19E}" type="presOf" srcId="{F647DDD4-DD27-464C-BEA4-FAD712E71EBE}" destId="{8C60F906-3281-C44A-9377-D31E4D05A8A9}" srcOrd="0" destOrd="0" presId="urn:microsoft.com/office/officeart/2005/8/layout/hierarchy1"/>
    <dgm:cxn modelId="{88D2FB5D-83C7-114B-BF94-C0F4BD4D9C76}" srcId="{BAF68341-64D2-C048-B03B-C61D232B02C4}" destId="{24D56359-895F-5548-B322-6FCCC55597F2}" srcOrd="0" destOrd="0" parTransId="{B4F33F53-DF43-894A-8A62-2FBF8E9B7AF9}" sibTransId="{FBB7F3E5-7998-DD43-B5B8-0A1738F2D30B}"/>
    <dgm:cxn modelId="{2A1B8360-31A3-354F-AC14-ADF6E4271265}" type="presOf" srcId="{D73E65B4-8094-054D-B410-7EAECE43E38D}" destId="{3EE4B4E2-8C04-B945-8712-9D685F814F9D}" srcOrd="0" destOrd="0" presId="urn:microsoft.com/office/officeart/2005/8/layout/hierarchy1"/>
    <dgm:cxn modelId="{F97A1A6D-2D3A-B74E-84DF-D6FF35FCF080}" type="presOf" srcId="{B4F33F53-DF43-894A-8A62-2FBF8E9B7AF9}" destId="{AC9CC8B1-6FC9-7E4F-A22A-BE91FBF32D73}" srcOrd="0" destOrd="0" presId="urn:microsoft.com/office/officeart/2005/8/layout/hierarchy1"/>
    <dgm:cxn modelId="{EA6AC476-FB65-2B46-BFD8-685878DB5249}" type="presOf" srcId="{BAF68341-64D2-C048-B03B-C61D232B02C4}" destId="{5E1A93CF-85EF-B341-8594-7A256AF0E09C}" srcOrd="0" destOrd="0" presId="urn:microsoft.com/office/officeart/2005/8/layout/hierarchy1"/>
    <dgm:cxn modelId="{FED67197-B4DE-2548-B051-BD81A718C3BB}" type="presOf" srcId="{E2A07131-CC34-3947-89B8-B60DC138D204}" destId="{303688DB-F2E1-8C42-9BAB-5FAC3AC7488A}" srcOrd="0" destOrd="0" presId="urn:microsoft.com/office/officeart/2005/8/layout/hierarchy1"/>
    <dgm:cxn modelId="{152BB4A8-6B43-9C4F-83B3-029430ACAF90}" srcId="{F647DDD4-DD27-464C-BEA4-FAD712E71EBE}" destId="{E2A07131-CC34-3947-89B8-B60DC138D204}" srcOrd="0" destOrd="0" parTransId="{D73E65B4-8094-054D-B410-7EAECE43E38D}" sibTransId="{C1CD13AB-E109-124C-A264-3BF616A2BFED}"/>
    <dgm:cxn modelId="{B0D3B8E4-EA81-EE4B-9DA3-A6E6D9C1B901}" type="presOf" srcId="{DB080185-AE9B-A344-ADBD-362B842B5BC8}" destId="{BF2622DA-94C9-B044-B01A-576DD88708F6}" srcOrd="0" destOrd="0" presId="urn:microsoft.com/office/officeart/2005/8/layout/hierarchy1"/>
    <dgm:cxn modelId="{9CFC18FA-4BC7-3747-A735-5EA7B82EB10F}" type="presOf" srcId="{0CEDDC1A-5DE0-8044-9B76-7F8FD013A7BC}" destId="{FD95B8EB-D08E-FF48-98AD-58FDFA53EA37}" srcOrd="0" destOrd="0" presId="urn:microsoft.com/office/officeart/2005/8/layout/hierarchy1"/>
    <dgm:cxn modelId="{A46358FF-43D0-FF4C-A5EC-19CA9D66D90A}" srcId="{E2A07131-CC34-3947-89B8-B60DC138D204}" destId="{89C0D0ED-E7A4-E74A-9242-8D87908353B7}" srcOrd="0" destOrd="0" parTransId="{6B512BE1-5630-E944-9B58-C443390D65FA}" sibTransId="{ADAACE10-158E-4149-AA77-3EED1F3913C0}"/>
    <dgm:cxn modelId="{140AD4A0-A4A3-9A4A-B6A5-3417353DF81C}" type="presParOf" srcId="{FD95B8EB-D08E-FF48-98AD-58FDFA53EA37}" destId="{8214EC55-E734-FF4D-8CDE-AF03949C8E35}" srcOrd="0" destOrd="0" presId="urn:microsoft.com/office/officeart/2005/8/layout/hierarchy1"/>
    <dgm:cxn modelId="{6AACA47A-5FA7-B946-AE53-FE278B966813}" type="presParOf" srcId="{8214EC55-E734-FF4D-8CDE-AF03949C8E35}" destId="{6DF053F7-EA6A-7041-8755-C52E0AE994F1}" srcOrd="0" destOrd="0" presId="urn:microsoft.com/office/officeart/2005/8/layout/hierarchy1"/>
    <dgm:cxn modelId="{EA0F8C15-E150-B64F-8ACD-9E3F643E5B03}" type="presParOf" srcId="{6DF053F7-EA6A-7041-8755-C52E0AE994F1}" destId="{51250D3B-A9D3-B04A-BEE3-E797552384F9}" srcOrd="0" destOrd="0" presId="urn:microsoft.com/office/officeart/2005/8/layout/hierarchy1"/>
    <dgm:cxn modelId="{11CF55A8-989A-1546-980F-E23FF874962B}" type="presParOf" srcId="{6DF053F7-EA6A-7041-8755-C52E0AE994F1}" destId="{8C60F906-3281-C44A-9377-D31E4D05A8A9}" srcOrd="1" destOrd="0" presId="urn:microsoft.com/office/officeart/2005/8/layout/hierarchy1"/>
    <dgm:cxn modelId="{95D5CACE-6488-634C-BE6A-C24FED1E0B7E}" type="presParOf" srcId="{8214EC55-E734-FF4D-8CDE-AF03949C8E35}" destId="{4793170B-6C1B-794A-BEE4-2F4AEEB75F51}" srcOrd="1" destOrd="0" presId="urn:microsoft.com/office/officeart/2005/8/layout/hierarchy1"/>
    <dgm:cxn modelId="{016215E9-DABC-4248-959A-DC0F76456D73}" type="presParOf" srcId="{4793170B-6C1B-794A-BEE4-2F4AEEB75F51}" destId="{3EE4B4E2-8C04-B945-8712-9D685F814F9D}" srcOrd="0" destOrd="0" presId="urn:microsoft.com/office/officeart/2005/8/layout/hierarchy1"/>
    <dgm:cxn modelId="{FEF8EDF9-6EEA-5042-9AA4-0BDE71EED651}" type="presParOf" srcId="{4793170B-6C1B-794A-BEE4-2F4AEEB75F51}" destId="{9178E934-09B2-AB4D-AA6D-32799C559921}" srcOrd="1" destOrd="0" presId="urn:microsoft.com/office/officeart/2005/8/layout/hierarchy1"/>
    <dgm:cxn modelId="{2421B0B8-4598-3B4D-8E7D-9E7B43927111}" type="presParOf" srcId="{9178E934-09B2-AB4D-AA6D-32799C559921}" destId="{0F8650B5-CD71-5347-B591-B7A2287D4EE3}" srcOrd="0" destOrd="0" presId="urn:microsoft.com/office/officeart/2005/8/layout/hierarchy1"/>
    <dgm:cxn modelId="{320BBF67-0896-DB4E-95A6-A3607308315D}" type="presParOf" srcId="{0F8650B5-CD71-5347-B591-B7A2287D4EE3}" destId="{7545CCFD-D198-894F-A37A-618EE07D12CD}" srcOrd="0" destOrd="0" presId="urn:microsoft.com/office/officeart/2005/8/layout/hierarchy1"/>
    <dgm:cxn modelId="{3DB67367-C688-8649-8B89-0493E6DDFB5D}" type="presParOf" srcId="{0F8650B5-CD71-5347-B591-B7A2287D4EE3}" destId="{303688DB-F2E1-8C42-9BAB-5FAC3AC7488A}" srcOrd="1" destOrd="0" presId="urn:microsoft.com/office/officeart/2005/8/layout/hierarchy1"/>
    <dgm:cxn modelId="{3CCCF565-13AC-A64D-A21D-60985FAB8966}" type="presParOf" srcId="{9178E934-09B2-AB4D-AA6D-32799C559921}" destId="{AEE4143E-C3D5-1547-940E-861002A13172}" srcOrd="1" destOrd="0" presId="urn:microsoft.com/office/officeart/2005/8/layout/hierarchy1"/>
    <dgm:cxn modelId="{DEA305BB-EE0F-6343-A512-061E63855EE1}" type="presParOf" srcId="{AEE4143E-C3D5-1547-940E-861002A13172}" destId="{DA676CB2-A451-6E49-B658-27F5E980A092}" srcOrd="0" destOrd="0" presId="urn:microsoft.com/office/officeart/2005/8/layout/hierarchy1"/>
    <dgm:cxn modelId="{C7CC3254-739F-5C43-AA1B-4AA9685B1260}" type="presParOf" srcId="{AEE4143E-C3D5-1547-940E-861002A13172}" destId="{09BCB403-7263-8047-9A63-356D7834555D}" srcOrd="1" destOrd="0" presId="urn:microsoft.com/office/officeart/2005/8/layout/hierarchy1"/>
    <dgm:cxn modelId="{D48E8B7C-60A7-714D-8995-C684116AFF9C}" type="presParOf" srcId="{09BCB403-7263-8047-9A63-356D7834555D}" destId="{1E67468D-A0C4-3C48-A42B-4F7BC929B4CF}" srcOrd="0" destOrd="0" presId="urn:microsoft.com/office/officeart/2005/8/layout/hierarchy1"/>
    <dgm:cxn modelId="{02F94CF2-BF54-1C4E-91E2-BDA10A28F2E3}" type="presParOf" srcId="{1E67468D-A0C4-3C48-A42B-4F7BC929B4CF}" destId="{5708B5A3-02BC-8543-8243-976A801747FF}" srcOrd="0" destOrd="0" presId="urn:microsoft.com/office/officeart/2005/8/layout/hierarchy1"/>
    <dgm:cxn modelId="{7085D474-2253-8B43-A980-DC4081DC6877}" type="presParOf" srcId="{1E67468D-A0C4-3C48-A42B-4F7BC929B4CF}" destId="{52936347-02AC-ED44-B0E7-8C6A667A5805}" srcOrd="1" destOrd="0" presId="urn:microsoft.com/office/officeart/2005/8/layout/hierarchy1"/>
    <dgm:cxn modelId="{023E46F0-067E-1140-99BD-756876606B86}" type="presParOf" srcId="{09BCB403-7263-8047-9A63-356D7834555D}" destId="{453302C9-BC8E-374A-BD68-8BB5D28D4B4E}" srcOrd="1" destOrd="0" presId="urn:microsoft.com/office/officeart/2005/8/layout/hierarchy1"/>
    <dgm:cxn modelId="{875C9086-F71D-F04A-A3FE-59123A965AD8}" type="presParOf" srcId="{4793170B-6C1B-794A-BEE4-2F4AEEB75F51}" destId="{BF2622DA-94C9-B044-B01A-576DD88708F6}" srcOrd="2" destOrd="0" presId="urn:microsoft.com/office/officeart/2005/8/layout/hierarchy1"/>
    <dgm:cxn modelId="{D0D5FD0A-8BB5-A541-B395-4EFABE2A70DB}" type="presParOf" srcId="{4793170B-6C1B-794A-BEE4-2F4AEEB75F51}" destId="{8C8BA6D2-EEA1-B54F-9C4D-79167E854823}" srcOrd="3" destOrd="0" presId="urn:microsoft.com/office/officeart/2005/8/layout/hierarchy1"/>
    <dgm:cxn modelId="{465FF4FF-F346-AD4E-96B9-364BA0753B6C}" type="presParOf" srcId="{8C8BA6D2-EEA1-B54F-9C4D-79167E854823}" destId="{F982B44E-EC44-6942-804C-DE9DF61EBA4F}" srcOrd="0" destOrd="0" presId="urn:microsoft.com/office/officeart/2005/8/layout/hierarchy1"/>
    <dgm:cxn modelId="{1A017490-DF7F-7346-9D63-39BBDA33634B}" type="presParOf" srcId="{F982B44E-EC44-6942-804C-DE9DF61EBA4F}" destId="{A561B1C5-25D2-004F-8188-5AB0E5A62088}" srcOrd="0" destOrd="0" presId="urn:microsoft.com/office/officeart/2005/8/layout/hierarchy1"/>
    <dgm:cxn modelId="{66F0AEE6-A946-D348-A51F-7F02B602215F}" type="presParOf" srcId="{F982B44E-EC44-6942-804C-DE9DF61EBA4F}" destId="{5E1A93CF-85EF-B341-8594-7A256AF0E09C}" srcOrd="1" destOrd="0" presId="urn:microsoft.com/office/officeart/2005/8/layout/hierarchy1"/>
    <dgm:cxn modelId="{F5FEB3F2-B44B-F048-A39F-359064D1E7F1}" type="presParOf" srcId="{8C8BA6D2-EEA1-B54F-9C4D-79167E854823}" destId="{0F372A55-EF17-8B43-BB2B-5F561B96A082}" srcOrd="1" destOrd="0" presId="urn:microsoft.com/office/officeart/2005/8/layout/hierarchy1"/>
    <dgm:cxn modelId="{8AEBF8F5-80FA-704B-919D-C260896C97A0}" type="presParOf" srcId="{0F372A55-EF17-8B43-BB2B-5F561B96A082}" destId="{AC9CC8B1-6FC9-7E4F-A22A-BE91FBF32D73}" srcOrd="0" destOrd="0" presId="urn:microsoft.com/office/officeart/2005/8/layout/hierarchy1"/>
    <dgm:cxn modelId="{E36B7A9F-A77B-BC4E-8CB1-A9AFEB0A7C18}" type="presParOf" srcId="{0F372A55-EF17-8B43-BB2B-5F561B96A082}" destId="{4ACBD196-348D-8D46-9F95-8C31A3E1AEE1}" srcOrd="1" destOrd="0" presId="urn:microsoft.com/office/officeart/2005/8/layout/hierarchy1"/>
    <dgm:cxn modelId="{EDA9A81D-F048-6B4D-A9C9-2B50D47EF76A}" type="presParOf" srcId="{4ACBD196-348D-8D46-9F95-8C31A3E1AEE1}" destId="{B379039D-F14F-C14C-9E14-A00CB4610A9C}" srcOrd="0" destOrd="0" presId="urn:microsoft.com/office/officeart/2005/8/layout/hierarchy1"/>
    <dgm:cxn modelId="{25D337A2-4D52-F342-975C-351DC28A2C6D}" type="presParOf" srcId="{B379039D-F14F-C14C-9E14-A00CB4610A9C}" destId="{82135D8E-AE63-724C-B87D-3335CA0E5FBA}" srcOrd="0" destOrd="0" presId="urn:microsoft.com/office/officeart/2005/8/layout/hierarchy1"/>
    <dgm:cxn modelId="{14F7C9C7-3332-3444-9D1E-45399374F34F}" type="presParOf" srcId="{B379039D-F14F-C14C-9E14-A00CB4610A9C}" destId="{2D11C7D2-4AC1-8748-88ED-BE4372832C64}" srcOrd="1" destOrd="0" presId="urn:microsoft.com/office/officeart/2005/8/layout/hierarchy1"/>
    <dgm:cxn modelId="{872E68D3-108F-DF4A-9858-E4B5A27C84E7}" type="presParOf" srcId="{4ACBD196-348D-8D46-9F95-8C31A3E1AEE1}" destId="{A6ACD5C4-6833-5C42-BF24-F6F63E9DE60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10DAD7-50B9-F74A-8582-933250079298}"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de-DE"/>
        </a:p>
      </dgm:t>
    </dgm:pt>
    <dgm:pt modelId="{89D1D80E-FDCC-D345-AC44-A18160889957}">
      <dgm:prSet phldrT="[Text]" custT="1"/>
      <dgm:spPr/>
      <dgm:t>
        <a:bodyPr/>
        <a:lstStyle/>
        <a:p>
          <a:r>
            <a:rPr lang="de-DE" sz="2800" dirty="0"/>
            <a:t>Für Schülerinnen und Schüler</a:t>
          </a:r>
        </a:p>
      </dgm:t>
    </dgm:pt>
    <dgm:pt modelId="{30CF1D54-F485-0E47-A3FC-AAAA7A940E07}" type="parTrans" cxnId="{89DBC386-6698-F34B-8605-12FB3D88D831}">
      <dgm:prSet/>
      <dgm:spPr/>
      <dgm:t>
        <a:bodyPr/>
        <a:lstStyle/>
        <a:p>
          <a:endParaRPr lang="de-DE"/>
        </a:p>
      </dgm:t>
    </dgm:pt>
    <dgm:pt modelId="{1AC48573-F0F1-0048-8686-EAE85EDBF548}" type="sibTrans" cxnId="{89DBC386-6698-F34B-8605-12FB3D88D831}">
      <dgm:prSet/>
      <dgm:spPr/>
      <dgm:t>
        <a:bodyPr/>
        <a:lstStyle/>
        <a:p>
          <a:endParaRPr lang="de-DE"/>
        </a:p>
      </dgm:t>
    </dgm:pt>
    <dgm:pt modelId="{F0703370-5CE7-8D44-BB41-D6F54C120AB2}">
      <dgm:prSet phldrT="[Text]"/>
      <dgm:spPr/>
      <dgm:t>
        <a:bodyPr/>
        <a:lstStyle/>
        <a:p>
          <a:r>
            <a:rPr lang="de-DE" b="1" dirty="0"/>
            <a:t>die noch nicht flüssig lesen</a:t>
          </a:r>
        </a:p>
      </dgm:t>
    </dgm:pt>
    <dgm:pt modelId="{2D141B8D-ABEF-B74C-B9CC-26D57681F18F}" type="parTrans" cxnId="{F920A368-98C2-2F40-B723-19189B51FA1E}">
      <dgm:prSet/>
      <dgm:spPr/>
      <dgm:t>
        <a:bodyPr/>
        <a:lstStyle/>
        <a:p>
          <a:endParaRPr lang="de-DE"/>
        </a:p>
      </dgm:t>
    </dgm:pt>
    <dgm:pt modelId="{0CA7505A-C50D-9140-BF8F-730EDF69AB89}" type="sibTrans" cxnId="{F920A368-98C2-2F40-B723-19189B51FA1E}">
      <dgm:prSet/>
      <dgm:spPr/>
      <dgm:t>
        <a:bodyPr/>
        <a:lstStyle/>
        <a:p>
          <a:endParaRPr lang="de-DE"/>
        </a:p>
      </dgm:t>
    </dgm:pt>
    <dgm:pt modelId="{2C598AF6-C0FC-4442-A183-2C1BE1620FD2}">
      <dgm:prSet phldrT="[Text]" custT="1"/>
      <dgm:spPr/>
      <dgm:t>
        <a:bodyPr/>
        <a:lstStyle/>
        <a:p>
          <a:r>
            <a:rPr lang="de-DE" sz="2800" dirty="0"/>
            <a:t>Für Schülerinnen und Schüler</a:t>
          </a:r>
        </a:p>
      </dgm:t>
    </dgm:pt>
    <dgm:pt modelId="{3F25270E-56B5-8045-8B69-7FAF49A23EC9}" type="parTrans" cxnId="{444375FF-3665-B447-AF79-7CA00E530502}">
      <dgm:prSet/>
      <dgm:spPr/>
      <dgm:t>
        <a:bodyPr/>
        <a:lstStyle/>
        <a:p>
          <a:endParaRPr lang="de-DE"/>
        </a:p>
      </dgm:t>
    </dgm:pt>
    <dgm:pt modelId="{50280368-6120-204D-8DA5-5C0795889CAD}" type="sibTrans" cxnId="{444375FF-3665-B447-AF79-7CA00E530502}">
      <dgm:prSet/>
      <dgm:spPr/>
      <dgm:t>
        <a:bodyPr/>
        <a:lstStyle/>
        <a:p>
          <a:endParaRPr lang="de-DE"/>
        </a:p>
      </dgm:t>
    </dgm:pt>
    <dgm:pt modelId="{D5D92D85-A821-2F47-8343-4754F99C4DCA}">
      <dgm:prSet phldrT="[Text]"/>
      <dgm:spPr/>
      <dgm:t>
        <a:bodyPr/>
        <a:lstStyle/>
        <a:p>
          <a:r>
            <a:rPr lang="de-DE" dirty="0"/>
            <a:t>die </a:t>
          </a:r>
          <a:r>
            <a:rPr lang="de-DE" b="1" dirty="0"/>
            <a:t>Schwierigkeiten beim Textverstehen </a:t>
          </a:r>
          <a:r>
            <a:rPr lang="de-DE" dirty="0"/>
            <a:t>haben</a:t>
          </a:r>
        </a:p>
      </dgm:t>
    </dgm:pt>
    <dgm:pt modelId="{FE33E86B-B53B-DA4A-9C2F-DEBA5759493B}" type="parTrans" cxnId="{E4EEAA18-2B7B-894A-A508-6373B2A3CA85}">
      <dgm:prSet/>
      <dgm:spPr/>
      <dgm:t>
        <a:bodyPr/>
        <a:lstStyle/>
        <a:p>
          <a:endParaRPr lang="de-DE"/>
        </a:p>
      </dgm:t>
    </dgm:pt>
    <dgm:pt modelId="{B0AC0543-7D43-7547-AFD0-F909F9F1B8FA}" type="sibTrans" cxnId="{E4EEAA18-2B7B-894A-A508-6373B2A3CA85}">
      <dgm:prSet/>
      <dgm:spPr/>
      <dgm:t>
        <a:bodyPr/>
        <a:lstStyle/>
        <a:p>
          <a:endParaRPr lang="de-DE"/>
        </a:p>
      </dgm:t>
    </dgm:pt>
    <dgm:pt modelId="{6D82E463-9C46-D44D-8E37-4A15320399C1}">
      <dgm:prSet phldrT="[Text]" custT="1"/>
      <dgm:spPr/>
      <dgm:t>
        <a:bodyPr/>
        <a:lstStyle/>
        <a:p>
          <a:r>
            <a:rPr lang="de-DE" sz="2800" dirty="0"/>
            <a:t>Für Schülerinnen und Schüler</a:t>
          </a:r>
        </a:p>
      </dgm:t>
    </dgm:pt>
    <dgm:pt modelId="{53678D28-CE5C-1A4B-AF11-CAF65DC3B801}" type="parTrans" cxnId="{BA182360-24D0-EC42-937C-6D36C0312755}">
      <dgm:prSet/>
      <dgm:spPr/>
      <dgm:t>
        <a:bodyPr/>
        <a:lstStyle/>
        <a:p>
          <a:endParaRPr lang="de-DE"/>
        </a:p>
      </dgm:t>
    </dgm:pt>
    <dgm:pt modelId="{B90891CA-BBB4-8841-927B-0B4E18114499}" type="sibTrans" cxnId="{BA182360-24D0-EC42-937C-6D36C0312755}">
      <dgm:prSet/>
      <dgm:spPr/>
      <dgm:t>
        <a:bodyPr/>
        <a:lstStyle/>
        <a:p>
          <a:endParaRPr lang="de-DE"/>
        </a:p>
      </dgm:t>
    </dgm:pt>
    <dgm:pt modelId="{394BAB78-889F-C04E-A2A1-4C2231A52060}">
      <dgm:prSet phldrT="[Text]"/>
      <dgm:spPr/>
      <dgm:t>
        <a:bodyPr/>
        <a:lstStyle/>
        <a:p>
          <a:r>
            <a:rPr lang="de-DE" dirty="0"/>
            <a:t>die </a:t>
          </a:r>
          <a:r>
            <a:rPr lang="de-DE" b="1" dirty="0"/>
            <a:t>kaum Erfahrungen mit Büchern </a:t>
          </a:r>
          <a:r>
            <a:rPr lang="de-DE" dirty="0"/>
            <a:t>und </a:t>
          </a:r>
          <a:r>
            <a:rPr lang="de-DE" b="1" dirty="0"/>
            <a:t>Lesekultur</a:t>
          </a:r>
          <a:r>
            <a:rPr lang="de-DE" dirty="0"/>
            <a:t> haben.</a:t>
          </a:r>
        </a:p>
      </dgm:t>
    </dgm:pt>
    <dgm:pt modelId="{018CE883-01AE-A248-9A87-18098E79BB37}" type="parTrans" cxnId="{715809E0-19EC-B34B-ABE1-A12DA52EB7A9}">
      <dgm:prSet/>
      <dgm:spPr/>
      <dgm:t>
        <a:bodyPr/>
        <a:lstStyle/>
        <a:p>
          <a:endParaRPr lang="de-DE"/>
        </a:p>
      </dgm:t>
    </dgm:pt>
    <dgm:pt modelId="{C7DF0793-1C8A-8F40-BC3F-D04C8520BED7}" type="sibTrans" cxnId="{715809E0-19EC-B34B-ABE1-A12DA52EB7A9}">
      <dgm:prSet/>
      <dgm:spPr/>
      <dgm:t>
        <a:bodyPr/>
        <a:lstStyle/>
        <a:p>
          <a:endParaRPr lang="de-DE"/>
        </a:p>
      </dgm:t>
    </dgm:pt>
    <dgm:pt modelId="{57449C8E-FBC3-1744-8831-BAF14A886CC9}" type="pres">
      <dgm:prSet presAssocID="{6110DAD7-50B9-F74A-8582-933250079298}" presName="Name0" presStyleCnt="0">
        <dgm:presLayoutVars>
          <dgm:chMax val="7"/>
          <dgm:dir/>
          <dgm:animLvl val="lvl"/>
          <dgm:resizeHandles val="exact"/>
        </dgm:presLayoutVars>
      </dgm:prSet>
      <dgm:spPr/>
    </dgm:pt>
    <dgm:pt modelId="{B3A43E62-092D-DC4F-B938-9E43C81E23FA}" type="pres">
      <dgm:prSet presAssocID="{89D1D80E-FDCC-D345-AC44-A18160889957}" presName="circle1" presStyleLbl="node1" presStyleIdx="0" presStyleCnt="3"/>
      <dgm:spPr/>
    </dgm:pt>
    <dgm:pt modelId="{ABB9E140-3424-C542-8891-BF1217CC733E}" type="pres">
      <dgm:prSet presAssocID="{89D1D80E-FDCC-D345-AC44-A18160889957}" presName="space" presStyleCnt="0"/>
      <dgm:spPr/>
    </dgm:pt>
    <dgm:pt modelId="{3C1D406B-4AA0-9941-8E1E-65E3C6F868A9}" type="pres">
      <dgm:prSet presAssocID="{89D1D80E-FDCC-D345-AC44-A18160889957}" presName="rect1" presStyleLbl="alignAcc1" presStyleIdx="0" presStyleCnt="3" custLinFactNeighborX="-546" custLinFactNeighborY="-7410"/>
      <dgm:spPr/>
    </dgm:pt>
    <dgm:pt modelId="{032396E7-EB55-C54E-8309-B31E29A05D4F}" type="pres">
      <dgm:prSet presAssocID="{2C598AF6-C0FC-4442-A183-2C1BE1620FD2}" presName="vertSpace2" presStyleLbl="node1" presStyleIdx="0" presStyleCnt="3"/>
      <dgm:spPr/>
    </dgm:pt>
    <dgm:pt modelId="{CAF35621-9501-674B-A608-CB9B709F3F89}" type="pres">
      <dgm:prSet presAssocID="{2C598AF6-C0FC-4442-A183-2C1BE1620FD2}" presName="circle2" presStyleLbl="node1" presStyleIdx="1" presStyleCnt="3"/>
      <dgm:spPr/>
    </dgm:pt>
    <dgm:pt modelId="{A7C457C8-A2DE-C54E-A38F-6880FEC6D789}" type="pres">
      <dgm:prSet presAssocID="{2C598AF6-C0FC-4442-A183-2C1BE1620FD2}" presName="rect2" presStyleLbl="alignAcc1" presStyleIdx="1" presStyleCnt="3"/>
      <dgm:spPr/>
    </dgm:pt>
    <dgm:pt modelId="{EF248CC0-1FC5-B844-880E-823C4DA67D9E}" type="pres">
      <dgm:prSet presAssocID="{6D82E463-9C46-D44D-8E37-4A15320399C1}" presName="vertSpace3" presStyleLbl="node1" presStyleIdx="1" presStyleCnt="3"/>
      <dgm:spPr/>
    </dgm:pt>
    <dgm:pt modelId="{0F9F97F1-50DA-9643-81B8-EE04D7AD6F7B}" type="pres">
      <dgm:prSet presAssocID="{6D82E463-9C46-D44D-8E37-4A15320399C1}" presName="circle3" presStyleLbl="node1" presStyleIdx="2" presStyleCnt="3"/>
      <dgm:spPr/>
    </dgm:pt>
    <dgm:pt modelId="{933A0E69-0858-7844-9409-69003D9F56A3}" type="pres">
      <dgm:prSet presAssocID="{6D82E463-9C46-D44D-8E37-4A15320399C1}" presName="rect3" presStyleLbl="alignAcc1" presStyleIdx="2" presStyleCnt="3"/>
      <dgm:spPr/>
    </dgm:pt>
    <dgm:pt modelId="{E9EAE724-9EB2-0B43-A62D-32A7B7E8B269}" type="pres">
      <dgm:prSet presAssocID="{89D1D80E-FDCC-D345-AC44-A18160889957}" presName="rect1ParTx" presStyleLbl="alignAcc1" presStyleIdx="2" presStyleCnt="3">
        <dgm:presLayoutVars>
          <dgm:chMax val="1"/>
          <dgm:bulletEnabled val="1"/>
        </dgm:presLayoutVars>
      </dgm:prSet>
      <dgm:spPr/>
    </dgm:pt>
    <dgm:pt modelId="{0377A02F-1BCF-0B4A-9CD9-BF556FDCF89B}" type="pres">
      <dgm:prSet presAssocID="{89D1D80E-FDCC-D345-AC44-A18160889957}" presName="rect1ChTx" presStyleLbl="alignAcc1" presStyleIdx="2" presStyleCnt="3">
        <dgm:presLayoutVars>
          <dgm:bulletEnabled val="1"/>
        </dgm:presLayoutVars>
      </dgm:prSet>
      <dgm:spPr/>
    </dgm:pt>
    <dgm:pt modelId="{375F1CFE-047C-BF43-9951-97E16058F65A}" type="pres">
      <dgm:prSet presAssocID="{2C598AF6-C0FC-4442-A183-2C1BE1620FD2}" presName="rect2ParTx" presStyleLbl="alignAcc1" presStyleIdx="2" presStyleCnt="3">
        <dgm:presLayoutVars>
          <dgm:chMax val="1"/>
          <dgm:bulletEnabled val="1"/>
        </dgm:presLayoutVars>
      </dgm:prSet>
      <dgm:spPr/>
    </dgm:pt>
    <dgm:pt modelId="{2F95C1A8-77FD-F64E-BEE1-8565177AFD37}" type="pres">
      <dgm:prSet presAssocID="{2C598AF6-C0FC-4442-A183-2C1BE1620FD2}" presName="rect2ChTx" presStyleLbl="alignAcc1" presStyleIdx="2" presStyleCnt="3">
        <dgm:presLayoutVars>
          <dgm:bulletEnabled val="1"/>
        </dgm:presLayoutVars>
      </dgm:prSet>
      <dgm:spPr/>
    </dgm:pt>
    <dgm:pt modelId="{6B2FEE6C-5403-D746-B8B4-F1C1498CA36A}" type="pres">
      <dgm:prSet presAssocID="{6D82E463-9C46-D44D-8E37-4A15320399C1}" presName="rect3ParTx" presStyleLbl="alignAcc1" presStyleIdx="2" presStyleCnt="3">
        <dgm:presLayoutVars>
          <dgm:chMax val="1"/>
          <dgm:bulletEnabled val="1"/>
        </dgm:presLayoutVars>
      </dgm:prSet>
      <dgm:spPr/>
    </dgm:pt>
    <dgm:pt modelId="{2D917C13-7DB4-514B-AC92-14E8E892099E}" type="pres">
      <dgm:prSet presAssocID="{6D82E463-9C46-D44D-8E37-4A15320399C1}" presName="rect3ChTx" presStyleLbl="alignAcc1" presStyleIdx="2" presStyleCnt="3">
        <dgm:presLayoutVars>
          <dgm:bulletEnabled val="1"/>
        </dgm:presLayoutVars>
      </dgm:prSet>
      <dgm:spPr/>
    </dgm:pt>
  </dgm:ptLst>
  <dgm:cxnLst>
    <dgm:cxn modelId="{E4EEAA18-2B7B-894A-A508-6373B2A3CA85}" srcId="{2C598AF6-C0FC-4442-A183-2C1BE1620FD2}" destId="{D5D92D85-A821-2F47-8343-4754F99C4DCA}" srcOrd="0" destOrd="0" parTransId="{FE33E86B-B53B-DA4A-9C2F-DEBA5759493B}" sibTransId="{B0AC0543-7D43-7547-AFD0-F909F9F1B8FA}"/>
    <dgm:cxn modelId="{D6099121-3AAF-5748-9DE9-7B7D4A6B77EC}" type="presOf" srcId="{6110DAD7-50B9-F74A-8582-933250079298}" destId="{57449C8E-FBC3-1744-8831-BAF14A886CC9}" srcOrd="0" destOrd="0" presId="urn:microsoft.com/office/officeart/2005/8/layout/target3"/>
    <dgm:cxn modelId="{AC221446-C649-9049-BC87-CE92EA2197B3}" type="presOf" srcId="{89D1D80E-FDCC-D345-AC44-A18160889957}" destId="{E9EAE724-9EB2-0B43-A62D-32A7B7E8B269}" srcOrd="1" destOrd="0" presId="urn:microsoft.com/office/officeart/2005/8/layout/target3"/>
    <dgm:cxn modelId="{0AC0C150-9AEA-8C4B-AC0F-5899408E9756}" type="presOf" srcId="{89D1D80E-FDCC-D345-AC44-A18160889957}" destId="{3C1D406B-4AA0-9941-8E1E-65E3C6F868A9}" srcOrd="0" destOrd="0" presId="urn:microsoft.com/office/officeart/2005/8/layout/target3"/>
    <dgm:cxn modelId="{BA182360-24D0-EC42-937C-6D36C0312755}" srcId="{6110DAD7-50B9-F74A-8582-933250079298}" destId="{6D82E463-9C46-D44D-8E37-4A15320399C1}" srcOrd="2" destOrd="0" parTransId="{53678D28-CE5C-1A4B-AF11-CAF65DC3B801}" sibTransId="{B90891CA-BBB4-8841-927B-0B4E18114499}"/>
    <dgm:cxn modelId="{1221F363-6DA0-B448-A577-5A4939A230A4}" type="presOf" srcId="{6D82E463-9C46-D44D-8E37-4A15320399C1}" destId="{933A0E69-0858-7844-9409-69003D9F56A3}" srcOrd="0" destOrd="0" presId="urn:microsoft.com/office/officeart/2005/8/layout/target3"/>
    <dgm:cxn modelId="{A709CD65-ECE5-8441-9D8E-5EDEAB37FAAB}" type="presOf" srcId="{D5D92D85-A821-2F47-8343-4754F99C4DCA}" destId="{2F95C1A8-77FD-F64E-BEE1-8565177AFD37}" srcOrd="0" destOrd="0" presId="urn:microsoft.com/office/officeart/2005/8/layout/target3"/>
    <dgm:cxn modelId="{F920A368-98C2-2F40-B723-19189B51FA1E}" srcId="{89D1D80E-FDCC-D345-AC44-A18160889957}" destId="{F0703370-5CE7-8D44-BB41-D6F54C120AB2}" srcOrd="0" destOrd="0" parTransId="{2D141B8D-ABEF-B74C-B9CC-26D57681F18F}" sibTransId="{0CA7505A-C50D-9140-BF8F-730EDF69AB89}"/>
    <dgm:cxn modelId="{89DBC386-6698-F34B-8605-12FB3D88D831}" srcId="{6110DAD7-50B9-F74A-8582-933250079298}" destId="{89D1D80E-FDCC-D345-AC44-A18160889957}" srcOrd="0" destOrd="0" parTransId="{30CF1D54-F485-0E47-A3FC-AAAA7A940E07}" sibTransId="{1AC48573-F0F1-0048-8686-EAE85EDBF548}"/>
    <dgm:cxn modelId="{017B08AB-F94D-2F46-96BC-6ABB0FFD583E}" type="presOf" srcId="{6D82E463-9C46-D44D-8E37-4A15320399C1}" destId="{6B2FEE6C-5403-D746-B8B4-F1C1498CA36A}" srcOrd="1" destOrd="0" presId="urn:microsoft.com/office/officeart/2005/8/layout/target3"/>
    <dgm:cxn modelId="{62CBD3B8-8C8D-1746-849A-FAC637FD55F8}" type="presOf" srcId="{2C598AF6-C0FC-4442-A183-2C1BE1620FD2}" destId="{375F1CFE-047C-BF43-9951-97E16058F65A}" srcOrd="1" destOrd="0" presId="urn:microsoft.com/office/officeart/2005/8/layout/target3"/>
    <dgm:cxn modelId="{F11790B9-BCB2-BB44-A171-1E35914F3872}" type="presOf" srcId="{394BAB78-889F-C04E-A2A1-4C2231A52060}" destId="{2D917C13-7DB4-514B-AC92-14E8E892099E}" srcOrd="0" destOrd="0" presId="urn:microsoft.com/office/officeart/2005/8/layout/target3"/>
    <dgm:cxn modelId="{814DBFD7-5346-4A45-BED9-0EFB0B1AAFF0}" type="presOf" srcId="{2C598AF6-C0FC-4442-A183-2C1BE1620FD2}" destId="{A7C457C8-A2DE-C54E-A38F-6880FEC6D789}" srcOrd="0" destOrd="0" presId="urn:microsoft.com/office/officeart/2005/8/layout/target3"/>
    <dgm:cxn modelId="{715809E0-19EC-B34B-ABE1-A12DA52EB7A9}" srcId="{6D82E463-9C46-D44D-8E37-4A15320399C1}" destId="{394BAB78-889F-C04E-A2A1-4C2231A52060}" srcOrd="0" destOrd="0" parTransId="{018CE883-01AE-A248-9A87-18098E79BB37}" sibTransId="{C7DF0793-1C8A-8F40-BC3F-D04C8520BED7}"/>
    <dgm:cxn modelId="{A6A434FF-06E7-9541-A73F-949D93E5BC57}" type="presOf" srcId="{F0703370-5CE7-8D44-BB41-D6F54C120AB2}" destId="{0377A02F-1BCF-0B4A-9CD9-BF556FDCF89B}" srcOrd="0" destOrd="0" presId="urn:microsoft.com/office/officeart/2005/8/layout/target3"/>
    <dgm:cxn modelId="{444375FF-3665-B447-AF79-7CA00E530502}" srcId="{6110DAD7-50B9-F74A-8582-933250079298}" destId="{2C598AF6-C0FC-4442-A183-2C1BE1620FD2}" srcOrd="1" destOrd="0" parTransId="{3F25270E-56B5-8045-8B69-7FAF49A23EC9}" sibTransId="{50280368-6120-204D-8DA5-5C0795889CAD}"/>
    <dgm:cxn modelId="{19A6AEEC-84E6-F64E-A28E-47B98FCCA636}" type="presParOf" srcId="{57449C8E-FBC3-1744-8831-BAF14A886CC9}" destId="{B3A43E62-092D-DC4F-B938-9E43C81E23FA}" srcOrd="0" destOrd="0" presId="urn:microsoft.com/office/officeart/2005/8/layout/target3"/>
    <dgm:cxn modelId="{89B17147-323B-CF49-A8E4-5BCA7C8BBA7D}" type="presParOf" srcId="{57449C8E-FBC3-1744-8831-BAF14A886CC9}" destId="{ABB9E140-3424-C542-8891-BF1217CC733E}" srcOrd="1" destOrd="0" presId="urn:microsoft.com/office/officeart/2005/8/layout/target3"/>
    <dgm:cxn modelId="{6643DBCE-E9E9-0F40-91F1-D0F080D96DC8}" type="presParOf" srcId="{57449C8E-FBC3-1744-8831-BAF14A886CC9}" destId="{3C1D406B-4AA0-9941-8E1E-65E3C6F868A9}" srcOrd="2" destOrd="0" presId="urn:microsoft.com/office/officeart/2005/8/layout/target3"/>
    <dgm:cxn modelId="{3CC3B75C-0B79-6340-8EEF-3CF6E0AF98DF}" type="presParOf" srcId="{57449C8E-FBC3-1744-8831-BAF14A886CC9}" destId="{032396E7-EB55-C54E-8309-B31E29A05D4F}" srcOrd="3" destOrd="0" presId="urn:microsoft.com/office/officeart/2005/8/layout/target3"/>
    <dgm:cxn modelId="{467D070A-E04E-CC4A-AD54-FC7524199D8D}" type="presParOf" srcId="{57449C8E-FBC3-1744-8831-BAF14A886CC9}" destId="{CAF35621-9501-674B-A608-CB9B709F3F89}" srcOrd="4" destOrd="0" presId="urn:microsoft.com/office/officeart/2005/8/layout/target3"/>
    <dgm:cxn modelId="{72407E9E-7EFB-0B42-BA4A-D43BC45F87E8}" type="presParOf" srcId="{57449C8E-FBC3-1744-8831-BAF14A886CC9}" destId="{A7C457C8-A2DE-C54E-A38F-6880FEC6D789}" srcOrd="5" destOrd="0" presId="urn:microsoft.com/office/officeart/2005/8/layout/target3"/>
    <dgm:cxn modelId="{D7F07385-F4BA-7348-A404-8E1592891393}" type="presParOf" srcId="{57449C8E-FBC3-1744-8831-BAF14A886CC9}" destId="{EF248CC0-1FC5-B844-880E-823C4DA67D9E}" srcOrd="6" destOrd="0" presId="urn:microsoft.com/office/officeart/2005/8/layout/target3"/>
    <dgm:cxn modelId="{204B739D-12ED-D64F-AE07-3AB2D93ED1E2}" type="presParOf" srcId="{57449C8E-FBC3-1744-8831-BAF14A886CC9}" destId="{0F9F97F1-50DA-9643-81B8-EE04D7AD6F7B}" srcOrd="7" destOrd="0" presId="urn:microsoft.com/office/officeart/2005/8/layout/target3"/>
    <dgm:cxn modelId="{942F0133-D1CB-4B46-B08A-7BAAF33D5B75}" type="presParOf" srcId="{57449C8E-FBC3-1744-8831-BAF14A886CC9}" destId="{933A0E69-0858-7844-9409-69003D9F56A3}" srcOrd="8" destOrd="0" presId="urn:microsoft.com/office/officeart/2005/8/layout/target3"/>
    <dgm:cxn modelId="{A6CA7A48-0B2E-C14E-BDCB-58D1471C7F29}" type="presParOf" srcId="{57449C8E-FBC3-1744-8831-BAF14A886CC9}" destId="{E9EAE724-9EB2-0B43-A62D-32A7B7E8B269}" srcOrd="9" destOrd="0" presId="urn:microsoft.com/office/officeart/2005/8/layout/target3"/>
    <dgm:cxn modelId="{D463A2F0-2C26-9E4A-86A5-782834367D74}" type="presParOf" srcId="{57449C8E-FBC3-1744-8831-BAF14A886CC9}" destId="{0377A02F-1BCF-0B4A-9CD9-BF556FDCF89B}" srcOrd="10" destOrd="0" presId="urn:microsoft.com/office/officeart/2005/8/layout/target3"/>
    <dgm:cxn modelId="{5A161C5E-BDAE-114F-AA82-B7AACD64865A}" type="presParOf" srcId="{57449C8E-FBC3-1744-8831-BAF14A886CC9}" destId="{375F1CFE-047C-BF43-9951-97E16058F65A}" srcOrd="11" destOrd="0" presId="urn:microsoft.com/office/officeart/2005/8/layout/target3"/>
    <dgm:cxn modelId="{6A823ABB-3783-DB4A-A3A4-E52140216A10}" type="presParOf" srcId="{57449C8E-FBC3-1744-8831-BAF14A886CC9}" destId="{2F95C1A8-77FD-F64E-BEE1-8565177AFD37}" srcOrd="12" destOrd="0" presId="urn:microsoft.com/office/officeart/2005/8/layout/target3"/>
    <dgm:cxn modelId="{B1391715-27F9-664F-86CC-7D3AD7C5264E}" type="presParOf" srcId="{57449C8E-FBC3-1744-8831-BAF14A886CC9}" destId="{6B2FEE6C-5403-D746-B8B4-F1C1498CA36A}" srcOrd="13" destOrd="0" presId="urn:microsoft.com/office/officeart/2005/8/layout/target3"/>
    <dgm:cxn modelId="{F01EE22D-A5E2-BF45-A97E-701DC8952DE3}" type="presParOf" srcId="{57449C8E-FBC3-1744-8831-BAF14A886CC9}" destId="{2D917C13-7DB4-514B-AC92-14E8E892099E}"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FC7A67-6322-3A47-AFBA-91A6B498D075}"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EDE7814E-4098-074C-9553-7B6DBE61FD73}">
      <dgm:prSet phldrT="[Text]" custT="1"/>
      <dgm:spPr/>
      <dgm:t>
        <a:bodyPr/>
        <a:lstStyle/>
        <a:p>
          <a:r>
            <a:rPr lang="de-DE" sz="3200" b="1" dirty="0">
              <a:solidFill>
                <a:schemeClr val="bg1"/>
              </a:solidFill>
            </a:rPr>
            <a:t>Prozessebene</a:t>
          </a:r>
        </a:p>
      </dgm:t>
    </dgm:pt>
    <dgm:pt modelId="{FCBE00BE-BD76-C84B-9177-6B527CC62EB0}" type="parTrans" cxnId="{175C82DA-CFBC-194D-85CC-44CA7EF00ED8}">
      <dgm:prSet/>
      <dgm:spPr/>
      <dgm:t>
        <a:bodyPr/>
        <a:lstStyle/>
        <a:p>
          <a:endParaRPr lang="de-DE"/>
        </a:p>
      </dgm:t>
    </dgm:pt>
    <dgm:pt modelId="{CDD14456-B846-A445-8C2C-63198561C2E9}" type="sibTrans" cxnId="{175C82DA-CFBC-194D-85CC-44CA7EF00ED8}">
      <dgm:prSet/>
      <dgm:spPr/>
      <dgm:t>
        <a:bodyPr/>
        <a:lstStyle/>
        <a:p>
          <a:endParaRPr lang="de-DE"/>
        </a:p>
      </dgm:t>
    </dgm:pt>
    <dgm:pt modelId="{B5B0803D-352E-DE48-AB8A-5F2DD6AE7892}">
      <dgm:prSet phldrT="[Text]"/>
      <dgm:spPr/>
      <dgm:t>
        <a:bodyPr/>
        <a:lstStyle/>
        <a:p>
          <a:r>
            <a:rPr lang="de-DE" dirty="0"/>
            <a:t>Unzureichende Leseflüssigkeit</a:t>
          </a:r>
        </a:p>
      </dgm:t>
    </dgm:pt>
    <dgm:pt modelId="{2FEE2747-6797-764F-B098-6B3B0DE20593}" type="parTrans" cxnId="{72398BC6-0750-7E4A-9363-BA1A17E00CDB}">
      <dgm:prSet/>
      <dgm:spPr/>
      <dgm:t>
        <a:bodyPr/>
        <a:lstStyle/>
        <a:p>
          <a:endParaRPr lang="de-DE"/>
        </a:p>
      </dgm:t>
    </dgm:pt>
    <dgm:pt modelId="{FC97C7F8-AC7D-FE4D-BF90-2773D6756F58}" type="sibTrans" cxnId="{72398BC6-0750-7E4A-9363-BA1A17E00CDB}">
      <dgm:prSet/>
      <dgm:spPr/>
      <dgm:t>
        <a:bodyPr/>
        <a:lstStyle/>
        <a:p>
          <a:endParaRPr lang="de-DE"/>
        </a:p>
      </dgm:t>
    </dgm:pt>
    <dgm:pt modelId="{4853EFA3-0FD9-2F4F-8588-701B7F0DCCE2}">
      <dgm:prSet phldrT="[Text]" custT="1"/>
      <dgm:spPr/>
      <dgm:t>
        <a:bodyPr/>
        <a:lstStyle/>
        <a:p>
          <a:r>
            <a:rPr lang="de-DE" sz="3200" b="1" dirty="0">
              <a:solidFill>
                <a:schemeClr val="bg1"/>
              </a:solidFill>
            </a:rPr>
            <a:t>Subjektebene</a:t>
          </a:r>
        </a:p>
      </dgm:t>
    </dgm:pt>
    <dgm:pt modelId="{ABE9FFD3-5393-4E44-921F-CC9F9C3F47C8}" type="parTrans" cxnId="{A9B6640D-00DD-A740-BE19-3569CB6DF569}">
      <dgm:prSet/>
      <dgm:spPr/>
      <dgm:t>
        <a:bodyPr/>
        <a:lstStyle/>
        <a:p>
          <a:endParaRPr lang="de-DE"/>
        </a:p>
      </dgm:t>
    </dgm:pt>
    <dgm:pt modelId="{768A5559-1695-9848-B4AD-74D23ED49993}" type="sibTrans" cxnId="{A9B6640D-00DD-A740-BE19-3569CB6DF569}">
      <dgm:prSet/>
      <dgm:spPr/>
      <dgm:t>
        <a:bodyPr/>
        <a:lstStyle/>
        <a:p>
          <a:endParaRPr lang="de-DE"/>
        </a:p>
      </dgm:t>
    </dgm:pt>
    <dgm:pt modelId="{E5DB2F78-F142-944C-B8E8-D72E71F10A43}">
      <dgm:prSet phldrT="[Text]"/>
      <dgm:spPr/>
      <dgm:t>
        <a:bodyPr/>
        <a:lstStyle/>
        <a:p>
          <a:r>
            <a:rPr lang="de-DE" dirty="0"/>
            <a:t>Geringe Lesemotivation</a:t>
          </a:r>
        </a:p>
      </dgm:t>
    </dgm:pt>
    <dgm:pt modelId="{38A6D196-9711-0D45-AEE8-C34FF9D7B874}" type="parTrans" cxnId="{53AD8B6A-6BE5-4F4E-8308-DA6DBC7A5539}">
      <dgm:prSet/>
      <dgm:spPr/>
      <dgm:t>
        <a:bodyPr/>
        <a:lstStyle/>
        <a:p>
          <a:endParaRPr lang="de-DE"/>
        </a:p>
      </dgm:t>
    </dgm:pt>
    <dgm:pt modelId="{D9C5DAEB-6552-BB4F-8082-01ADC539CAC0}" type="sibTrans" cxnId="{53AD8B6A-6BE5-4F4E-8308-DA6DBC7A5539}">
      <dgm:prSet/>
      <dgm:spPr/>
      <dgm:t>
        <a:bodyPr/>
        <a:lstStyle/>
        <a:p>
          <a:endParaRPr lang="de-DE"/>
        </a:p>
      </dgm:t>
    </dgm:pt>
    <dgm:pt modelId="{8CE5F3AC-C50A-4543-800E-265C3F02F814}">
      <dgm:prSet phldrT="[Text]" custT="1"/>
      <dgm:spPr/>
      <dgm:t>
        <a:bodyPr/>
        <a:lstStyle/>
        <a:p>
          <a:r>
            <a:rPr lang="de-DE" sz="3200" b="1" dirty="0">
              <a:solidFill>
                <a:schemeClr val="bg1"/>
              </a:solidFill>
            </a:rPr>
            <a:t>Soziale</a:t>
          </a:r>
          <a:r>
            <a:rPr lang="de-DE" sz="3200" b="1" baseline="0" dirty="0">
              <a:solidFill>
                <a:schemeClr val="bg1"/>
              </a:solidFill>
            </a:rPr>
            <a:t> Ebene</a:t>
          </a:r>
          <a:endParaRPr lang="de-DE" sz="3200" b="1" dirty="0">
            <a:solidFill>
              <a:schemeClr val="bg1"/>
            </a:solidFill>
          </a:endParaRPr>
        </a:p>
      </dgm:t>
    </dgm:pt>
    <dgm:pt modelId="{632129F1-B699-2448-92D7-AD7FA0858EDD}" type="parTrans" cxnId="{27003453-1A56-CD4E-8EB2-0EBA0A19AC61}">
      <dgm:prSet/>
      <dgm:spPr/>
      <dgm:t>
        <a:bodyPr/>
        <a:lstStyle/>
        <a:p>
          <a:endParaRPr lang="de-DE"/>
        </a:p>
      </dgm:t>
    </dgm:pt>
    <dgm:pt modelId="{8C9EB138-303A-1642-A72D-C193D608B17C}" type="sibTrans" cxnId="{27003453-1A56-CD4E-8EB2-0EBA0A19AC61}">
      <dgm:prSet/>
      <dgm:spPr/>
      <dgm:t>
        <a:bodyPr/>
        <a:lstStyle/>
        <a:p>
          <a:endParaRPr lang="de-DE"/>
        </a:p>
      </dgm:t>
    </dgm:pt>
    <dgm:pt modelId="{D1418999-2855-4C45-9858-A49BDA650B45}">
      <dgm:prSet phldrT="[Text]"/>
      <dgm:spPr/>
      <dgm:t>
        <a:bodyPr/>
        <a:lstStyle/>
        <a:p>
          <a:r>
            <a:rPr lang="de-DE" dirty="0"/>
            <a:t>Keine literarische Sozialisation im Elternhaus</a:t>
          </a:r>
        </a:p>
      </dgm:t>
    </dgm:pt>
    <dgm:pt modelId="{A38F66F5-2339-4E41-9FBA-20572B583DA3}" type="parTrans" cxnId="{05A17011-333B-2B4A-AC86-CD76D5456229}">
      <dgm:prSet/>
      <dgm:spPr/>
      <dgm:t>
        <a:bodyPr/>
        <a:lstStyle/>
        <a:p>
          <a:endParaRPr lang="de-DE"/>
        </a:p>
      </dgm:t>
    </dgm:pt>
    <dgm:pt modelId="{8BEC5555-76F7-AD4B-9AC0-A10F491D601D}" type="sibTrans" cxnId="{05A17011-333B-2B4A-AC86-CD76D5456229}">
      <dgm:prSet/>
      <dgm:spPr/>
      <dgm:t>
        <a:bodyPr/>
        <a:lstStyle/>
        <a:p>
          <a:endParaRPr lang="de-DE"/>
        </a:p>
      </dgm:t>
    </dgm:pt>
    <dgm:pt modelId="{07CFE371-8EC9-FF4F-8634-830C4830BF4B}">
      <dgm:prSet phldrT="[Text]"/>
      <dgm:spPr/>
      <dgm:t>
        <a:bodyPr/>
        <a:lstStyle/>
        <a:p>
          <a:r>
            <a:rPr lang="de-DE" dirty="0"/>
            <a:t>Probleme im Textverstehen</a:t>
          </a:r>
        </a:p>
      </dgm:t>
    </dgm:pt>
    <dgm:pt modelId="{33E4C755-3D43-4546-999D-34EE7F62E80F}" type="parTrans" cxnId="{E988F04C-61A0-8842-B36E-BAD480B536CB}">
      <dgm:prSet/>
      <dgm:spPr/>
      <dgm:t>
        <a:bodyPr/>
        <a:lstStyle/>
        <a:p>
          <a:endParaRPr lang="de-DE"/>
        </a:p>
      </dgm:t>
    </dgm:pt>
    <dgm:pt modelId="{41FBA713-D1F8-1743-8A4B-6FFA29E45FE0}" type="sibTrans" cxnId="{E988F04C-61A0-8842-B36E-BAD480B536CB}">
      <dgm:prSet/>
      <dgm:spPr/>
      <dgm:t>
        <a:bodyPr/>
        <a:lstStyle/>
        <a:p>
          <a:endParaRPr lang="de-DE"/>
        </a:p>
      </dgm:t>
    </dgm:pt>
    <dgm:pt modelId="{970DDC70-2430-9545-941E-871B8DAEF6B2}">
      <dgm:prSet phldrT="[Text]"/>
      <dgm:spPr/>
      <dgm:t>
        <a:bodyPr/>
        <a:lstStyle/>
        <a:p>
          <a:r>
            <a:rPr lang="de-DE" dirty="0"/>
            <a:t>Negatives Leser-</a:t>
          </a:r>
          <a:r>
            <a:rPr lang="de-DE" dirty="0" err="1"/>
            <a:t>Selbstkonzet</a:t>
          </a:r>
          <a:r>
            <a:rPr lang="de-DE" dirty="0"/>
            <a:t> („bin kein Leser“)</a:t>
          </a:r>
        </a:p>
      </dgm:t>
    </dgm:pt>
    <dgm:pt modelId="{BEF77AA2-1353-D844-83E0-ED725A554B97}" type="parTrans" cxnId="{8FBFDA5A-9AC1-DB40-97B0-13CCC37F13BF}">
      <dgm:prSet/>
      <dgm:spPr/>
      <dgm:t>
        <a:bodyPr/>
        <a:lstStyle/>
        <a:p>
          <a:endParaRPr lang="de-DE"/>
        </a:p>
      </dgm:t>
    </dgm:pt>
    <dgm:pt modelId="{F8DC0114-475A-C14B-8E9C-85D5B78084B7}" type="sibTrans" cxnId="{8FBFDA5A-9AC1-DB40-97B0-13CCC37F13BF}">
      <dgm:prSet/>
      <dgm:spPr/>
      <dgm:t>
        <a:bodyPr/>
        <a:lstStyle/>
        <a:p>
          <a:endParaRPr lang="de-DE"/>
        </a:p>
      </dgm:t>
    </dgm:pt>
    <dgm:pt modelId="{37A38EE0-1F0B-494A-8600-41C37DC481BF}">
      <dgm:prSet phldrT="[Text]"/>
      <dgm:spPr/>
      <dgm:t>
        <a:bodyPr/>
        <a:lstStyle/>
        <a:p>
          <a:r>
            <a:rPr lang="de-DE" dirty="0"/>
            <a:t>Wenig emotionaler Zugang zu Texten</a:t>
          </a:r>
        </a:p>
      </dgm:t>
    </dgm:pt>
    <dgm:pt modelId="{E0DF434F-C7D0-1C40-94D2-7B77C2335809}" type="parTrans" cxnId="{6A38E35D-D862-F242-91C4-4E28F251DE88}">
      <dgm:prSet/>
      <dgm:spPr/>
      <dgm:t>
        <a:bodyPr/>
        <a:lstStyle/>
        <a:p>
          <a:endParaRPr lang="de-DE"/>
        </a:p>
      </dgm:t>
    </dgm:pt>
    <dgm:pt modelId="{CDCA2C44-BC04-7D4E-A58D-FD95E0BFBC7A}" type="sibTrans" cxnId="{6A38E35D-D862-F242-91C4-4E28F251DE88}">
      <dgm:prSet/>
      <dgm:spPr/>
      <dgm:t>
        <a:bodyPr/>
        <a:lstStyle/>
        <a:p>
          <a:endParaRPr lang="de-DE"/>
        </a:p>
      </dgm:t>
    </dgm:pt>
    <dgm:pt modelId="{50B4B03F-FF75-094A-B119-AF604D507919}">
      <dgm:prSet phldrT="[Text]"/>
      <dgm:spPr/>
      <dgm:t>
        <a:bodyPr/>
        <a:lstStyle/>
        <a:p>
          <a:r>
            <a:rPr lang="de-DE" dirty="0"/>
            <a:t>Keine Lesekultur in der Peer Group</a:t>
          </a:r>
        </a:p>
      </dgm:t>
    </dgm:pt>
    <dgm:pt modelId="{BFB8434E-2E70-8D49-8620-A986A7C6815D}" type="parTrans" cxnId="{0EA008BF-4F23-C246-89BB-9EA63F85EEF5}">
      <dgm:prSet/>
      <dgm:spPr/>
      <dgm:t>
        <a:bodyPr/>
        <a:lstStyle/>
        <a:p>
          <a:endParaRPr lang="de-DE"/>
        </a:p>
      </dgm:t>
    </dgm:pt>
    <dgm:pt modelId="{C48F5D67-A35D-6847-9B00-74ECF75B9F7A}" type="sibTrans" cxnId="{0EA008BF-4F23-C246-89BB-9EA63F85EEF5}">
      <dgm:prSet/>
      <dgm:spPr/>
      <dgm:t>
        <a:bodyPr/>
        <a:lstStyle/>
        <a:p>
          <a:endParaRPr lang="de-DE"/>
        </a:p>
      </dgm:t>
    </dgm:pt>
    <dgm:pt modelId="{B9EF23EA-FBBC-6247-BA02-2F28A17DD3A0}">
      <dgm:prSet phldrT="[Text]"/>
      <dgm:spPr/>
      <dgm:t>
        <a:bodyPr/>
        <a:lstStyle/>
        <a:p>
          <a:r>
            <a:rPr lang="de-DE" dirty="0"/>
            <a:t>Keine Anschlusskommunikation über Lektüre</a:t>
          </a:r>
        </a:p>
      </dgm:t>
    </dgm:pt>
    <dgm:pt modelId="{7DE8CF3B-A4DC-C94D-9A3E-5ABC4F1D8FEF}" type="parTrans" cxnId="{D03242D7-D218-BE4B-92C4-834F0036A879}">
      <dgm:prSet/>
      <dgm:spPr/>
      <dgm:t>
        <a:bodyPr/>
        <a:lstStyle/>
        <a:p>
          <a:endParaRPr lang="de-DE"/>
        </a:p>
      </dgm:t>
    </dgm:pt>
    <dgm:pt modelId="{FA524ECB-4670-D44D-806F-65E7BF356D0D}" type="sibTrans" cxnId="{D03242D7-D218-BE4B-92C4-834F0036A879}">
      <dgm:prSet/>
      <dgm:spPr/>
      <dgm:t>
        <a:bodyPr/>
        <a:lstStyle/>
        <a:p>
          <a:endParaRPr lang="de-DE"/>
        </a:p>
      </dgm:t>
    </dgm:pt>
    <dgm:pt modelId="{948ADD74-E7B5-7C49-9725-748982BD8312}" type="pres">
      <dgm:prSet presAssocID="{03FC7A67-6322-3A47-AFBA-91A6B498D075}" presName="Name0" presStyleCnt="0">
        <dgm:presLayoutVars>
          <dgm:dir/>
          <dgm:animLvl val="lvl"/>
          <dgm:resizeHandles val="exact"/>
        </dgm:presLayoutVars>
      </dgm:prSet>
      <dgm:spPr/>
    </dgm:pt>
    <dgm:pt modelId="{89ADFC72-94A1-1E4F-BD84-B35AC99FAB3E}" type="pres">
      <dgm:prSet presAssocID="{EDE7814E-4098-074C-9553-7B6DBE61FD73}" presName="linNode" presStyleCnt="0"/>
      <dgm:spPr/>
    </dgm:pt>
    <dgm:pt modelId="{B0FCFB9A-80E9-4D46-BF0B-75F5F7AE98D0}" type="pres">
      <dgm:prSet presAssocID="{EDE7814E-4098-074C-9553-7B6DBE61FD73}" presName="parentText" presStyleLbl="node1" presStyleIdx="0" presStyleCnt="3">
        <dgm:presLayoutVars>
          <dgm:chMax val="1"/>
          <dgm:bulletEnabled val="1"/>
        </dgm:presLayoutVars>
      </dgm:prSet>
      <dgm:spPr/>
    </dgm:pt>
    <dgm:pt modelId="{49CDFB17-6564-3F45-B1D3-4711428158F5}" type="pres">
      <dgm:prSet presAssocID="{EDE7814E-4098-074C-9553-7B6DBE61FD73}" presName="descendantText" presStyleLbl="alignAccFollowNode1" presStyleIdx="0" presStyleCnt="3">
        <dgm:presLayoutVars>
          <dgm:bulletEnabled val="1"/>
        </dgm:presLayoutVars>
      </dgm:prSet>
      <dgm:spPr/>
    </dgm:pt>
    <dgm:pt modelId="{716F6727-4151-6548-8544-4D2284C6B1E7}" type="pres">
      <dgm:prSet presAssocID="{CDD14456-B846-A445-8C2C-63198561C2E9}" presName="sp" presStyleCnt="0"/>
      <dgm:spPr/>
    </dgm:pt>
    <dgm:pt modelId="{21CA4770-C76A-DE44-96A2-995E29169646}" type="pres">
      <dgm:prSet presAssocID="{4853EFA3-0FD9-2F4F-8588-701B7F0DCCE2}" presName="linNode" presStyleCnt="0"/>
      <dgm:spPr/>
    </dgm:pt>
    <dgm:pt modelId="{C2B7C0F0-FC0D-0F42-BF38-C39AD734BC97}" type="pres">
      <dgm:prSet presAssocID="{4853EFA3-0FD9-2F4F-8588-701B7F0DCCE2}" presName="parentText" presStyleLbl="node1" presStyleIdx="1" presStyleCnt="3">
        <dgm:presLayoutVars>
          <dgm:chMax val="1"/>
          <dgm:bulletEnabled val="1"/>
        </dgm:presLayoutVars>
      </dgm:prSet>
      <dgm:spPr/>
    </dgm:pt>
    <dgm:pt modelId="{63DDCA85-5E35-6F42-9306-C3EDD1E2662D}" type="pres">
      <dgm:prSet presAssocID="{4853EFA3-0FD9-2F4F-8588-701B7F0DCCE2}" presName="descendantText" presStyleLbl="alignAccFollowNode1" presStyleIdx="1" presStyleCnt="3">
        <dgm:presLayoutVars>
          <dgm:bulletEnabled val="1"/>
        </dgm:presLayoutVars>
      </dgm:prSet>
      <dgm:spPr/>
    </dgm:pt>
    <dgm:pt modelId="{E77B488F-C525-BF41-8C36-454D1E4381CF}" type="pres">
      <dgm:prSet presAssocID="{768A5559-1695-9848-B4AD-74D23ED49993}" presName="sp" presStyleCnt="0"/>
      <dgm:spPr/>
    </dgm:pt>
    <dgm:pt modelId="{6654E433-EFDE-7645-899C-350BD7EDE2F6}" type="pres">
      <dgm:prSet presAssocID="{8CE5F3AC-C50A-4543-800E-265C3F02F814}" presName="linNode" presStyleCnt="0"/>
      <dgm:spPr/>
    </dgm:pt>
    <dgm:pt modelId="{7BE7D31F-B3DD-F24F-B688-B1D85F15F88C}" type="pres">
      <dgm:prSet presAssocID="{8CE5F3AC-C50A-4543-800E-265C3F02F814}" presName="parentText" presStyleLbl="node1" presStyleIdx="2" presStyleCnt="3">
        <dgm:presLayoutVars>
          <dgm:chMax val="1"/>
          <dgm:bulletEnabled val="1"/>
        </dgm:presLayoutVars>
      </dgm:prSet>
      <dgm:spPr/>
    </dgm:pt>
    <dgm:pt modelId="{55B9C5CE-AC4E-4845-B5C1-C0F0F66D8C96}" type="pres">
      <dgm:prSet presAssocID="{8CE5F3AC-C50A-4543-800E-265C3F02F814}" presName="descendantText" presStyleLbl="alignAccFollowNode1" presStyleIdx="2" presStyleCnt="3">
        <dgm:presLayoutVars>
          <dgm:bulletEnabled val="1"/>
        </dgm:presLayoutVars>
      </dgm:prSet>
      <dgm:spPr/>
    </dgm:pt>
  </dgm:ptLst>
  <dgm:cxnLst>
    <dgm:cxn modelId="{A9B6640D-00DD-A740-BE19-3569CB6DF569}" srcId="{03FC7A67-6322-3A47-AFBA-91A6B498D075}" destId="{4853EFA3-0FD9-2F4F-8588-701B7F0DCCE2}" srcOrd="1" destOrd="0" parTransId="{ABE9FFD3-5393-4E44-921F-CC9F9C3F47C8}" sibTransId="{768A5559-1695-9848-B4AD-74D23ED49993}"/>
    <dgm:cxn modelId="{164D0E10-EFDF-6046-B7AD-F7642DED086F}" type="presOf" srcId="{50B4B03F-FF75-094A-B119-AF604D507919}" destId="{55B9C5CE-AC4E-4845-B5C1-C0F0F66D8C96}" srcOrd="0" destOrd="1" presId="urn:microsoft.com/office/officeart/2005/8/layout/vList5"/>
    <dgm:cxn modelId="{05A17011-333B-2B4A-AC86-CD76D5456229}" srcId="{8CE5F3AC-C50A-4543-800E-265C3F02F814}" destId="{D1418999-2855-4C45-9858-A49BDA650B45}" srcOrd="0" destOrd="0" parTransId="{A38F66F5-2339-4E41-9FBA-20572B583DA3}" sibTransId="{8BEC5555-76F7-AD4B-9AC0-A10F491D601D}"/>
    <dgm:cxn modelId="{38712546-E4E0-0947-B092-CB5AA6E078A4}" type="presOf" srcId="{37A38EE0-1F0B-494A-8600-41C37DC481BF}" destId="{63DDCA85-5E35-6F42-9306-C3EDD1E2662D}" srcOrd="0" destOrd="2" presId="urn:microsoft.com/office/officeart/2005/8/layout/vList5"/>
    <dgm:cxn modelId="{E988F04C-61A0-8842-B36E-BAD480B536CB}" srcId="{EDE7814E-4098-074C-9553-7B6DBE61FD73}" destId="{07CFE371-8EC9-FF4F-8634-830C4830BF4B}" srcOrd="1" destOrd="0" parTransId="{33E4C755-3D43-4546-999D-34EE7F62E80F}" sibTransId="{41FBA713-D1F8-1743-8A4B-6FFA29E45FE0}"/>
    <dgm:cxn modelId="{27003453-1A56-CD4E-8EB2-0EBA0A19AC61}" srcId="{03FC7A67-6322-3A47-AFBA-91A6B498D075}" destId="{8CE5F3AC-C50A-4543-800E-265C3F02F814}" srcOrd="2" destOrd="0" parTransId="{632129F1-B699-2448-92D7-AD7FA0858EDD}" sibTransId="{8C9EB138-303A-1642-A72D-C193D608B17C}"/>
    <dgm:cxn modelId="{9DE23D54-E20D-5043-8868-BDFC83B84B43}" type="presOf" srcId="{B5B0803D-352E-DE48-AB8A-5F2DD6AE7892}" destId="{49CDFB17-6564-3F45-B1D3-4711428158F5}" srcOrd="0" destOrd="0" presId="urn:microsoft.com/office/officeart/2005/8/layout/vList5"/>
    <dgm:cxn modelId="{8FBFDA5A-9AC1-DB40-97B0-13CCC37F13BF}" srcId="{4853EFA3-0FD9-2F4F-8588-701B7F0DCCE2}" destId="{970DDC70-2430-9545-941E-871B8DAEF6B2}" srcOrd="1" destOrd="0" parTransId="{BEF77AA2-1353-D844-83E0-ED725A554B97}" sibTransId="{F8DC0114-475A-C14B-8E9C-85D5B78084B7}"/>
    <dgm:cxn modelId="{6A38E35D-D862-F242-91C4-4E28F251DE88}" srcId="{4853EFA3-0FD9-2F4F-8588-701B7F0DCCE2}" destId="{37A38EE0-1F0B-494A-8600-41C37DC481BF}" srcOrd="2" destOrd="0" parTransId="{E0DF434F-C7D0-1C40-94D2-7B77C2335809}" sibTransId="{CDCA2C44-BC04-7D4E-A58D-FD95E0BFBC7A}"/>
    <dgm:cxn modelId="{53AD8B6A-6BE5-4F4E-8308-DA6DBC7A5539}" srcId="{4853EFA3-0FD9-2F4F-8588-701B7F0DCCE2}" destId="{E5DB2F78-F142-944C-B8E8-D72E71F10A43}" srcOrd="0" destOrd="0" parTransId="{38A6D196-9711-0D45-AEE8-C34FF9D7B874}" sibTransId="{D9C5DAEB-6552-BB4F-8082-01ADC539CAC0}"/>
    <dgm:cxn modelId="{F3168F76-B829-B24A-A4FE-6CB09BCF56A7}" type="presOf" srcId="{03FC7A67-6322-3A47-AFBA-91A6B498D075}" destId="{948ADD74-E7B5-7C49-9725-748982BD8312}" srcOrd="0" destOrd="0" presId="urn:microsoft.com/office/officeart/2005/8/layout/vList5"/>
    <dgm:cxn modelId="{A940A77E-3C87-2A4C-A2FB-5D45C9F1A07A}" type="presOf" srcId="{07CFE371-8EC9-FF4F-8634-830C4830BF4B}" destId="{49CDFB17-6564-3F45-B1D3-4711428158F5}" srcOrd="0" destOrd="1" presId="urn:microsoft.com/office/officeart/2005/8/layout/vList5"/>
    <dgm:cxn modelId="{8EF9F791-D4BB-3F49-8879-177084951BE2}" type="presOf" srcId="{4853EFA3-0FD9-2F4F-8588-701B7F0DCCE2}" destId="{C2B7C0F0-FC0D-0F42-BF38-C39AD734BC97}" srcOrd="0" destOrd="0" presId="urn:microsoft.com/office/officeart/2005/8/layout/vList5"/>
    <dgm:cxn modelId="{1AFDA8A2-2679-7A4C-AA74-25E93C99A48B}" type="presOf" srcId="{B9EF23EA-FBBC-6247-BA02-2F28A17DD3A0}" destId="{55B9C5CE-AC4E-4845-B5C1-C0F0F66D8C96}" srcOrd="0" destOrd="2" presId="urn:microsoft.com/office/officeart/2005/8/layout/vList5"/>
    <dgm:cxn modelId="{DC003AAE-3E11-E74D-BD31-6B09E4F66925}" type="presOf" srcId="{E5DB2F78-F142-944C-B8E8-D72E71F10A43}" destId="{63DDCA85-5E35-6F42-9306-C3EDD1E2662D}" srcOrd="0" destOrd="0" presId="urn:microsoft.com/office/officeart/2005/8/layout/vList5"/>
    <dgm:cxn modelId="{AFF12FBA-E2E9-B64F-851C-D15BB3EC99CF}" type="presOf" srcId="{970DDC70-2430-9545-941E-871B8DAEF6B2}" destId="{63DDCA85-5E35-6F42-9306-C3EDD1E2662D}" srcOrd="0" destOrd="1" presId="urn:microsoft.com/office/officeart/2005/8/layout/vList5"/>
    <dgm:cxn modelId="{0EA008BF-4F23-C246-89BB-9EA63F85EEF5}" srcId="{8CE5F3AC-C50A-4543-800E-265C3F02F814}" destId="{50B4B03F-FF75-094A-B119-AF604D507919}" srcOrd="1" destOrd="0" parTransId="{BFB8434E-2E70-8D49-8620-A986A7C6815D}" sibTransId="{C48F5D67-A35D-6847-9B00-74ECF75B9F7A}"/>
    <dgm:cxn modelId="{72398BC6-0750-7E4A-9363-BA1A17E00CDB}" srcId="{EDE7814E-4098-074C-9553-7B6DBE61FD73}" destId="{B5B0803D-352E-DE48-AB8A-5F2DD6AE7892}" srcOrd="0" destOrd="0" parTransId="{2FEE2747-6797-764F-B098-6B3B0DE20593}" sibTransId="{FC97C7F8-AC7D-FE4D-BF90-2773D6756F58}"/>
    <dgm:cxn modelId="{5045EDD2-6CD2-D545-A120-41227026CA2A}" type="presOf" srcId="{EDE7814E-4098-074C-9553-7B6DBE61FD73}" destId="{B0FCFB9A-80E9-4D46-BF0B-75F5F7AE98D0}" srcOrd="0" destOrd="0" presId="urn:microsoft.com/office/officeart/2005/8/layout/vList5"/>
    <dgm:cxn modelId="{1C32ECD3-BE60-0D43-BC42-19603D6F65AA}" type="presOf" srcId="{8CE5F3AC-C50A-4543-800E-265C3F02F814}" destId="{7BE7D31F-B3DD-F24F-B688-B1D85F15F88C}" srcOrd="0" destOrd="0" presId="urn:microsoft.com/office/officeart/2005/8/layout/vList5"/>
    <dgm:cxn modelId="{D03242D7-D218-BE4B-92C4-834F0036A879}" srcId="{8CE5F3AC-C50A-4543-800E-265C3F02F814}" destId="{B9EF23EA-FBBC-6247-BA02-2F28A17DD3A0}" srcOrd="2" destOrd="0" parTransId="{7DE8CF3B-A4DC-C94D-9A3E-5ABC4F1D8FEF}" sibTransId="{FA524ECB-4670-D44D-806F-65E7BF356D0D}"/>
    <dgm:cxn modelId="{175C82DA-CFBC-194D-85CC-44CA7EF00ED8}" srcId="{03FC7A67-6322-3A47-AFBA-91A6B498D075}" destId="{EDE7814E-4098-074C-9553-7B6DBE61FD73}" srcOrd="0" destOrd="0" parTransId="{FCBE00BE-BD76-C84B-9177-6B527CC62EB0}" sibTransId="{CDD14456-B846-A445-8C2C-63198561C2E9}"/>
    <dgm:cxn modelId="{15698FED-D195-6C4D-B57F-F368A4C10015}" type="presOf" srcId="{D1418999-2855-4C45-9858-A49BDA650B45}" destId="{55B9C5CE-AC4E-4845-B5C1-C0F0F66D8C96}" srcOrd="0" destOrd="0" presId="urn:microsoft.com/office/officeart/2005/8/layout/vList5"/>
    <dgm:cxn modelId="{9F4CEB3A-A1FE-D940-9158-E070BED11DFB}" type="presParOf" srcId="{948ADD74-E7B5-7C49-9725-748982BD8312}" destId="{89ADFC72-94A1-1E4F-BD84-B35AC99FAB3E}" srcOrd="0" destOrd="0" presId="urn:microsoft.com/office/officeart/2005/8/layout/vList5"/>
    <dgm:cxn modelId="{5C9AA79D-63F1-0E48-B472-6707BC47825D}" type="presParOf" srcId="{89ADFC72-94A1-1E4F-BD84-B35AC99FAB3E}" destId="{B0FCFB9A-80E9-4D46-BF0B-75F5F7AE98D0}" srcOrd="0" destOrd="0" presId="urn:microsoft.com/office/officeart/2005/8/layout/vList5"/>
    <dgm:cxn modelId="{20067E0D-ECF9-404D-8E34-04871FE06B95}" type="presParOf" srcId="{89ADFC72-94A1-1E4F-BD84-B35AC99FAB3E}" destId="{49CDFB17-6564-3F45-B1D3-4711428158F5}" srcOrd="1" destOrd="0" presId="urn:microsoft.com/office/officeart/2005/8/layout/vList5"/>
    <dgm:cxn modelId="{83244CAB-A07C-084E-B649-258290796482}" type="presParOf" srcId="{948ADD74-E7B5-7C49-9725-748982BD8312}" destId="{716F6727-4151-6548-8544-4D2284C6B1E7}" srcOrd="1" destOrd="0" presId="urn:microsoft.com/office/officeart/2005/8/layout/vList5"/>
    <dgm:cxn modelId="{82513C2B-A5B3-B949-8FCB-28C77F1FA3AE}" type="presParOf" srcId="{948ADD74-E7B5-7C49-9725-748982BD8312}" destId="{21CA4770-C76A-DE44-96A2-995E29169646}" srcOrd="2" destOrd="0" presId="urn:microsoft.com/office/officeart/2005/8/layout/vList5"/>
    <dgm:cxn modelId="{6AB57720-2E41-E64D-86BD-6BEF6F809C9B}" type="presParOf" srcId="{21CA4770-C76A-DE44-96A2-995E29169646}" destId="{C2B7C0F0-FC0D-0F42-BF38-C39AD734BC97}" srcOrd="0" destOrd="0" presId="urn:microsoft.com/office/officeart/2005/8/layout/vList5"/>
    <dgm:cxn modelId="{3528BC06-641A-264A-83BA-E38FD55318A4}" type="presParOf" srcId="{21CA4770-C76A-DE44-96A2-995E29169646}" destId="{63DDCA85-5E35-6F42-9306-C3EDD1E2662D}" srcOrd="1" destOrd="0" presId="urn:microsoft.com/office/officeart/2005/8/layout/vList5"/>
    <dgm:cxn modelId="{8E92AA52-29CE-AE49-A054-53F1546DBD72}" type="presParOf" srcId="{948ADD74-E7B5-7C49-9725-748982BD8312}" destId="{E77B488F-C525-BF41-8C36-454D1E4381CF}" srcOrd="3" destOrd="0" presId="urn:microsoft.com/office/officeart/2005/8/layout/vList5"/>
    <dgm:cxn modelId="{130BB78E-1BED-114C-A2CD-ABD6F1C3A0BE}" type="presParOf" srcId="{948ADD74-E7B5-7C49-9725-748982BD8312}" destId="{6654E433-EFDE-7645-899C-350BD7EDE2F6}" srcOrd="4" destOrd="0" presId="urn:microsoft.com/office/officeart/2005/8/layout/vList5"/>
    <dgm:cxn modelId="{A75C4244-07AB-AE45-ABBD-1E30F0A42603}" type="presParOf" srcId="{6654E433-EFDE-7645-899C-350BD7EDE2F6}" destId="{7BE7D31F-B3DD-F24F-B688-B1D85F15F88C}" srcOrd="0" destOrd="0" presId="urn:microsoft.com/office/officeart/2005/8/layout/vList5"/>
    <dgm:cxn modelId="{CB3DDE5F-A4EE-C94F-9AD6-4BCBF322C529}" type="presParOf" srcId="{6654E433-EFDE-7645-899C-350BD7EDE2F6}" destId="{55B9C5CE-AC4E-4845-B5C1-C0F0F66D8C9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35D611-8C2E-9E40-8CA6-9674C083AA9B}"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de-DE"/>
        </a:p>
      </dgm:t>
    </dgm:pt>
    <dgm:pt modelId="{861FB1A8-C50F-DC40-A43B-6CC1E41D6D8D}">
      <dgm:prSet phldrT="[Text]" custT="1"/>
      <dgm:spPr/>
      <dgm:t>
        <a:bodyPr/>
        <a:lstStyle/>
        <a:p>
          <a:r>
            <a:rPr lang="de-DE" sz="3200" b="1" dirty="0">
              <a:solidFill>
                <a:schemeClr val="bg1"/>
              </a:solidFill>
            </a:rPr>
            <a:t>1</a:t>
          </a:r>
        </a:p>
      </dgm:t>
    </dgm:pt>
    <dgm:pt modelId="{CF6AACCA-B962-8B43-B8DC-B96ED44D9704}" type="parTrans" cxnId="{E0E6A2F8-28A9-1440-891F-DB0EB811A780}">
      <dgm:prSet/>
      <dgm:spPr/>
      <dgm:t>
        <a:bodyPr/>
        <a:lstStyle/>
        <a:p>
          <a:endParaRPr lang="de-DE"/>
        </a:p>
      </dgm:t>
    </dgm:pt>
    <dgm:pt modelId="{CF529196-9B35-B942-ACEC-BA2D6F73B2DC}" type="sibTrans" cxnId="{E0E6A2F8-28A9-1440-891F-DB0EB811A780}">
      <dgm:prSet/>
      <dgm:spPr/>
      <dgm:t>
        <a:bodyPr/>
        <a:lstStyle/>
        <a:p>
          <a:endParaRPr lang="de-DE"/>
        </a:p>
      </dgm:t>
    </dgm:pt>
    <dgm:pt modelId="{B553CF17-FBB2-3444-B333-1CF52CCB2CFD}">
      <dgm:prSet phldrT="[Text]"/>
      <dgm:spPr/>
      <dgm:t>
        <a:bodyPr/>
        <a:lstStyle/>
        <a:p>
          <a:r>
            <a:rPr lang="de-DE" dirty="0"/>
            <a:t>Wissen über Nutzung und Bedeutung von Texten in bestimmten Kontexten</a:t>
          </a:r>
        </a:p>
      </dgm:t>
    </dgm:pt>
    <dgm:pt modelId="{E772E3E3-2821-6240-9A17-12F569E93EAD}" type="parTrans" cxnId="{2E4B2ED1-8DF2-1043-80AC-BDCF3D235282}">
      <dgm:prSet/>
      <dgm:spPr/>
      <dgm:t>
        <a:bodyPr/>
        <a:lstStyle/>
        <a:p>
          <a:endParaRPr lang="de-DE"/>
        </a:p>
      </dgm:t>
    </dgm:pt>
    <dgm:pt modelId="{28B60F01-8570-0A47-922B-5D919247010C}" type="sibTrans" cxnId="{2E4B2ED1-8DF2-1043-80AC-BDCF3D235282}">
      <dgm:prSet/>
      <dgm:spPr/>
      <dgm:t>
        <a:bodyPr/>
        <a:lstStyle/>
        <a:p>
          <a:endParaRPr lang="de-DE"/>
        </a:p>
      </dgm:t>
    </dgm:pt>
    <dgm:pt modelId="{EBC93035-9753-6E42-90CF-C43CCF4258B2}">
      <dgm:prSet phldrT="[Text]" custT="1"/>
      <dgm:spPr/>
      <dgm:t>
        <a:bodyPr/>
        <a:lstStyle/>
        <a:p>
          <a:r>
            <a:rPr lang="de-DE" sz="3200" b="1" dirty="0">
              <a:solidFill>
                <a:schemeClr val="bg1"/>
              </a:solidFill>
            </a:rPr>
            <a:t>2</a:t>
          </a:r>
        </a:p>
      </dgm:t>
    </dgm:pt>
    <dgm:pt modelId="{1975FCB1-758C-2042-8257-8E253D8F33FC}" type="parTrans" cxnId="{3BBF50B6-E739-4347-96E1-4CEF72CA9D4C}">
      <dgm:prSet/>
      <dgm:spPr/>
      <dgm:t>
        <a:bodyPr/>
        <a:lstStyle/>
        <a:p>
          <a:endParaRPr lang="de-DE"/>
        </a:p>
      </dgm:t>
    </dgm:pt>
    <dgm:pt modelId="{2403F86E-0B47-1340-9D66-23E664FAF93B}" type="sibTrans" cxnId="{3BBF50B6-E739-4347-96E1-4CEF72CA9D4C}">
      <dgm:prSet/>
      <dgm:spPr/>
      <dgm:t>
        <a:bodyPr/>
        <a:lstStyle/>
        <a:p>
          <a:endParaRPr lang="de-DE"/>
        </a:p>
      </dgm:t>
    </dgm:pt>
    <dgm:pt modelId="{A59F922F-4544-9640-ABD9-A0031B420D9B}">
      <dgm:prSet phldrT="[Text]"/>
      <dgm:spPr/>
      <dgm:t>
        <a:bodyPr/>
        <a:lstStyle/>
        <a:p>
          <a:r>
            <a:rPr lang="de-DE" dirty="0"/>
            <a:t> Fähigkeit, auf Texte </a:t>
          </a:r>
          <a:r>
            <a:rPr lang="de-DE" dirty="0" err="1"/>
            <a:t>identifikatorisch</a:t>
          </a:r>
          <a:r>
            <a:rPr lang="de-DE" dirty="0"/>
            <a:t> und handelnd reagieren zu können</a:t>
          </a:r>
        </a:p>
      </dgm:t>
    </dgm:pt>
    <dgm:pt modelId="{666B3D60-33FA-9048-B78C-8E29C478CD15}" type="parTrans" cxnId="{65EB349B-F1AD-0D45-A9F4-C03FD9AF8BCA}">
      <dgm:prSet/>
      <dgm:spPr/>
      <dgm:t>
        <a:bodyPr/>
        <a:lstStyle/>
        <a:p>
          <a:endParaRPr lang="de-DE"/>
        </a:p>
      </dgm:t>
    </dgm:pt>
    <dgm:pt modelId="{E0845ED6-0051-CB48-B9DD-9E94F4F4BBBE}" type="sibTrans" cxnId="{65EB349B-F1AD-0D45-A9F4-C03FD9AF8BCA}">
      <dgm:prSet/>
      <dgm:spPr/>
      <dgm:t>
        <a:bodyPr/>
        <a:lstStyle/>
        <a:p>
          <a:endParaRPr lang="de-DE"/>
        </a:p>
      </dgm:t>
    </dgm:pt>
    <dgm:pt modelId="{14913354-B5EB-2C44-B306-4A41DD21B0D7}">
      <dgm:prSet phldrT="[Text]" custT="1"/>
      <dgm:spPr/>
      <dgm:t>
        <a:bodyPr/>
        <a:lstStyle/>
        <a:p>
          <a:r>
            <a:rPr lang="de-DE" sz="3200" b="1" dirty="0">
              <a:solidFill>
                <a:schemeClr val="bg1"/>
              </a:solidFill>
            </a:rPr>
            <a:t>3</a:t>
          </a:r>
        </a:p>
      </dgm:t>
    </dgm:pt>
    <dgm:pt modelId="{AAC5648A-9C5A-5645-AFE7-006C0F8D08A6}" type="parTrans" cxnId="{C7CE7436-93A4-4F40-AB2F-CE245E99ECB6}">
      <dgm:prSet/>
      <dgm:spPr/>
      <dgm:t>
        <a:bodyPr/>
        <a:lstStyle/>
        <a:p>
          <a:endParaRPr lang="de-DE"/>
        </a:p>
      </dgm:t>
    </dgm:pt>
    <dgm:pt modelId="{C57797EC-63F2-ED46-AB38-822CFD715440}" type="sibTrans" cxnId="{C7CE7436-93A4-4F40-AB2F-CE245E99ECB6}">
      <dgm:prSet/>
      <dgm:spPr/>
      <dgm:t>
        <a:bodyPr/>
        <a:lstStyle/>
        <a:p>
          <a:endParaRPr lang="de-DE"/>
        </a:p>
      </dgm:t>
    </dgm:pt>
    <dgm:pt modelId="{4421B5F2-3E26-FD4B-8549-4DF711FCE52C}">
      <dgm:prSet phldrT="[Text]"/>
      <dgm:spPr/>
      <dgm:t>
        <a:bodyPr/>
        <a:lstStyle/>
        <a:p>
          <a:r>
            <a:rPr lang="de-DE" dirty="0"/>
            <a:t>Fähigkeit zur Anschlusskommunikation</a:t>
          </a:r>
        </a:p>
      </dgm:t>
    </dgm:pt>
    <dgm:pt modelId="{1FE5EBE3-676C-934C-AC01-065FE4773ECF}" type="parTrans" cxnId="{065D8F17-7E59-544F-95AE-3B51E4621D3C}">
      <dgm:prSet/>
      <dgm:spPr/>
      <dgm:t>
        <a:bodyPr/>
        <a:lstStyle/>
        <a:p>
          <a:endParaRPr lang="de-DE"/>
        </a:p>
      </dgm:t>
    </dgm:pt>
    <dgm:pt modelId="{73D0CBBA-1FCF-6C4D-91D6-CB894628C735}" type="sibTrans" cxnId="{065D8F17-7E59-544F-95AE-3B51E4621D3C}">
      <dgm:prSet/>
      <dgm:spPr/>
      <dgm:t>
        <a:bodyPr/>
        <a:lstStyle/>
        <a:p>
          <a:endParaRPr lang="de-DE"/>
        </a:p>
      </dgm:t>
    </dgm:pt>
    <dgm:pt modelId="{228D6D1A-6F50-3742-B632-1513A0D0A8D7}">
      <dgm:prSet phldrT="[Text]" custT="1"/>
      <dgm:spPr/>
      <dgm:t>
        <a:bodyPr/>
        <a:lstStyle/>
        <a:p>
          <a:r>
            <a:rPr lang="de-DE" sz="3200" b="1" dirty="0">
              <a:solidFill>
                <a:schemeClr val="bg1"/>
              </a:solidFill>
            </a:rPr>
            <a:t>4</a:t>
          </a:r>
        </a:p>
      </dgm:t>
    </dgm:pt>
    <dgm:pt modelId="{668EB988-F0A4-7649-8887-AC91196B5EFF}" type="parTrans" cxnId="{57E92E5C-1799-4C4C-9865-C6CF73126EEE}">
      <dgm:prSet/>
      <dgm:spPr/>
      <dgm:t>
        <a:bodyPr/>
        <a:lstStyle/>
        <a:p>
          <a:endParaRPr lang="de-DE"/>
        </a:p>
      </dgm:t>
    </dgm:pt>
    <dgm:pt modelId="{91EDE626-6456-DD4B-8E4E-E1501BF485A4}" type="sibTrans" cxnId="{57E92E5C-1799-4C4C-9865-C6CF73126EEE}">
      <dgm:prSet/>
      <dgm:spPr/>
      <dgm:t>
        <a:bodyPr/>
        <a:lstStyle/>
        <a:p>
          <a:endParaRPr lang="de-DE"/>
        </a:p>
      </dgm:t>
    </dgm:pt>
    <dgm:pt modelId="{7AA3DCB2-743A-144A-ADBD-CD63209FE665}">
      <dgm:prSet/>
      <dgm:spPr/>
      <dgm:t>
        <a:bodyPr/>
        <a:lstStyle/>
        <a:p>
          <a:r>
            <a:rPr lang="de-DE" dirty="0"/>
            <a:t>Fähigkeit passendes Lesematerial auszuwählen</a:t>
          </a:r>
        </a:p>
      </dgm:t>
    </dgm:pt>
    <dgm:pt modelId="{B232CE47-1542-4649-AF46-753E60BC719B}" type="parTrans" cxnId="{D1114B27-30B7-AD4D-B82E-ECCBF33B0867}">
      <dgm:prSet/>
      <dgm:spPr/>
      <dgm:t>
        <a:bodyPr/>
        <a:lstStyle/>
        <a:p>
          <a:endParaRPr lang="de-DE"/>
        </a:p>
      </dgm:t>
    </dgm:pt>
    <dgm:pt modelId="{1DC375DC-3B76-2C45-B796-2AE195B0FA3E}" type="sibTrans" cxnId="{D1114B27-30B7-AD4D-B82E-ECCBF33B0867}">
      <dgm:prSet/>
      <dgm:spPr/>
      <dgm:t>
        <a:bodyPr/>
        <a:lstStyle/>
        <a:p>
          <a:endParaRPr lang="de-DE"/>
        </a:p>
      </dgm:t>
    </dgm:pt>
    <dgm:pt modelId="{861EC99F-2E9A-AC4C-BFF5-F90F262A0734}" type="pres">
      <dgm:prSet presAssocID="{6A35D611-8C2E-9E40-8CA6-9674C083AA9B}" presName="linearFlow" presStyleCnt="0">
        <dgm:presLayoutVars>
          <dgm:dir/>
          <dgm:animLvl val="lvl"/>
          <dgm:resizeHandles val="exact"/>
        </dgm:presLayoutVars>
      </dgm:prSet>
      <dgm:spPr/>
    </dgm:pt>
    <dgm:pt modelId="{360E28ED-75BB-DB4C-8541-6C7A4C631CA1}" type="pres">
      <dgm:prSet presAssocID="{861FB1A8-C50F-DC40-A43B-6CC1E41D6D8D}" presName="composite" presStyleCnt="0"/>
      <dgm:spPr/>
    </dgm:pt>
    <dgm:pt modelId="{A52844CC-3C40-8C4B-AB2B-B06BAAFDA5A5}" type="pres">
      <dgm:prSet presAssocID="{861FB1A8-C50F-DC40-A43B-6CC1E41D6D8D}" presName="parentText" presStyleLbl="alignNode1" presStyleIdx="0" presStyleCnt="4">
        <dgm:presLayoutVars>
          <dgm:chMax val="1"/>
          <dgm:bulletEnabled val="1"/>
        </dgm:presLayoutVars>
      </dgm:prSet>
      <dgm:spPr/>
    </dgm:pt>
    <dgm:pt modelId="{8C5F84D8-541F-BE4C-B2BA-9210311B3308}" type="pres">
      <dgm:prSet presAssocID="{861FB1A8-C50F-DC40-A43B-6CC1E41D6D8D}" presName="descendantText" presStyleLbl="alignAcc1" presStyleIdx="0" presStyleCnt="4">
        <dgm:presLayoutVars>
          <dgm:bulletEnabled val="1"/>
        </dgm:presLayoutVars>
      </dgm:prSet>
      <dgm:spPr/>
    </dgm:pt>
    <dgm:pt modelId="{8B2D99A4-093D-6D45-902C-8BB5A6E6691B}" type="pres">
      <dgm:prSet presAssocID="{CF529196-9B35-B942-ACEC-BA2D6F73B2DC}" presName="sp" presStyleCnt="0"/>
      <dgm:spPr/>
    </dgm:pt>
    <dgm:pt modelId="{7AF6E479-E681-1944-BD9C-6AE3398E1C3C}" type="pres">
      <dgm:prSet presAssocID="{EBC93035-9753-6E42-90CF-C43CCF4258B2}" presName="composite" presStyleCnt="0"/>
      <dgm:spPr/>
    </dgm:pt>
    <dgm:pt modelId="{21045EC8-D9EC-1F4C-821A-01C4AE60D744}" type="pres">
      <dgm:prSet presAssocID="{EBC93035-9753-6E42-90CF-C43CCF4258B2}" presName="parentText" presStyleLbl="alignNode1" presStyleIdx="1" presStyleCnt="4">
        <dgm:presLayoutVars>
          <dgm:chMax val="1"/>
          <dgm:bulletEnabled val="1"/>
        </dgm:presLayoutVars>
      </dgm:prSet>
      <dgm:spPr/>
    </dgm:pt>
    <dgm:pt modelId="{6751BB80-5E18-D649-8ADE-F0F140A40317}" type="pres">
      <dgm:prSet presAssocID="{EBC93035-9753-6E42-90CF-C43CCF4258B2}" presName="descendantText" presStyleLbl="alignAcc1" presStyleIdx="1" presStyleCnt="4">
        <dgm:presLayoutVars>
          <dgm:bulletEnabled val="1"/>
        </dgm:presLayoutVars>
      </dgm:prSet>
      <dgm:spPr/>
    </dgm:pt>
    <dgm:pt modelId="{2E6DADB5-38DD-584E-8FDA-E68B80D7AD22}" type="pres">
      <dgm:prSet presAssocID="{2403F86E-0B47-1340-9D66-23E664FAF93B}" presName="sp" presStyleCnt="0"/>
      <dgm:spPr/>
    </dgm:pt>
    <dgm:pt modelId="{AACD9888-E114-0447-947F-3589C7BA1472}" type="pres">
      <dgm:prSet presAssocID="{14913354-B5EB-2C44-B306-4A41DD21B0D7}" presName="composite" presStyleCnt="0"/>
      <dgm:spPr/>
    </dgm:pt>
    <dgm:pt modelId="{91D51BC1-7196-9C49-AA0C-C6F5E2EFCF66}" type="pres">
      <dgm:prSet presAssocID="{14913354-B5EB-2C44-B306-4A41DD21B0D7}" presName="parentText" presStyleLbl="alignNode1" presStyleIdx="2" presStyleCnt="4">
        <dgm:presLayoutVars>
          <dgm:chMax val="1"/>
          <dgm:bulletEnabled val="1"/>
        </dgm:presLayoutVars>
      </dgm:prSet>
      <dgm:spPr/>
    </dgm:pt>
    <dgm:pt modelId="{636484C6-6FBE-604E-8E92-8C49F23CEB18}" type="pres">
      <dgm:prSet presAssocID="{14913354-B5EB-2C44-B306-4A41DD21B0D7}" presName="descendantText" presStyleLbl="alignAcc1" presStyleIdx="2" presStyleCnt="4">
        <dgm:presLayoutVars>
          <dgm:bulletEnabled val="1"/>
        </dgm:presLayoutVars>
      </dgm:prSet>
      <dgm:spPr/>
    </dgm:pt>
    <dgm:pt modelId="{EA767498-FAB5-E547-BCCD-F5F0CD4DD913}" type="pres">
      <dgm:prSet presAssocID="{C57797EC-63F2-ED46-AB38-822CFD715440}" presName="sp" presStyleCnt="0"/>
      <dgm:spPr/>
    </dgm:pt>
    <dgm:pt modelId="{851178C9-AF78-1C49-90B4-0DD0816BADE1}" type="pres">
      <dgm:prSet presAssocID="{228D6D1A-6F50-3742-B632-1513A0D0A8D7}" presName="composite" presStyleCnt="0"/>
      <dgm:spPr/>
    </dgm:pt>
    <dgm:pt modelId="{6E04AC5E-3E0B-3146-A7EA-119E3F549F50}" type="pres">
      <dgm:prSet presAssocID="{228D6D1A-6F50-3742-B632-1513A0D0A8D7}" presName="parentText" presStyleLbl="alignNode1" presStyleIdx="3" presStyleCnt="4">
        <dgm:presLayoutVars>
          <dgm:chMax val="1"/>
          <dgm:bulletEnabled val="1"/>
        </dgm:presLayoutVars>
      </dgm:prSet>
      <dgm:spPr/>
    </dgm:pt>
    <dgm:pt modelId="{3BD8844C-1071-C348-8572-1EF2373B5498}" type="pres">
      <dgm:prSet presAssocID="{228D6D1A-6F50-3742-B632-1513A0D0A8D7}" presName="descendantText" presStyleLbl="alignAcc1" presStyleIdx="3" presStyleCnt="4">
        <dgm:presLayoutVars>
          <dgm:bulletEnabled val="1"/>
        </dgm:presLayoutVars>
      </dgm:prSet>
      <dgm:spPr/>
    </dgm:pt>
  </dgm:ptLst>
  <dgm:cxnLst>
    <dgm:cxn modelId="{943BA10F-3F1B-B74D-8221-76B187B36E16}" type="presOf" srcId="{B553CF17-FBB2-3444-B333-1CF52CCB2CFD}" destId="{8C5F84D8-541F-BE4C-B2BA-9210311B3308}" srcOrd="0" destOrd="0" presId="urn:microsoft.com/office/officeart/2005/8/layout/chevron2"/>
    <dgm:cxn modelId="{BDB9F515-520D-C846-819C-FCD13B2B6220}" type="presOf" srcId="{861FB1A8-C50F-DC40-A43B-6CC1E41D6D8D}" destId="{A52844CC-3C40-8C4B-AB2B-B06BAAFDA5A5}" srcOrd="0" destOrd="0" presId="urn:microsoft.com/office/officeart/2005/8/layout/chevron2"/>
    <dgm:cxn modelId="{065D8F17-7E59-544F-95AE-3B51E4621D3C}" srcId="{228D6D1A-6F50-3742-B632-1513A0D0A8D7}" destId="{4421B5F2-3E26-FD4B-8549-4DF711FCE52C}" srcOrd="0" destOrd="0" parTransId="{1FE5EBE3-676C-934C-AC01-065FE4773ECF}" sibTransId="{73D0CBBA-1FCF-6C4D-91D6-CB894628C735}"/>
    <dgm:cxn modelId="{D1114B27-30B7-AD4D-B82E-ECCBF33B0867}" srcId="{14913354-B5EB-2C44-B306-4A41DD21B0D7}" destId="{7AA3DCB2-743A-144A-ADBD-CD63209FE665}" srcOrd="0" destOrd="0" parTransId="{B232CE47-1542-4649-AF46-753E60BC719B}" sibTransId="{1DC375DC-3B76-2C45-B796-2AE195B0FA3E}"/>
    <dgm:cxn modelId="{52000F2E-E1F0-494F-AF64-9C9DC0AD2DFC}" type="presOf" srcId="{A59F922F-4544-9640-ABD9-A0031B420D9B}" destId="{6751BB80-5E18-D649-8ADE-F0F140A40317}" srcOrd="0" destOrd="0" presId="urn:microsoft.com/office/officeart/2005/8/layout/chevron2"/>
    <dgm:cxn modelId="{C7CE7436-93A4-4F40-AB2F-CE245E99ECB6}" srcId="{6A35D611-8C2E-9E40-8CA6-9674C083AA9B}" destId="{14913354-B5EB-2C44-B306-4A41DD21B0D7}" srcOrd="2" destOrd="0" parTransId="{AAC5648A-9C5A-5645-AFE7-006C0F8D08A6}" sibTransId="{C57797EC-63F2-ED46-AB38-822CFD715440}"/>
    <dgm:cxn modelId="{D9BF3843-99FC-FD47-9F07-A8CAAEA15A98}" type="presOf" srcId="{4421B5F2-3E26-FD4B-8549-4DF711FCE52C}" destId="{3BD8844C-1071-C348-8572-1EF2373B5498}" srcOrd="0" destOrd="0" presId="urn:microsoft.com/office/officeart/2005/8/layout/chevron2"/>
    <dgm:cxn modelId="{355C404D-DE3F-3B48-956C-04C598DE77C3}" type="presOf" srcId="{228D6D1A-6F50-3742-B632-1513A0D0A8D7}" destId="{6E04AC5E-3E0B-3146-A7EA-119E3F549F50}" srcOrd="0" destOrd="0" presId="urn:microsoft.com/office/officeart/2005/8/layout/chevron2"/>
    <dgm:cxn modelId="{6F8D5658-C7DB-8F4A-AA85-A4ED13C2E907}" type="presOf" srcId="{7AA3DCB2-743A-144A-ADBD-CD63209FE665}" destId="{636484C6-6FBE-604E-8E92-8C49F23CEB18}" srcOrd="0" destOrd="0" presId="urn:microsoft.com/office/officeart/2005/8/layout/chevron2"/>
    <dgm:cxn modelId="{57E92E5C-1799-4C4C-9865-C6CF73126EEE}" srcId="{6A35D611-8C2E-9E40-8CA6-9674C083AA9B}" destId="{228D6D1A-6F50-3742-B632-1513A0D0A8D7}" srcOrd="3" destOrd="0" parTransId="{668EB988-F0A4-7649-8887-AC91196B5EFF}" sibTransId="{91EDE626-6456-DD4B-8E4E-E1501BF485A4}"/>
    <dgm:cxn modelId="{DAD65963-3295-9447-AB41-B8CEAA5D880C}" type="presOf" srcId="{14913354-B5EB-2C44-B306-4A41DD21B0D7}" destId="{91D51BC1-7196-9C49-AA0C-C6F5E2EFCF66}" srcOrd="0" destOrd="0" presId="urn:microsoft.com/office/officeart/2005/8/layout/chevron2"/>
    <dgm:cxn modelId="{65EB349B-F1AD-0D45-A9F4-C03FD9AF8BCA}" srcId="{EBC93035-9753-6E42-90CF-C43CCF4258B2}" destId="{A59F922F-4544-9640-ABD9-A0031B420D9B}" srcOrd="0" destOrd="0" parTransId="{666B3D60-33FA-9048-B78C-8E29C478CD15}" sibTransId="{E0845ED6-0051-CB48-B9DD-9E94F4F4BBBE}"/>
    <dgm:cxn modelId="{3BBF50B6-E739-4347-96E1-4CEF72CA9D4C}" srcId="{6A35D611-8C2E-9E40-8CA6-9674C083AA9B}" destId="{EBC93035-9753-6E42-90CF-C43CCF4258B2}" srcOrd="1" destOrd="0" parTransId="{1975FCB1-758C-2042-8257-8E253D8F33FC}" sibTransId="{2403F86E-0B47-1340-9D66-23E664FAF93B}"/>
    <dgm:cxn modelId="{2E4B2ED1-8DF2-1043-80AC-BDCF3D235282}" srcId="{861FB1A8-C50F-DC40-A43B-6CC1E41D6D8D}" destId="{B553CF17-FBB2-3444-B333-1CF52CCB2CFD}" srcOrd="0" destOrd="0" parTransId="{E772E3E3-2821-6240-9A17-12F569E93EAD}" sibTransId="{28B60F01-8570-0A47-922B-5D919247010C}"/>
    <dgm:cxn modelId="{3434E5EC-6980-9D49-84C1-BF6AC97A7EBD}" type="presOf" srcId="{EBC93035-9753-6E42-90CF-C43CCF4258B2}" destId="{21045EC8-D9EC-1F4C-821A-01C4AE60D744}" srcOrd="0" destOrd="0" presId="urn:microsoft.com/office/officeart/2005/8/layout/chevron2"/>
    <dgm:cxn modelId="{2FB849F5-8AE8-864D-83D6-31DBA1147CC4}" type="presOf" srcId="{6A35D611-8C2E-9E40-8CA6-9674C083AA9B}" destId="{861EC99F-2E9A-AC4C-BFF5-F90F262A0734}" srcOrd="0" destOrd="0" presId="urn:microsoft.com/office/officeart/2005/8/layout/chevron2"/>
    <dgm:cxn modelId="{E0E6A2F8-28A9-1440-891F-DB0EB811A780}" srcId="{6A35D611-8C2E-9E40-8CA6-9674C083AA9B}" destId="{861FB1A8-C50F-DC40-A43B-6CC1E41D6D8D}" srcOrd="0" destOrd="0" parTransId="{CF6AACCA-B962-8B43-B8DC-B96ED44D9704}" sibTransId="{CF529196-9B35-B942-ACEC-BA2D6F73B2DC}"/>
    <dgm:cxn modelId="{6B25D5B9-6FAE-E045-A8CA-855CC169F665}" type="presParOf" srcId="{861EC99F-2E9A-AC4C-BFF5-F90F262A0734}" destId="{360E28ED-75BB-DB4C-8541-6C7A4C631CA1}" srcOrd="0" destOrd="0" presId="urn:microsoft.com/office/officeart/2005/8/layout/chevron2"/>
    <dgm:cxn modelId="{EAC52A4D-7ACB-5344-A74E-A8EA48B0775C}" type="presParOf" srcId="{360E28ED-75BB-DB4C-8541-6C7A4C631CA1}" destId="{A52844CC-3C40-8C4B-AB2B-B06BAAFDA5A5}" srcOrd="0" destOrd="0" presId="urn:microsoft.com/office/officeart/2005/8/layout/chevron2"/>
    <dgm:cxn modelId="{5204FC08-5616-B642-A031-957C3308DC41}" type="presParOf" srcId="{360E28ED-75BB-DB4C-8541-6C7A4C631CA1}" destId="{8C5F84D8-541F-BE4C-B2BA-9210311B3308}" srcOrd="1" destOrd="0" presId="urn:microsoft.com/office/officeart/2005/8/layout/chevron2"/>
    <dgm:cxn modelId="{ABB122F5-9167-0C44-946D-CBBFB9159473}" type="presParOf" srcId="{861EC99F-2E9A-AC4C-BFF5-F90F262A0734}" destId="{8B2D99A4-093D-6D45-902C-8BB5A6E6691B}" srcOrd="1" destOrd="0" presId="urn:microsoft.com/office/officeart/2005/8/layout/chevron2"/>
    <dgm:cxn modelId="{A41937C7-AA13-B44D-9E2F-09779D417C24}" type="presParOf" srcId="{861EC99F-2E9A-AC4C-BFF5-F90F262A0734}" destId="{7AF6E479-E681-1944-BD9C-6AE3398E1C3C}" srcOrd="2" destOrd="0" presId="urn:microsoft.com/office/officeart/2005/8/layout/chevron2"/>
    <dgm:cxn modelId="{FF40A4CF-5BC7-B34A-83C9-661D6CDD4DE8}" type="presParOf" srcId="{7AF6E479-E681-1944-BD9C-6AE3398E1C3C}" destId="{21045EC8-D9EC-1F4C-821A-01C4AE60D744}" srcOrd="0" destOrd="0" presId="urn:microsoft.com/office/officeart/2005/8/layout/chevron2"/>
    <dgm:cxn modelId="{F23CEC91-5F2A-D649-8CA4-7204A4EEC3A3}" type="presParOf" srcId="{7AF6E479-E681-1944-BD9C-6AE3398E1C3C}" destId="{6751BB80-5E18-D649-8ADE-F0F140A40317}" srcOrd="1" destOrd="0" presId="urn:microsoft.com/office/officeart/2005/8/layout/chevron2"/>
    <dgm:cxn modelId="{5CCDB944-83EF-7941-A688-06FF668A108D}" type="presParOf" srcId="{861EC99F-2E9A-AC4C-BFF5-F90F262A0734}" destId="{2E6DADB5-38DD-584E-8FDA-E68B80D7AD22}" srcOrd="3" destOrd="0" presId="urn:microsoft.com/office/officeart/2005/8/layout/chevron2"/>
    <dgm:cxn modelId="{B7DC5A9F-3FB7-AF47-AB45-121821CA3A1A}" type="presParOf" srcId="{861EC99F-2E9A-AC4C-BFF5-F90F262A0734}" destId="{AACD9888-E114-0447-947F-3589C7BA1472}" srcOrd="4" destOrd="0" presId="urn:microsoft.com/office/officeart/2005/8/layout/chevron2"/>
    <dgm:cxn modelId="{66B15D17-7116-124B-96CD-4E0F0B952FA3}" type="presParOf" srcId="{AACD9888-E114-0447-947F-3589C7BA1472}" destId="{91D51BC1-7196-9C49-AA0C-C6F5E2EFCF66}" srcOrd="0" destOrd="0" presId="urn:microsoft.com/office/officeart/2005/8/layout/chevron2"/>
    <dgm:cxn modelId="{02243A83-AEAD-F342-95E3-72627F2B1B04}" type="presParOf" srcId="{AACD9888-E114-0447-947F-3589C7BA1472}" destId="{636484C6-6FBE-604E-8E92-8C49F23CEB18}" srcOrd="1" destOrd="0" presId="urn:microsoft.com/office/officeart/2005/8/layout/chevron2"/>
    <dgm:cxn modelId="{2D0A586C-EF74-BF44-A9BB-A6642DDB660D}" type="presParOf" srcId="{861EC99F-2E9A-AC4C-BFF5-F90F262A0734}" destId="{EA767498-FAB5-E547-BCCD-F5F0CD4DD913}" srcOrd="5" destOrd="0" presId="urn:microsoft.com/office/officeart/2005/8/layout/chevron2"/>
    <dgm:cxn modelId="{102BD218-4F31-624B-AA89-017F96ECBC80}" type="presParOf" srcId="{861EC99F-2E9A-AC4C-BFF5-F90F262A0734}" destId="{851178C9-AF78-1C49-90B4-0DD0816BADE1}" srcOrd="6" destOrd="0" presId="urn:microsoft.com/office/officeart/2005/8/layout/chevron2"/>
    <dgm:cxn modelId="{46E687E3-3E15-5A46-8EE3-69800C56113C}" type="presParOf" srcId="{851178C9-AF78-1C49-90B4-0DD0816BADE1}" destId="{6E04AC5E-3E0B-3146-A7EA-119E3F549F50}" srcOrd="0" destOrd="0" presId="urn:microsoft.com/office/officeart/2005/8/layout/chevron2"/>
    <dgm:cxn modelId="{3C984BDD-6AF2-1048-A7A2-861773CE01E7}" type="presParOf" srcId="{851178C9-AF78-1C49-90B4-0DD0816BADE1}" destId="{3BD8844C-1071-C348-8572-1EF2373B549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34D1EA-4D78-6742-BD0F-C597D59FE43C}"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de-DE"/>
        </a:p>
      </dgm:t>
    </dgm:pt>
    <dgm:pt modelId="{5BDFD739-FF54-FB4D-A4DE-6FEBAAE68C93}">
      <dgm:prSet phldrT="[Text]" custT="1"/>
      <dgm:spPr/>
      <dgm:t>
        <a:bodyPr/>
        <a:lstStyle/>
        <a:p>
          <a:r>
            <a:rPr lang="de-DE" sz="1800" b="1" dirty="0"/>
            <a:t>Lese-engagement</a:t>
          </a:r>
          <a:r>
            <a:rPr lang="de-DE" sz="1400" b="1" dirty="0"/>
            <a:t> </a:t>
          </a:r>
        </a:p>
      </dgm:t>
    </dgm:pt>
    <dgm:pt modelId="{269E613C-40CF-BE44-BFC3-BFB7D489C304}" type="parTrans" cxnId="{0046AA8D-F966-4C44-B63C-0AF75D88D34B}">
      <dgm:prSet/>
      <dgm:spPr/>
      <dgm:t>
        <a:bodyPr/>
        <a:lstStyle/>
        <a:p>
          <a:endParaRPr lang="de-DE"/>
        </a:p>
      </dgm:t>
    </dgm:pt>
    <dgm:pt modelId="{E5FFA091-F598-2E4C-BD0C-39281CF5A726}" type="sibTrans" cxnId="{0046AA8D-F966-4C44-B63C-0AF75D88D34B}">
      <dgm:prSet/>
      <dgm:spPr/>
      <dgm:t>
        <a:bodyPr/>
        <a:lstStyle/>
        <a:p>
          <a:endParaRPr lang="de-DE"/>
        </a:p>
      </dgm:t>
    </dgm:pt>
    <dgm:pt modelId="{38C44D8E-CB0D-A442-9D97-05F7C8CF4557}">
      <dgm:prSet phldrT="[Text]" custT="1"/>
      <dgm:spPr/>
      <dgm:t>
        <a:bodyPr/>
        <a:lstStyle/>
        <a:p>
          <a:r>
            <a:rPr lang="de-DE" sz="1400" b="1" dirty="0"/>
            <a:t>Lehrer-Schüler-Konferenzen</a:t>
          </a:r>
        </a:p>
      </dgm:t>
    </dgm:pt>
    <dgm:pt modelId="{1470791B-CF26-0B4F-AA11-E4290B9F4092}" type="parTrans" cxnId="{C8F9704A-EF70-3544-B571-1EA57EE51BE7}">
      <dgm:prSet/>
      <dgm:spPr/>
      <dgm:t>
        <a:bodyPr/>
        <a:lstStyle/>
        <a:p>
          <a:endParaRPr lang="de-DE"/>
        </a:p>
      </dgm:t>
    </dgm:pt>
    <dgm:pt modelId="{E349DA07-C77F-174F-932F-1967FAFAAD61}" type="sibTrans" cxnId="{C8F9704A-EF70-3544-B571-1EA57EE51BE7}">
      <dgm:prSet/>
      <dgm:spPr/>
      <dgm:t>
        <a:bodyPr/>
        <a:lstStyle/>
        <a:p>
          <a:endParaRPr lang="de-DE"/>
        </a:p>
      </dgm:t>
    </dgm:pt>
    <dgm:pt modelId="{01FBBABD-E909-C34B-AE04-41F82F55AE43}">
      <dgm:prSet phldrT="[Text]" custT="1"/>
      <dgm:spPr/>
      <dgm:t>
        <a:bodyPr/>
        <a:lstStyle/>
        <a:p>
          <a:r>
            <a:rPr lang="de-DE" sz="1800" b="1" dirty="0"/>
            <a:t>Lese-umgebung</a:t>
          </a:r>
        </a:p>
      </dgm:t>
    </dgm:pt>
    <dgm:pt modelId="{C204702A-6026-704F-B535-6E2E904EC340}" type="parTrans" cxnId="{D9992C82-48F7-EA42-9829-D9369A0684BE}">
      <dgm:prSet/>
      <dgm:spPr/>
      <dgm:t>
        <a:bodyPr/>
        <a:lstStyle/>
        <a:p>
          <a:endParaRPr lang="de-DE"/>
        </a:p>
      </dgm:t>
    </dgm:pt>
    <dgm:pt modelId="{A1537A2B-15CF-D34A-9B33-6D7C8158B8BC}" type="sibTrans" cxnId="{D9992C82-48F7-EA42-9829-D9369A0684BE}">
      <dgm:prSet/>
      <dgm:spPr/>
      <dgm:t>
        <a:bodyPr/>
        <a:lstStyle/>
        <a:p>
          <a:endParaRPr lang="de-DE"/>
        </a:p>
      </dgm:t>
    </dgm:pt>
    <dgm:pt modelId="{19181D7A-BE71-C44B-B919-AF3CD489BEA9}">
      <dgm:prSet phldrT="[Text]" custT="1"/>
      <dgm:spPr/>
      <dgm:t>
        <a:bodyPr/>
        <a:lstStyle/>
        <a:p>
          <a:r>
            <a:rPr lang="de-DE" sz="1400" b="1" dirty="0"/>
            <a:t>Bücherkisten, Leseecken usw.</a:t>
          </a:r>
        </a:p>
      </dgm:t>
    </dgm:pt>
    <dgm:pt modelId="{4479F86C-DFEE-F140-81CF-0A9F0F14D487}" type="parTrans" cxnId="{E4BBEED9-6E58-D541-902F-5CE8697B8A2E}">
      <dgm:prSet/>
      <dgm:spPr/>
      <dgm:t>
        <a:bodyPr/>
        <a:lstStyle/>
        <a:p>
          <a:endParaRPr lang="de-DE"/>
        </a:p>
      </dgm:t>
    </dgm:pt>
    <dgm:pt modelId="{259F15FD-4CF0-E548-844B-B1F20407A97C}" type="sibTrans" cxnId="{E4BBEED9-6E58-D541-902F-5CE8697B8A2E}">
      <dgm:prSet/>
      <dgm:spPr/>
      <dgm:t>
        <a:bodyPr/>
        <a:lstStyle/>
        <a:p>
          <a:endParaRPr lang="de-DE"/>
        </a:p>
      </dgm:t>
    </dgm:pt>
    <dgm:pt modelId="{FDC87650-8E0B-9D4A-A1BA-9C2270EF5176}">
      <dgm:prSet phldrT="[Text]" custT="1"/>
      <dgm:spPr/>
      <dgm:t>
        <a:bodyPr/>
        <a:lstStyle/>
        <a:p>
          <a:r>
            <a:rPr lang="de-DE" sz="1800" b="1" dirty="0"/>
            <a:t>Text-Leser-Passung</a:t>
          </a:r>
        </a:p>
      </dgm:t>
    </dgm:pt>
    <dgm:pt modelId="{C3451AB3-6175-6447-B73F-F5B5F7D499DA}" type="parTrans" cxnId="{E0A58D96-AD38-FA4D-B85C-B422DEEAF786}">
      <dgm:prSet/>
      <dgm:spPr/>
      <dgm:t>
        <a:bodyPr/>
        <a:lstStyle/>
        <a:p>
          <a:endParaRPr lang="de-DE"/>
        </a:p>
      </dgm:t>
    </dgm:pt>
    <dgm:pt modelId="{F8714DB3-F44A-A740-AB8E-355321CF15E4}" type="sibTrans" cxnId="{E0A58D96-AD38-FA4D-B85C-B422DEEAF786}">
      <dgm:prSet/>
      <dgm:spPr/>
      <dgm:t>
        <a:bodyPr/>
        <a:lstStyle/>
        <a:p>
          <a:endParaRPr lang="de-DE"/>
        </a:p>
      </dgm:t>
    </dgm:pt>
    <dgm:pt modelId="{01FA2B21-9EDA-3946-ACF1-4469D28FEA1B}">
      <dgm:prSet phldrT="[Text]" custT="1"/>
      <dgm:spPr/>
      <dgm:t>
        <a:bodyPr/>
        <a:lstStyle/>
        <a:p>
          <a:r>
            <a:rPr lang="de-DE" sz="1400" b="1" dirty="0"/>
            <a:t>Textschwierig-</a:t>
          </a:r>
          <a:r>
            <a:rPr lang="de-DE" sz="1400" b="1" dirty="0" err="1"/>
            <a:t>keit</a:t>
          </a:r>
          <a:r>
            <a:rPr lang="de-DE" sz="1400" b="1" dirty="0"/>
            <a:t> markieren (Lesestoff)</a:t>
          </a:r>
        </a:p>
      </dgm:t>
    </dgm:pt>
    <dgm:pt modelId="{F1DED454-10BD-CD44-A312-AD0E9B2B8B5A}" type="parTrans" cxnId="{95B32D26-EE1D-B24D-A0A2-C64CCFBC8EC3}">
      <dgm:prSet/>
      <dgm:spPr/>
      <dgm:t>
        <a:bodyPr/>
        <a:lstStyle/>
        <a:p>
          <a:endParaRPr lang="de-DE"/>
        </a:p>
      </dgm:t>
    </dgm:pt>
    <dgm:pt modelId="{F565892E-3B17-C54A-B517-68864986F696}" type="sibTrans" cxnId="{95B32D26-EE1D-B24D-A0A2-C64CCFBC8EC3}">
      <dgm:prSet/>
      <dgm:spPr/>
      <dgm:t>
        <a:bodyPr/>
        <a:lstStyle/>
        <a:p>
          <a:endParaRPr lang="de-DE"/>
        </a:p>
      </dgm:t>
    </dgm:pt>
    <dgm:pt modelId="{FCA8FBA9-A102-7745-A4E0-83D697B61FF9}">
      <dgm:prSet custT="1"/>
      <dgm:spPr/>
      <dgm:t>
        <a:bodyPr/>
        <a:lstStyle/>
        <a:p>
          <a:r>
            <a:rPr lang="de-DE" sz="1600" b="1" dirty="0"/>
            <a:t>Anschluss-kommunikation</a:t>
          </a:r>
        </a:p>
      </dgm:t>
    </dgm:pt>
    <dgm:pt modelId="{D92D8C53-896B-BF4C-8807-29F881BB3208}" type="parTrans" cxnId="{2F9EC27D-CB8A-5D48-BBA2-9CC0DC628EC9}">
      <dgm:prSet/>
      <dgm:spPr/>
      <dgm:t>
        <a:bodyPr/>
        <a:lstStyle/>
        <a:p>
          <a:endParaRPr lang="de-DE"/>
        </a:p>
      </dgm:t>
    </dgm:pt>
    <dgm:pt modelId="{CB447462-14FF-A34B-9197-8267D6643BCC}" type="sibTrans" cxnId="{2F9EC27D-CB8A-5D48-BBA2-9CC0DC628EC9}">
      <dgm:prSet/>
      <dgm:spPr/>
      <dgm:t>
        <a:bodyPr/>
        <a:lstStyle/>
        <a:p>
          <a:endParaRPr lang="de-DE"/>
        </a:p>
      </dgm:t>
    </dgm:pt>
    <dgm:pt modelId="{6295EAA7-BC69-6D43-8889-03A4E5BED3B7}">
      <dgm:prSet custT="1"/>
      <dgm:spPr/>
      <dgm:t>
        <a:bodyPr/>
        <a:lstStyle/>
        <a:p>
          <a:r>
            <a:rPr lang="de-DE" sz="1400" b="1" dirty="0"/>
            <a:t>Einzel- oder Gruppen-gespräche</a:t>
          </a:r>
        </a:p>
      </dgm:t>
    </dgm:pt>
    <dgm:pt modelId="{EC5DF844-1A68-FA4A-82DC-0BEBAA53D945}" type="parTrans" cxnId="{85066285-43C4-B44C-BE3B-933AA9BB7A6E}">
      <dgm:prSet/>
      <dgm:spPr/>
      <dgm:t>
        <a:bodyPr/>
        <a:lstStyle/>
        <a:p>
          <a:endParaRPr lang="de-DE"/>
        </a:p>
      </dgm:t>
    </dgm:pt>
    <dgm:pt modelId="{525122B0-1E25-DF41-9088-5ACE3ACDB3EC}" type="sibTrans" cxnId="{85066285-43C4-B44C-BE3B-933AA9BB7A6E}">
      <dgm:prSet/>
      <dgm:spPr/>
      <dgm:t>
        <a:bodyPr/>
        <a:lstStyle/>
        <a:p>
          <a:endParaRPr lang="de-DE"/>
        </a:p>
      </dgm:t>
    </dgm:pt>
    <dgm:pt modelId="{B4411134-D173-3949-AC8C-7D3D0002A34B}">
      <dgm:prSet phldrT="[Text]" custT="1"/>
      <dgm:spPr/>
      <dgm:t>
        <a:bodyPr/>
        <a:lstStyle/>
        <a:p>
          <a:r>
            <a:rPr lang="de-DE" sz="1400" b="1" dirty="0"/>
            <a:t>Individuelle Beratung</a:t>
          </a:r>
        </a:p>
      </dgm:t>
    </dgm:pt>
    <dgm:pt modelId="{82CD28AA-2248-E340-83D6-D0CEC47BF19D}" type="parTrans" cxnId="{E4DB41FD-981E-B640-83B9-523B11882DEF}">
      <dgm:prSet/>
      <dgm:spPr/>
      <dgm:t>
        <a:bodyPr/>
        <a:lstStyle/>
        <a:p>
          <a:endParaRPr lang="de-DE"/>
        </a:p>
      </dgm:t>
    </dgm:pt>
    <dgm:pt modelId="{80EE88A4-2053-C440-B86C-A460A40975E7}" type="sibTrans" cxnId="{E4DB41FD-981E-B640-83B9-523B11882DEF}">
      <dgm:prSet/>
      <dgm:spPr/>
      <dgm:t>
        <a:bodyPr/>
        <a:lstStyle/>
        <a:p>
          <a:endParaRPr lang="de-DE"/>
        </a:p>
      </dgm:t>
    </dgm:pt>
    <dgm:pt modelId="{4E1C673D-8B3F-2443-BBC7-4CD170BF09C3}">
      <dgm:prSet phldrT="[Text]" custT="1"/>
      <dgm:spPr/>
      <dgm:t>
        <a:bodyPr/>
        <a:lstStyle/>
        <a:p>
          <a:r>
            <a:rPr lang="de-DE" sz="1400" b="1" dirty="0"/>
            <a:t>Breites Angebot an Lesestoffen</a:t>
          </a:r>
        </a:p>
      </dgm:t>
    </dgm:pt>
    <dgm:pt modelId="{4F7C2F43-741C-4146-9999-4ED5C39F9E6C}" type="parTrans" cxnId="{1C541CB2-B858-AE41-B44F-FFD1056C086A}">
      <dgm:prSet/>
      <dgm:spPr/>
      <dgm:t>
        <a:bodyPr/>
        <a:lstStyle/>
        <a:p>
          <a:endParaRPr lang="de-DE"/>
        </a:p>
      </dgm:t>
    </dgm:pt>
    <dgm:pt modelId="{6FEAAEA0-13BC-0A41-953A-BDB2AE993D3E}" type="sibTrans" cxnId="{1C541CB2-B858-AE41-B44F-FFD1056C086A}">
      <dgm:prSet/>
      <dgm:spPr/>
      <dgm:t>
        <a:bodyPr/>
        <a:lstStyle/>
        <a:p>
          <a:endParaRPr lang="de-DE"/>
        </a:p>
      </dgm:t>
    </dgm:pt>
    <dgm:pt modelId="{C34E6A43-6F3D-704C-9EB8-30B55CD9DF32}">
      <dgm:prSet phldrT="[Text]" custT="1"/>
      <dgm:spPr/>
      <dgm:t>
        <a:bodyPr/>
        <a:lstStyle/>
        <a:p>
          <a:r>
            <a:rPr lang="de-DE" sz="1400" b="1" dirty="0" err="1"/>
            <a:t>Leserkompe-tenz</a:t>
          </a:r>
          <a:r>
            <a:rPr lang="de-DE" sz="1400" b="1" dirty="0"/>
            <a:t> ermitteln (Leser)</a:t>
          </a:r>
        </a:p>
      </dgm:t>
    </dgm:pt>
    <dgm:pt modelId="{B44C5D33-DB41-2045-BEBE-082AC4F00C6B}" type="parTrans" cxnId="{1BDB7252-2375-1A42-982B-0B1530E9F55A}">
      <dgm:prSet/>
      <dgm:spPr/>
      <dgm:t>
        <a:bodyPr/>
        <a:lstStyle/>
        <a:p>
          <a:endParaRPr lang="de-DE"/>
        </a:p>
      </dgm:t>
    </dgm:pt>
    <dgm:pt modelId="{4693E0BD-6332-464D-8ED9-6E784B92E4EB}" type="sibTrans" cxnId="{1BDB7252-2375-1A42-982B-0B1530E9F55A}">
      <dgm:prSet/>
      <dgm:spPr/>
      <dgm:t>
        <a:bodyPr/>
        <a:lstStyle/>
        <a:p>
          <a:endParaRPr lang="de-DE"/>
        </a:p>
      </dgm:t>
    </dgm:pt>
    <dgm:pt modelId="{00AC03C5-32D9-4848-BE0A-70A4FAB2BCCA}">
      <dgm:prSet phldrT="[Text]" custT="1"/>
      <dgm:spPr/>
      <dgm:t>
        <a:bodyPr/>
        <a:lstStyle/>
        <a:p>
          <a:r>
            <a:rPr lang="de-DE" sz="1400" b="1" dirty="0"/>
            <a:t>Auswahlpro-</a:t>
          </a:r>
          <a:r>
            <a:rPr lang="de-DE" sz="1400" b="1" dirty="0" err="1"/>
            <a:t>zesse</a:t>
          </a:r>
          <a:r>
            <a:rPr lang="de-DE" sz="1400" b="1" dirty="0"/>
            <a:t> beraten ("Passung")</a:t>
          </a:r>
        </a:p>
      </dgm:t>
    </dgm:pt>
    <dgm:pt modelId="{D6862A8E-1507-CC47-9D4D-E974E3D7E30A}" type="parTrans" cxnId="{4EF29D98-D1C1-534B-8886-EDFF5B18579C}">
      <dgm:prSet/>
      <dgm:spPr/>
      <dgm:t>
        <a:bodyPr/>
        <a:lstStyle/>
        <a:p>
          <a:endParaRPr lang="de-DE"/>
        </a:p>
      </dgm:t>
    </dgm:pt>
    <dgm:pt modelId="{5E2CB4B9-0A49-184D-91CD-E37A2E063834}" type="sibTrans" cxnId="{4EF29D98-D1C1-534B-8886-EDFF5B18579C}">
      <dgm:prSet/>
      <dgm:spPr/>
      <dgm:t>
        <a:bodyPr/>
        <a:lstStyle/>
        <a:p>
          <a:endParaRPr lang="de-DE"/>
        </a:p>
      </dgm:t>
    </dgm:pt>
    <dgm:pt modelId="{D1DD3EC8-68AB-1146-8CCE-2F07DA6AB197}">
      <dgm:prSet custT="1"/>
      <dgm:spPr/>
      <dgm:t>
        <a:bodyPr/>
        <a:lstStyle/>
        <a:p>
          <a:r>
            <a:rPr lang="de-DE" sz="1400" b="1" dirty="0" err="1"/>
            <a:t>Buchvorstel</a:t>
          </a:r>
          <a:r>
            <a:rPr lang="de-DE" sz="1400" b="1" dirty="0"/>
            <a:t>-lungen anleiten</a:t>
          </a:r>
        </a:p>
      </dgm:t>
    </dgm:pt>
    <dgm:pt modelId="{5B86DCAE-1570-9749-852A-FAC1C10E0BE1}" type="parTrans" cxnId="{6D654332-A18C-2548-AD65-E3D652891AE2}">
      <dgm:prSet/>
      <dgm:spPr/>
      <dgm:t>
        <a:bodyPr/>
        <a:lstStyle/>
        <a:p>
          <a:endParaRPr lang="de-DE"/>
        </a:p>
      </dgm:t>
    </dgm:pt>
    <dgm:pt modelId="{D95FC304-7F15-F84A-B0E0-2D9FC5F26D17}" type="sibTrans" cxnId="{6D654332-A18C-2548-AD65-E3D652891AE2}">
      <dgm:prSet/>
      <dgm:spPr/>
      <dgm:t>
        <a:bodyPr/>
        <a:lstStyle/>
        <a:p>
          <a:endParaRPr lang="de-DE"/>
        </a:p>
      </dgm:t>
    </dgm:pt>
    <dgm:pt modelId="{CC837FE3-08AD-944E-8D28-BDE0E69F1AA9}">
      <dgm:prSet custT="1"/>
      <dgm:spPr/>
      <dgm:t>
        <a:bodyPr/>
        <a:lstStyle/>
        <a:p>
          <a:r>
            <a:rPr lang="de-DE" sz="1400" b="1" dirty="0"/>
            <a:t>Literarische Gespräche im Unterricht</a:t>
          </a:r>
        </a:p>
      </dgm:t>
    </dgm:pt>
    <dgm:pt modelId="{FACCEE4A-4034-7042-B8BA-20B0780C1FE8}" type="parTrans" cxnId="{54056E2D-A5B1-C547-AFC4-E610A35E5952}">
      <dgm:prSet/>
      <dgm:spPr/>
      <dgm:t>
        <a:bodyPr/>
        <a:lstStyle/>
        <a:p>
          <a:endParaRPr lang="de-DE"/>
        </a:p>
      </dgm:t>
    </dgm:pt>
    <dgm:pt modelId="{F49F7575-DB46-CE4E-ACE9-1D8983BA204E}" type="sibTrans" cxnId="{54056E2D-A5B1-C547-AFC4-E610A35E5952}">
      <dgm:prSet/>
      <dgm:spPr/>
      <dgm:t>
        <a:bodyPr/>
        <a:lstStyle/>
        <a:p>
          <a:endParaRPr lang="de-DE"/>
        </a:p>
      </dgm:t>
    </dgm:pt>
    <dgm:pt modelId="{8ECD5EF9-08D4-BB41-9C95-FF446CB3B605}">
      <dgm:prSet phldrT="[Text]" custT="1"/>
      <dgm:spPr/>
      <dgm:t>
        <a:bodyPr/>
        <a:lstStyle/>
        <a:p>
          <a:r>
            <a:rPr lang="de-DE" sz="1400" b="1" dirty="0"/>
            <a:t>Kooperation mit Bibliotheken </a:t>
          </a:r>
        </a:p>
      </dgm:t>
    </dgm:pt>
    <dgm:pt modelId="{A420DFFC-8202-FC40-B1F9-BCBBFB6FB809}" type="parTrans" cxnId="{E061F8CE-FC0D-934E-8EBF-2E0583027D1F}">
      <dgm:prSet/>
      <dgm:spPr/>
      <dgm:t>
        <a:bodyPr/>
        <a:lstStyle/>
        <a:p>
          <a:endParaRPr lang="de-DE"/>
        </a:p>
      </dgm:t>
    </dgm:pt>
    <dgm:pt modelId="{C4586FD3-531C-F940-89B8-836B0DD64ABA}" type="sibTrans" cxnId="{E061F8CE-FC0D-934E-8EBF-2E0583027D1F}">
      <dgm:prSet/>
      <dgm:spPr/>
      <dgm:t>
        <a:bodyPr/>
        <a:lstStyle/>
        <a:p>
          <a:endParaRPr lang="de-DE"/>
        </a:p>
      </dgm:t>
    </dgm:pt>
    <dgm:pt modelId="{81C46FC5-540D-EF43-84EB-B2A43AE30C26}">
      <dgm:prSet phldrT="[Text]" custT="1"/>
      <dgm:spPr/>
      <dgm:t>
        <a:bodyPr/>
        <a:lstStyle/>
        <a:p>
          <a:r>
            <a:rPr lang="de-DE" sz="1400" b="1" dirty="0"/>
            <a:t>Kontinuierliche Diagnostik</a:t>
          </a:r>
        </a:p>
      </dgm:t>
    </dgm:pt>
    <dgm:pt modelId="{BA8B7F0E-9EB4-6C4F-A045-0B25673E4C68}" type="parTrans" cxnId="{0FF9F052-4FD7-804D-B549-F6A6FAF88BE3}">
      <dgm:prSet/>
      <dgm:spPr/>
      <dgm:t>
        <a:bodyPr/>
        <a:lstStyle/>
        <a:p>
          <a:endParaRPr lang="de-DE"/>
        </a:p>
      </dgm:t>
    </dgm:pt>
    <dgm:pt modelId="{7A4D4D74-1A2E-E34D-9526-06A4C0F4C0C9}" type="sibTrans" cxnId="{0FF9F052-4FD7-804D-B549-F6A6FAF88BE3}">
      <dgm:prSet/>
      <dgm:spPr/>
      <dgm:t>
        <a:bodyPr/>
        <a:lstStyle/>
        <a:p>
          <a:endParaRPr lang="de-DE"/>
        </a:p>
      </dgm:t>
    </dgm:pt>
    <dgm:pt modelId="{C0595ED5-5AD9-6144-A453-68B47438A297}" type="pres">
      <dgm:prSet presAssocID="{C034D1EA-4D78-6742-BD0F-C597D59FE43C}" presName="Name0" presStyleCnt="0">
        <dgm:presLayoutVars>
          <dgm:chPref val="3"/>
          <dgm:dir/>
          <dgm:animLvl val="lvl"/>
          <dgm:resizeHandles/>
        </dgm:presLayoutVars>
      </dgm:prSet>
      <dgm:spPr/>
    </dgm:pt>
    <dgm:pt modelId="{04200721-D4B4-0E41-813E-491EF01ECB20}" type="pres">
      <dgm:prSet presAssocID="{5BDFD739-FF54-FB4D-A4DE-6FEBAAE68C93}" presName="horFlow" presStyleCnt="0"/>
      <dgm:spPr/>
    </dgm:pt>
    <dgm:pt modelId="{0165D00F-CBA7-E84C-A572-5A001E3C2A60}" type="pres">
      <dgm:prSet presAssocID="{5BDFD739-FF54-FB4D-A4DE-6FEBAAE68C93}" presName="bigChev" presStyleLbl="node1" presStyleIdx="0" presStyleCnt="4"/>
      <dgm:spPr/>
    </dgm:pt>
    <dgm:pt modelId="{EFA793AA-4678-DB46-B0E9-5DB6B96BA194}" type="pres">
      <dgm:prSet presAssocID="{1470791B-CF26-0B4F-AA11-E4290B9F4092}" presName="parTrans" presStyleCnt="0"/>
      <dgm:spPr/>
    </dgm:pt>
    <dgm:pt modelId="{A30512BD-94F9-F744-B1C4-16899677EC9D}" type="pres">
      <dgm:prSet presAssocID="{38C44D8E-CB0D-A442-9D97-05F7C8CF4557}" presName="node" presStyleLbl="alignAccFollowNode1" presStyleIdx="0" presStyleCnt="12">
        <dgm:presLayoutVars>
          <dgm:bulletEnabled val="1"/>
        </dgm:presLayoutVars>
      </dgm:prSet>
      <dgm:spPr/>
    </dgm:pt>
    <dgm:pt modelId="{805676B2-7B54-D045-8A82-836F01C4CC0A}" type="pres">
      <dgm:prSet presAssocID="{E349DA07-C77F-174F-932F-1967FAFAAD61}" presName="sibTrans" presStyleCnt="0"/>
      <dgm:spPr/>
    </dgm:pt>
    <dgm:pt modelId="{1A15547B-DBE2-5F42-9AE4-D0E3CABCE14B}" type="pres">
      <dgm:prSet presAssocID="{B4411134-D173-3949-AC8C-7D3D0002A34B}" presName="node" presStyleLbl="alignAccFollowNode1" presStyleIdx="1" presStyleCnt="12">
        <dgm:presLayoutVars>
          <dgm:bulletEnabled val="1"/>
        </dgm:presLayoutVars>
      </dgm:prSet>
      <dgm:spPr/>
    </dgm:pt>
    <dgm:pt modelId="{4509193F-E389-FB4D-A445-6C7571BE74C9}" type="pres">
      <dgm:prSet presAssocID="{80EE88A4-2053-C440-B86C-A460A40975E7}" presName="sibTrans" presStyleCnt="0"/>
      <dgm:spPr/>
    </dgm:pt>
    <dgm:pt modelId="{B4BD3C79-A3D3-1946-90E7-D52C3BCD3438}" type="pres">
      <dgm:prSet presAssocID="{81C46FC5-540D-EF43-84EB-B2A43AE30C26}" presName="node" presStyleLbl="alignAccFollowNode1" presStyleIdx="2" presStyleCnt="12">
        <dgm:presLayoutVars>
          <dgm:bulletEnabled val="1"/>
        </dgm:presLayoutVars>
      </dgm:prSet>
      <dgm:spPr/>
    </dgm:pt>
    <dgm:pt modelId="{06C3E118-DBDC-284B-997A-9B2D969F2EF3}" type="pres">
      <dgm:prSet presAssocID="{5BDFD739-FF54-FB4D-A4DE-6FEBAAE68C93}" presName="vSp" presStyleCnt="0"/>
      <dgm:spPr/>
    </dgm:pt>
    <dgm:pt modelId="{9639C89E-BE37-7F4E-8CB7-9F4E6A264830}" type="pres">
      <dgm:prSet presAssocID="{01FBBABD-E909-C34B-AE04-41F82F55AE43}" presName="horFlow" presStyleCnt="0"/>
      <dgm:spPr/>
    </dgm:pt>
    <dgm:pt modelId="{24FE3AFA-199F-3F4A-BACD-B8026387B34F}" type="pres">
      <dgm:prSet presAssocID="{01FBBABD-E909-C34B-AE04-41F82F55AE43}" presName="bigChev" presStyleLbl="node1" presStyleIdx="1" presStyleCnt="4"/>
      <dgm:spPr/>
    </dgm:pt>
    <dgm:pt modelId="{B8652EC9-0D4A-6440-ADDB-4A18DA9A7D64}" type="pres">
      <dgm:prSet presAssocID="{4479F86C-DFEE-F140-81CF-0A9F0F14D487}" presName="parTrans" presStyleCnt="0"/>
      <dgm:spPr/>
    </dgm:pt>
    <dgm:pt modelId="{C5B8C1D2-9ED3-B849-AFDA-1CC08E608ABA}" type="pres">
      <dgm:prSet presAssocID="{19181D7A-BE71-C44B-B919-AF3CD489BEA9}" presName="node" presStyleLbl="alignAccFollowNode1" presStyleIdx="3" presStyleCnt="12">
        <dgm:presLayoutVars>
          <dgm:bulletEnabled val="1"/>
        </dgm:presLayoutVars>
      </dgm:prSet>
      <dgm:spPr/>
    </dgm:pt>
    <dgm:pt modelId="{F9887AB8-3671-614F-9C25-812CEBFDEC57}" type="pres">
      <dgm:prSet presAssocID="{259F15FD-4CF0-E548-844B-B1F20407A97C}" presName="sibTrans" presStyleCnt="0"/>
      <dgm:spPr/>
    </dgm:pt>
    <dgm:pt modelId="{CE93007C-1C9B-4243-8B18-EDD415D77BE8}" type="pres">
      <dgm:prSet presAssocID="{4E1C673D-8B3F-2443-BBC7-4CD170BF09C3}" presName="node" presStyleLbl="alignAccFollowNode1" presStyleIdx="4" presStyleCnt="12">
        <dgm:presLayoutVars>
          <dgm:bulletEnabled val="1"/>
        </dgm:presLayoutVars>
      </dgm:prSet>
      <dgm:spPr/>
    </dgm:pt>
    <dgm:pt modelId="{6BDF8348-E001-8A43-AB32-F5B03BE23545}" type="pres">
      <dgm:prSet presAssocID="{6FEAAEA0-13BC-0A41-953A-BDB2AE993D3E}" presName="sibTrans" presStyleCnt="0"/>
      <dgm:spPr/>
    </dgm:pt>
    <dgm:pt modelId="{4DED0B1E-59F7-7044-BFF4-484173546FFF}" type="pres">
      <dgm:prSet presAssocID="{8ECD5EF9-08D4-BB41-9C95-FF446CB3B605}" presName="node" presStyleLbl="alignAccFollowNode1" presStyleIdx="5" presStyleCnt="12">
        <dgm:presLayoutVars>
          <dgm:bulletEnabled val="1"/>
        </dgm:presLayoutVars>
      </dgm:prSet>
      <dgm:spPr/>
    </dgm:pt>
    <dgm:pt modelId="{83288211-67A2-0A4C-A5F7-F169CAD233F9}" type="pres">
      <dgm:prSet presAssocID="{01FBBABD-E909-C34B-AE04-41F82F55AE43}" presName="vSp" presStyleCnt="0"/>
      <dgm:spPr/>
    </dgm:pt>
    <dgm:pt modelId="{83C15AFC-B8EC-8746-B004-6468536C7454}" type="pres">
      <dgm:prSet presAssocID="{FDC87650-8E0B-9D4A-A1BA-9C2270EF5176}" presName="horFlow" presStyleCnt="0"/>
      <dgm:spPr/>
    </dgm:pt>
    <dgm:pt modelId="{D0E45DD5-6CB3-B84A-BC9D-5AF691D91844}" type="pres">
      <dgm:prSet presAssocID="{FDC87650-8E0B-9D4A-A1BA-9C2270EF5176}" presName="bigChev" presStyleLbl="node1" presStyleIdx="2" presStyleCnt="4"/>
      <dgm:spPr/>
    </dgm:pt>
    <dgm:pt modelId="{EAC28E3E-D9F0-4C40-8D1A-57B069E35908}" type="pres">
      <dgm:prSet presAssocID="{F1DED454-10BD-CD44-A312-AD0E9B2B8B5A}" presName="parTrans" presStyleCnt="0"/>
      <dgm:spPr/>
    </dgm:pt>
    <dgm:pt modelId="{4F46E49E-ADB7-0D41-9F78-A2716EF39493}" type="pres">
      <dgm:prSet presAssocID="{01FA2B21-9EDA-3946-ACF1-4469D28FEA1B}" presName="node" presStyleLbl="alignAccFollowNode1" presStyleIdx="6" presStyleCnt="12">
        <dgm:presLayoutVars>
          <dgm:bulletEnabled val="1"/>
        </dgm:presLayoutVars>
      </dgm:prSet>
      <dgm:spPr/>
    </dgm:pt>
    <dgm:pt modelId="{BB515741-3FB7-C747-BA93-29B0AFD15882}" type="pres">
      <dgm:prSet presAssocID="{F565892E-3B17-C54A-B517-68864986F696}" presName="sibTrans" presStyleCnt="0"/>
      <dgm:spPr/>
    </dgm:pt>
    <dgm:pt modelId="{02881DC9-0CBF-2B48-92C8-F201E4337E24}" type="pres">
      <dgm:prSet presAssocID="{C34E6A43-6F3D-704C-9EB8-30B55CD9DF32}" presName="node" presStyleLbl="alignAccFollowNode1" presStyleIdx="7" presStyleCnt="12">
        <dgm:presLayoutVars>
          <dgm:bulletEnabled val="1"/>
        </dgm:presLayoutVars>
      </dgm:prSet>
      <dgm:spPr/>
    </dgm:pt>
    <dgm:pt modelId="{4BF6E6C0-309C-014F-A69B-F8452A2C12C1}" type="pres">
      <dgm:prSet presAssocID="{4693E0BD-6332-464D-8ED9-6E784B92E4EB}" presName="sibTrans" presStyleCnt="0"/>
      <dgm:spPr/>
    </dgm:pt>
    <dgm:pt modelId="{48755F22-1733-E24A-B742-B1BEFB1CF248}" type="pres">
      <dgm:prSet presAssocID="{00AC03C5-32D9-4848-BE0A-70A4FAB2BCCA}" presName="node" presStyleLbl="alignAccFollowNode1" presStyleIdx="8" presStyleCnt="12">
        <dgm:presLayoutVars>
          <dgm:bulletEnabled val="1"/>
        </dgm:presLayoutVars>
      </dgm:prSet>
      <dgm:spPr/>
    </dgm:pt>
    <dgm:pt modelId="{969F0A22-5DB8-2144-9777-FD19641BE56E}" type="pres">
      <dgm:prSet presAssocID="{FDC87650-8E0B-9D4A-A1BA-9C2270EF5176}" presName="vSp" presStyleCnt="0"/>
      <dgm:spPr/>
    </dgm:pt>
    <dgm:pt modelId="{8A54B46F-E0D0-5442-9491-5CE7C063846A}" type="pres">
      <dgm:prSet presAssocID="{FCA8FBA9-A102-7745-A4E0-83D697B61FF9}" presName="horFlow" presStyleCnt="0"/>
      <dgm:spPr/>
    </dgm:pt>
    <dgm:pt modelId="{6B7C41FF-B91A-EA4A-AB61-4D9CFC3602DA}" type="pres">
      <dgm:prSet presAssocID="{FCA8FBA9-A102-7745-A4E0-83D697B61FF9}" presName="bigChev" presStyleLbl="node1" presStyleIdx="3" presStyleCnt="4"/>
      <dgm:spPr/>
    </dgm:pt>
    <dgm:pt modelId="{718013D3-B870-2E4C-99BE-861D470F43C0}" type="pres">
      <dgm:prSet presAssocID="{EC5DF844-1A68-FA4A-82DC-0BEBAA53D945}" presName="parTrans" presStyleCnt="0"/>
      <dgm:spPr/>
    </dgm:pt>
    <dgm:pt modelId="{1779C6DF-D8FA-3C45-9299-5C4B22DDF141}" type="pres">
      <dgm:prSet presAssocID="{6295EAA7-BC69-6D43-8889-03A4E5BED3B7}" presName="node" presStyleLbl="alignAccFollowNode1" presStyleIdx="9" presStyleCnt="12">
        <dgm:presLayoutVars>
          <dgm:bulletEnabled val="1"/>
        </dgm:presLayoutVars>
      </dgm:prSet>
      <dgm:spPr/>
    </dgm:pt>
    <dgm:pt modelId="{EA2365D9-20B0-8B4D-A51F-15827391C377}" type="pres">
      <dgm:prSet presAssocID="{525122B0-1E25-DF41-9088-5ACE3ACDB3EC}" presName="sibTrans" presStyleCnt="0"/>
      <dgm:spPr/>
    </dgm:pt>
    <dgm:pt modelId="{E83D4DE9-B36A-F24C-94CC-F506946099E7}" type="pres">
      <dgm:prSet presAssocID="{D1DD3EC8-68AB-1146-8CCE-2F07DA6AB197}" presName="node" presStyleLbl="alignAccFollowNode1" presStyleIdx="10" presStyleCnt="12">
        <dgm:presLayoutVars>
          <dgm:bulletEnabled val="1"/>
        </dgm:presLayoutVars>
      </dgm:prSet>
      <dgm:spPr/>
    </dgm:pt>
    <dgm:pt modelId="{55B93FB5-A782-C343-BFDA-FFF6C9C61B54}" type="pres">
      <dgm:prSet presAssocID="{D95FC304-7F15-F84A-B0E0-2D9FC5F26D17}" presName="sibTrans" presStyleCnt="0"/>
      <dgm:spPr/>
    </dgm:pt>
    <dgm:pt modelId="{7A9DEA61-A962-F144-BB96-80EE8AE7BC40}" type="pres">
      <dgm:prSet presAssocID="{CC837FE3-08AD-944E-8D28-BDE0E69F1AA9}" presName="node" presStyleLbl="alignAccFollowNode1" presStyleIdx="11" presStyleCnt="12">
        <dgm:presLayoutVars>
          <dgm:bulletEnabled val="1"/>
        </dgm:presLayoutVars>
      </dgm:prSet>
      <dgm:spPr/>
    </dgm:pt>
  </dgm:ptLst>
  <dgm:cxnLst>
    <dgm:cxn modelId="{C8DF000F-87B3-C149-9E9C-737B9CF4DDBF}" type="presOf" srcId="{FCA8FBA9-A102-7745-A4E0-83D697B61FF9}" destId="{6B7C41FF-B91A-EA4A-AB61-4D9CFC3602DA}" srcOrd="0" destOrd="0" presId="urn:microsoft.com/office/officeart/2005/8/layout/lProcess3"/>
    <dgm:cxn modelId="{A1B46511-A1BC-BA4C-8068-25A8CB6BF47F}" type="presOf" srcId="{B4411134-D173-3949-AC8C-7D3D0002A34B}" destId="{1A15547B-DBE2-5F42-9AE4-D0E3CABCE14B}" srcOrd="0" destOrd="0" presId="urn:microsoft.com/office/officeart/2005/8/layout/lProcess3"/>
    <dgm:cxn modelId="{C4E0F31D-060D-5749-8B4E-5B34210E99FB}" type="presOf" srcId="{C034D1EA-4D78-6742-BD0F-C597D59FE43C}" destId="{C0595ED5-5AD9-6144-A453-68B47438A297}" srcOrd="0" destOrd="0" presId="urn:microsoft.com/office/officeart/2005/8/layout/lProcess3"/>
    <dgm:cxn modelId="{A5392A1E-5091-D840-8636-05757ED03ED5}" type="presOf" srcId="{FDC87650-8E0B-9D4A-A1BA-9C2270EF5176}" destId="{D0E45DD5-6CB3-B84A-BC9D-5AF691D91844}" srcOrd="0" destOrd="0" presId="urn:microsoft.com/office/officeart/2005/8/layout/lProcess3"/>
    <dgm:cxn modelId="{DC5C1E25-7E35-0548-927A-9F8BA76960D7}" type="presOf" srcId="{4E1C673D-8B3F-2443-BBC7-4CD170BF09C3}" destId="{CE93007C-1C9B-4243-8B18-EDD415D77BE8}" srcOrd="0" destOrd="0" presId="urn:microsoft.com/office/officeart/2005/8/layout/lProcess3"/>
    <dgm:cxn modelId="{95B32D26-EE1D-B24D-A0A2-C64CCFBC8EC3}" srcId="{FDC87650-8E0B-9D4A-A1BA-9C2270EF5176}" destId="{01FA2B21-9EDA-3946-ACF1-4469D28FEA1B}" srcOrd="0" destOrd="0" parTransId="{F1DED454-10BD-CD44-A312-AD0E9B2B8B5A}" sibTransId="{F565892E-3B17-C54A-B517-68864986F696}"/>
    <dgm:cxn modelId="{54056E2D-A5B1-C547-AFC4-E610A35E5952}" srcId="{FCA8FBA9-A102-7745-A4E0-83D697B61FF9}" destId="{CC837FE3-08AD-944E-8D28-BDE0E69F1AA9}" srcOrd="2" destOrd="0" parTransId="{FACCEE4A-4034-7042-B8BA-20B0780C1FE8}" sibTransId="{F49F7575-DB46-CE4E-ACE9-1D8983BA204E}"/>
    <dgm:cxn modelId="{49E8CF31-CB4C-8A49-8D34-FBDCD7EF2644}" type="presOf" srcId="{8ECD5EF9-08D4-BB41-9C95-FF446CB3B605}" destId="{4DED0B1E-59F7-7044-BFF4-484173546FFF}" srcOrd="0" destOrd="0" presId="urn:microsoft.com/office/officeart/2005/8/layout/lProcess3"/>
    <dgm:cxn modelId="{6D654332-A18C-2548-AD65-E3D652891AE2}" srcId="{FCA8FBA9-A102-7745-A4E0-83D697B61FF9}" destId="{D1DD3EC8-68AB-1146-8CCE-2F07DA6AB197}" srcOrd="1" destOrd="0" parTransId="{5B86DCAE-1570-9749-852A-FAC1C10E0BE1}" sibTransId="{D95FC304-7F15-F84A-B0E0-2D9FC5F26D17}"/>
    <dgm:cxn modelId="{EF305C3A-C208-8640-A7E1-8C416A0E26EC}" type="presOf" srcId="{C34E6A43-6F3D-704C-9EB8-30B55CD9DF32}" destId="{02881DC9-0CBF-2B48-92C8-F201E4337E24}" srcOrd="0" destOrd="0" presId="urn:microsoft.com/office/officeart/2005/8/layout/lProcess3"/>
    <dgm:cxn modelId="{C8F9704A-EF70-3544-B571-1EA57EE51BE7}" srcId="{5BDFD739-FF54-FB4D-A4DE-6FEBAAE68C93}" destId="{38C44D8E-CB0D-A442-9D97-05F7C8CF4557}" srcOrd="0" destOrd="0" parTransId="{1470791B-CF26-0B4F-AA11-E4290B9F4092}" sibTransId="{E349DA07-C77F-174F-932F-1967FAFAAD61}"/>
    <dgm:cxn modelId="{31BDE74A-8FE4-6948-A74F-A9EB8F874C62}" type="presOf" srcId="{D1DD3EC8-68AB-1146-8CCE-2F07DA6AB197}" destId="{E83D4DE9-B36A-F24C-94CC-F506946099E7}" srcOrd="0" destOrd="0" presId="urn:microsoft.com/office/officeart/2005/8/layout/lProcess3"/>
    <dgm:cxn modelId="{2830504C-6F68-BB4B-9782-56962935B7E6}" type="presOf" srcId="{00AC03C5-32D9-4848-BE0A-70A4FAB2BCCA}" destId="{48755F22-1733-E24A-B742-B1BEFB1CF248}" srcOrd="0" destOrd="0" presId="urn:microsoft.com/office/officeart/2005/8/layout/lProcess3"/>
    <dgm:cxn modelId="{1BDB7252-2375-1A42-982B-0B1530E9F55A}" srcId="{FDC87650-8E0B-9D4A-A1BA-9C2270EF5176}" destId="{C34E6A43-6F3D-704C-9EB8-30B55CD9DF32}" srcOrd="1" destOrd="0" parTransId="{B44C5D33-DB41-2045-BEBE-082AC4F00C6B}" sibTransId="{4693E0BD-6332-464D-8ED9-6E784B92E4EB}"/>
    <dgm:cxn modelId="{0FF9F052-4FD7-804D-B549-F6A6FAF88BE3}" srcId="{5BDFD739-FF54-FB4D-A4DE-6FEBAAE68C93}" destId="{81C46FC5-540D-EF43-84EB-B2A43AE30C26}" srcOrd="2" destOrd="0" parTransId="{BA8B7F0E-9EB4-6C4F-A045-0B25673E4C68}" sibTransId="{7A4D4D74-1A2E-E34D-9526-06A4C0F4C0C9}"/>
    <dgm:cxn modelId="{3F0CBD59-B67F-0A4E-BA01-E72F464F25D5}" type="presOf" srcId="{6295EAA7-BC69-6D43-8889-03A4E5BED3B7}" destId="{1779C6DF-D8FA-3C45-9299-5C4B22DDF141}" srcOrd="0" destOrd="0" presId="urn:microsoft.com/office/officeart/2005/8/layout/lProcess3"/>
    <dgm:cxn modelId="{16851D67-EB84-584C-8913-CBD208536129}" type="presOf" srcId="{38C44D8E-CB0D-A442-9D97-05F7C8CF4557}" destId="{A30512BD-94F9-F744-B1C4-16899677EC9D}" srcOrd="0" destOrd="0" presId="urn:microsoft.com/office/officeart/2005/8/layout/lProcess3"/>
    <dgm:cxn modelId="{84E2896A-9F7C-3340-A560-E78E510FF97F}" type="presOf" srcId="{01FA2B21-9EDA-3946-ACF1-4469D28FEA1B}" destId="{4F46E49E-ADB7-0D41-9F78-A2716EF39493}" srcOrd="0" destOrd="0" presId="urn:microsoft.com/office/officeart/2005/8/layout/lProcess3"/>
    <dgm:cxn modelId="{A070E575-9D4B-6446-9FF9-AB8EF25BB50B}" type="presOf" srcId="{81C46FC5-540D-EF43-84EB-B2A43AE30C26}" destId="{B4BD3C79-A3D3-1946-90E7-D52C3BCD3438}" srcOrd="0" destOrd="0" presId="urn:microsoft.com/office/officeart/2005/8/layout/lProcess3"/>
    <dgm:cxn modelId="{2F9EC27D-CB8A-5D48-BBA2-9CC0DC628EC9}" srcId="{C034D1EA-4D78-6742-BD0F-C597D59FE43C}" destId="{FCA8FBA9-A102-7745-A4E0-83D697B61FF9}" srcOrd="3" destOrd="0" parTransId="{D92D8C53-896B-BF4C-8807-29F881BB3208}" sibTransId="{CB447462-14FF-A34B-9197-8267D6643BCC}"/>
    <dgm:cxn modelId="{D9992C82-48F7-EA42-9829-D9369A0684BE}" srcId="{C034D1EA-4D78-6742-BD0F-C597D59FE43C}" destId="{01FBBABD-E909-C34B-AE04-41F82F55AE43}" srcOrd="1" destOrd="0" parTransId="{C204702A-6026-704F-B535-6E2E904EC340}" sibTransId="{A1537A2B-15CF-D34A-9B33-6D7C8158B8BC}"/>
    <dgm:cxn modelId="{CB020B85-1328-964A-BD3D-3E7A70E20F95}" type="presOf" srcId="{CC837FE3-08AD-944E-8D28-BDE0E69F1AA9}" destId="{7A9DEA61-A962-F144-BB96-80EE8AE7BC40}" srcOrd="0" destOrd="0" presId="urn:microsoft.com/office/officeart/2005/8/layout/lProcess3"/>
    <dgm:cxn modelId="{97CB4085-2DFF-AC4F-9456-3CEA11733E92}" type="presOf" srcId="{01FBBABD-E909-C34B-AE04-41F82F55AE43}" destId="{24FE3AFA-199F-3F4A-BACD-B8026387B34F}" srcOrd="0" destOrd="0" presId="urn:microsoft.com/office/officeart/2005/8/layout/lProcess3"/>
    <dgm:cxn modelId="{85066285-43C4-B44C-BE3B-933AA9BB7A6E}" srcId="{FCA8FBA9-A102-7745-A4E0-83D697B61FF9}" destId="{6295EAA7-BC69-6D43-8889-03A4E5BED3B7}" srcOrd="0" destOrd="0" parTransId="{EC5DF844-1A68-FA4A-82DC-0BEBAA53D945}" sibTransId="{525122B0-1E25-DF41-9088-5ACE3ACDB3EC}"/>
    <dgm:cxn modelId="{0046AA8D-F966-4C44-B63C-0AF75D88D34B}" srcId="{C034D1EA-4D78-6742-BD0F-C597D59FE43C}" destId="{5BDFD739-FF54-FB4D-A4DE-6FEBAAE68C93}" srcOrd="0" destOrd="0" parTransId="{269E613C-40CF-BE44-BFC3-BFB7D489C304}" sibTransId="{E5FFA091-F598-2E4C-BD0C-39281CF5A726}"/>
    <dgm:cxn modelId="{E0A58D96-AD38-FA4D-B85C-B422DEEAF786}" srcId="{C034D1EA-4D78-6742-BD0F-C597D59FE43C}" destId="{FDC87650-8E0B-9D4A-A1BA-9C2270EF5176}" srcOrd="2" destOrd="0" parTransId="{C3451AB3-6175-6447-B73F-F5B5F7D499DA}" sibTransId="{F8714DB3-F44A-A740-AB8E-355321CF15E4}"/>
    <dgm:cxn modelId="{4EF29D98-D1C1-534B-8886-EDFF5B18579C}" srcId="{FDC87650-8E0B-9D4A-A1BA-9C2270EF5176}" destId="{00AC03C5-32D9-4848-BE0A-70A4FAB2BCCA}" srcOrd="2" destOrd="0" parTransId="{D6862A8E-1507-CC47-9D4D-E974E3D7E30A}" sibTransId="{5E2CB4B9-0A49-184D-91CD-E37A2E063834}"/>
    <dgm:cxn modelId="{B03842A6-7472-324F-9FD4-C05806F88DF9}" type="presOf" srcId="{19181D7A-BE71-C44B-B919-AF3CD489BEA9}" destId="{C5B8C1D2-9ED3-B849-AFDA-1CC08E608ABA}" srcOrd="0" destOrd="0" presId="urn:microsoft.com/office/officeart/2005/8/layout/lProcess3"/>
    <dgm:cxn modelId="{1C541CB2-B858-AE41-B44F-FFD1056C086A}" srcId="{01FBBABD-E909-C34B-AE04-41F82F55AE43}" destId="{4E1C673D-8B3F-2443-BBC7-4CD170BF09C3}" srcOrd="1" destOrd="0" parTransId="{4F7C2F43-741C-4146-9999-4ED5C39F9E6C}" sibTransId="{6FEAAEA0-13BC-0A41-953A-BDB2AE993D3E}"/>
    <dgm:cxn modelId="{E061F8CE-FC0D-934E-8EBF-2E0583027D1F}" srcId="{01FBBABD-E909-C34B-AE04-41F82F55AE43}" destId="{8ECD5EF9-08D4-BB41-9C95-FF446CB3B605}" srcOrd="2" destOrd="0" parTransId="{A420DFFC-8202-FC40-B1F9-BCBBFB6FB809}" sibTransId="{C4586FD3-531C-F940-89B8-836B0DD64ABA}"/>
    <dgm:cxn modelId="{E4BBEED9-6E58-D541-902F-5CE8697B8A2E}" srcId="{01FBBABD-E909-C34B-AE04-41F82F55AE43}" destId="{19181D7A-BE71-C44B-B919-AF3CD489BEA9}" srcOrd="0" destOrd="0" parTransId="{4479F86C-DFEE-F140-81CF-0A9F0F14D487}" sibTransId="{259F15FD-4CF0-E548-844B-B1F20407A97C}"/>
    <dgm:cxn modelId="{F6F267DB-FA67-D745-9C6A-B6B6DD2188C1}" type="presOf" srcId="{5BDFD739-FF54-FB4D-A4DE-6FEBAAE68C93}" destId="{0165D00F-CBA7-E84C-A572-5A001E3C2A60}" srcOrd="0" destOrd="0" presId="urn:microsoft.com/office/officeart/2005/8/layout/lProcess3"/>
    <dgm:cxn modelId="{E4DB41FD-981E-B640-83B9-523B11882DEF}" srcId="{5BDFD739-FF54-FB4D-A4DE-6FEBAAE68C93}" destId="{B4411134-D173-3949-AC8C-7D3D0002A34B}" srcOrd="1" destOrd="0" parTransId="{82CD28AA-2248-E340-83D6-D0CEC47BF19D}" sibTransId="{80EE88A4-2053-C440-B86C-A460A40975E7}"/>
    <dgm:cxn modelId="{BD044A95-3A23-DC4A-A1C7-56C79468CDA0}" type="presParOf" srcId="{C0595ED5-5AD9-6144-A453-68B47438A297}" destId="{04200721-D4B4-0E41-813E-491EF01ECB20}" srcOrd="0" destOrd="0" presId="urn:microsoft.com/office/officeart/2005/8/layout/lProcess3"/>
    <dgm:cxn modelId="{C78ACFBC-A575-1B47-B584-4D7A56342E29}" type="presParOf" srcId="{04200721-D4B4-0E41-813E-491EF01ECB20}" destId="{0165D00F-CBA7-E84C-A572-5A001E3C2A60}" srcOrd="0" destOrd="0" presId="urn:microsoft.com/office/officeart/2005/8/layout/lProcess3"/>
    <dgm:cxn modelId="{913DEF24-87D1-C743-AC70-059EC015039B}" type="presParOf" srcId="{04200721-D4B4-0E41-813E-491EF01ECB20}" destId="{EFA793AA-4678-DB46-B0E9-5DB6B96BA194}" srcOrd="1" destOrd="0" presId="urn:microsoft.com/office/officeart/2005/8/layout/lProcess3"/>
    <dgm:cxn modelId="{75E693F0-20CE-DF4E-B280-73CC04355A77}" type="presParOf" srcId="{04200721-D4B4-0E41-813E-491EF01ECB20}" destId="{A30512BD-94F9-F744-B1C4-16899677EC9D}" srcOrd="2" destOrd="0" presId="urn:microsoft.com/office/officeart/2005/8/layout/lProcess3"/>
    <dgm:cxn modelId="{6DFE5CEC-10B6-E049-A7CA-37EAB150D1E7}" type="presParOf" srcId="{04200721-D4B4-0E41-813E-491EF01ECB20}" destId="{805676B2-7B54-D045-8A82-836F01C4CC0A}" srcOrd="3" destOrd="0" presId="urn:microsoft.com/office/officeart/2005/8/layout/lProcess3"/>
    <dgm:cxn modelId="{96052DA7-657C-C14D-8F3D-8237C729511C}" type="presParOf" srcId="{04200721-D4B4-0E41-813E-491EF01ECB20}" destId="{1A15547B-DBE2-5F42-9AE4-D0E3CABCE14B}" srcOrd="4" destOrd="0" presId="urn:microsoft.com/office/officeart/2005/8/layout/lProcess3"/>
    <dgm:cxn modelId="{3F42BC8F-B2DB-2645-B02F-4C8DE2B4C83F}" type="presParOf" srcId="{04200721-D4B4-0E41-813E-491EF01ECB20}" destId="{4509193F-E389-FB4D-A445-6C7571BE74C9}" srcOrd="5" destOrd="0" presId="urn:microsoft.com/office/officeart/2005/8/layout/lProcess3"/>
    <dgm:cxn modelId="{530CB324-6391-9F47-BE87-B9232A70CB42}" type="presParOf" srcId="{04200721-D4B4-0E41-813E-491EF01ECB20}" destId="{B4BD3C79-A3D3-1946-90E7-D52C3BCD3438}" srcOrd="6" destOrd="0" presId="urn:microsoft.com/office/officeart/2005/8/layout/lProcess3"/>
    <dgm:cxn modelId="{4879E082-0913-E74D-997F-953E2CABAEA5}" type="presParOf" srcId="{C0595ED5-5AD9-6144-A453-68B47438A297}" destId="{06C3E118-DBDC-284B-997A-9B2D969F2EF3}" srcOrd="1" destOrd="0" presId="urn:microsoft.com/office/officeart/2005/8/layout/lProcess3"/>
    <dgm:cxn modelId="{D82A921A-CB50-B640-A369-F0A09E39C117}" type="presParOf" srcId="{C0595ED5-5AD9-6144-A453-68B47438A297}" destId="{9639C89E-BE37-7F4E-8CB7-9F4E6A264830}" srcOrd="2" destOrd="0" presId="urn:microsoft.com/office/officeart/2005/8/layout/lProcess3"/>
    <dgm:cxn modelId="{6C94536E-50CF-8943-8DDE-A1477B632466}" type="presParOf" srcId="{9639C89E-BE37-7F4E-8CB7-9F4E6A264830}" destId="{24FE3AFA-199F-3F4A-BACD-B8026387B34F}" srcOrd="0" destOrd="0" presId="urn:microsoft.com/office/officeart/2005/8/layout/lProcess3"/>
    <dgm:cxn modelId="{4A068F15-42AC-3B45-9751-E1C77CFE5ABA}" type="presParOf" srcId="{9639C89E-BE37-7F4E-8CB7-9F4E6A264830}" destId="{B8652EC9-0D4A-6440-ADDB-4A18DA9A7D64}" srcOrd="1" destOrd="0" presId="urn:microsoft.com/office/officeart/2005/8/layout/lProcess3"/>
    <dgm:cxn modelId="{7ED5D3D2-90ED-6A43-9DBC-59F0F174426B}" type="presParOf" srcId="{9639C89E-BE37-7F4E-8CB7-9F4E6A264830}" destId="{C5B8C1D2-9ED3-B849-AFDA-1CC08E608ABA}" srcOrd="2" destOrd="0" presId="urn:microsoft.com/office/officeart/2005/8/layout/lProcess3"/>
    <dgm:cxn modelId="{6C9725CD-20B3-DB4A-B4D6-6F471E55BDA6}" type="presParOf" srcId="{9639C89E-BE37-7F4E-8CB7-9F4E6A264830}" destId="{F9887AB8-3671-614F-9C25-812CEBFDEC57}" srcOrd="3" destOrd="0" presId="urn:microsoft.com/office/officeart/2005/8/layout/lProcess3"/>
    <dgm:cxn modelId="{5D74607D-E74B-064E-8F10-FF94ABCEC40D}" type="presParOf" srcId="{9639C89E-BE37-7F4E-8CB7-9F4E6A264830}" destId="{CE93007C-1C9B-4243-8B18-EDD415D77BE8}" srcOrd="4" destOrd="0" presId="urn:microsoft.com/office/officeart/2005/8/layout/lProcess3"/>
    <dgm:cxn modelId="{0FF997E0-BE83-7049-860C-195767E663E9}" type="presParOf" srcId="{9639C89E-BE37-7F4E-8CB7-9F4E6A264830}" destId="{6BDF8348-E001-8A43-AB32-F5B03BE23545}" srcOrd="5" destOrd="0" presId="urn:microsoft.com/office/officeart/2005/8/layout/lProcess3"/>
    <dgm:cxn modelId="{127058B9-3412-6F44-8738-97BCB20BE187}" type="presParOf" srcId="{9639C89E-BE37-7F4E-8CB7-9F4E6A264830}" destId="{4DED0B1E-59F7-7044-BFF4-484173546FFF}" srcOrd="6" destOrd="0" presId="urn:microsoft.com/office/officeart/2005/8/layout/lProcess3"/>
    <dgm:cxn modelId="{8BD0E10A-8665-F042-A5B3-EAC4858F5FB0}" type="presParOf" srcId="{C0595ED5-5AD9-6144-A453-68B47438A297}" destId="{83288211-67A2-0A4C-A5F7-F169CAD233F9}" srcOrd="3" destOrd="0" presId="urn:microsoft.com/office/officeart/2005/8/layout/lProcess3"/>
    <dgm:cxn modelId="{91FF08B8-A928-5841-BACC-C77A31649CE8}" type="presParOf" srcId="{C0595ED5-5AD9-6144-A453-68B47438A297}" destId="{83C15AFC-B8EC-8746-B004-6468536C7454}" srcOrd="4" destOrd="0" presId="urn:microsoft.com/office/officeart/2005/8/layout/lProcess3"/>
    <dgm:cxn modelId="{DDFBF49F-E8BE-BC42-A2E7-6DD550BC0FD4}" type="presParOf" srcId="{83C15AFC-B8EC-8746-B004-6468536C7454}" destId="{D0E45DD5-6CB3-B84A-BC9D-5AF691D91844}" srcOrd="0" destOrd="0" presId="urn:microsoft.com/office/officeart/2005/8/layout/lProcess3"/>
    <dgm:cxn modelId="{C30859E2-7242-8C45-B68A-66F44E58F9BF}" type="presParOf" srcId="{83C15AFC-B8EC-8746-B004-6468536C7454}" destId="{EAC28E3E-D9F0-4C40-8D1A-57B069E35908}" srcOrd="1" destOrd="0" presId="urn:microsoft.com/office/officeart/2005/8/layout/lProcess3"/>
    <dgm:cxn modelId="{D41E2F92-9918-5B4B-95B1-91B5E8B94954}" type="presParOf" srcId="{83C15AFC-B8EC-8746-B004-6468536C7454}" destId="{4F46E49E-ADB7-0D41-9F78-A2716EF39493}" srcOrd="2" destOrd="0" presId="urn:microsoft.com/office/officeart/2005/8/layout/lProcess3"/>
    <dgm:cxn modelId="{87992D58-304F-6049-B1F6-217589DDB182}" type="presParOf" srcId="{83C15AFC-B8EC-8746-B004-6468536C7454}" destId="{BB515741-3FB7-C747-BA93-29B0AFD15882}" srcOrd="3" destOrd="0" presId="urn:microsoft.com/office/officeart/2005/8/layout/lProcess3"/>
    <dgm:cxn modelId="{13B78FD5-1746-3A43-9AC0-98527A2BE1D0}" type="presParOf" srcId="{83C15AFC-B8EC-8746-B004-6468536C7454}" destId="{02881DC9-0CBF-2B48-92C8-F201E4337E24}" srcOrd="4" destOrd="0" presId="urn:microsoft.com/office/officeart/2005/8/layout/lProcess3"/>
    <dgm:cxn modelId="{5F14B283-F53C-C44F-A532-8BC6E3FA16F9}" type="presParOf" srcId="{83C15AFC-B8EC-8746-B004-6468536C7454}" destId="{4BF6E6C0-309C-014F-A69B-F8452A2C12C1}" srcOrd="5" destOrd="0" presId="urn:microsoft.com/office/officeart/2005/8/layout/lProcess3"/>
    <dgm:cxn modelId="{B1E27EC6-210C-0C49-B37D-0A902E30ECF6}" type="presParOf" srcId="{83C15AFC-B8EC-8746-B004-6468536C7454}" destId="{48755F22-1733-E24A-B742-B1BEFB1CF248}" srcOrd="6" destOrd="0" presId="urn:microsoft.com/office/officeart/2005/8/layout/lProcess3"/>
    <dgm:cxn modelId="{65D1FF3E-4D1B-9E48-AE49-7A28B187D7BB}" type="presParOf" srcId="{C0595ED5-5AD9-6144-A453-68B47438A297}" destId="{969F0A22-5DB8-2144-9777-FD19641BE56E}" srcOrd="5" destOrd="0" presId="urn:microsoft.com/office/officeart/2005/8/layout/lProcess3"/>
    <dgm:cxn modelId="{F1AF634B-23F7-8846-B670-E6E90B479EAA}" type="presParOf" srcId="{C0595ED5-5AD9-6144-A453-68B47438A297}" destId="{8A54B46F-E0D0-5442-9491-5CE7C063846A}" srcOrd="6" destOrd="0" presId="urn:microsoft.com/office/officeart/2005/8/layout/lProcess3"/>
    <dgm:cxn modelId="{FFA4FED9-1F38-1A45-822F-2131F611F47D}" type="presParOf" srcId="{8A54B46F-E0D0-5442-9491-5CE7C063846A}" destId="{6B7C41FF-B91A-EA4A-AB61-4D9CFC3602DA}" srcOrd="0" destOrd="0" presId="urn:microsoft.com/office/officeart/2005/8/layout/lProcess3"/>
    <dgm:cxn modelId="{C37DBC1A-9C02-FF46-A0CA-4AD8F7CA96E9}" type="presParOf" srcId="{8A54B46F-E0D0-5442-9491-5CE7C063846A}" destId="{718013D3-B870-2E4C-99BE-861D470F43C0}" srcOrd="1" destOrd="0" presId="urn:microsoft.com/office/officeart/2005/8/layout/lProcess3"/>
    <dgm:cxn modelId="{875BD388-DF6C-6A4C-8CA5-3A234670CDAC}" type="presParOf" srcId="{8A54B46F-E0D0-5442-9491-5CE7C063846A}" destId="{1779C6DF-D8FA-3C45-9299-5C4B22DDF141}" srcOrd="2" destOrd="0" presId="urn:microsoft.com/office/officeart/2005/8/layout/lProcess3"/>
    <dgm:cxn modelId="{236CBF16-9F20-BE4E-AB7B-1CCE04673085}" type="presParOf" srcId="{8A54B46F-E0D0-5442-9491-5CE7C063846A}" destId="{EA2365D9-20B0-8B4D-A51F-15827391C377}" srcOrd="3" destOrd="0" presId="urn:microsoft.com/office/officeart/2005/8/layout/lProcess3"/>
    <dgm:cxn modelId="{C94805C4-8EA8-0144-B16A-0514DC397AD0}" type="presParOf" srcId="{8A54B46F-E0D0-5442-9491-5CE7C063846A}" destId="{E83D4DE9-B36A-F24C-94CC-F506946099E7}" srcOrd="4" destOrd="0" presId="urn:microsoft.com/office/officeart/2005/8/layout/lProcess3"/>
    <dgm:cxn modelId="{F62FAF21-CCC7-6A46-8C10-BFF0A3618559}" type="presParOf" srcId="{8A54B46F-E0D0-5442-9491-5CE7C063846A}" destId="{55B93FB5-A782-C343-BFDA-FFF6C9C61B54}" srcOrd="5" destOrd="0" presId="urn:microsoft.com/office/officeart/2005/8/layout/lProcess3"/>
    <dgm:cxn modelId="{614BD08D-0B75-604B-973F-A64A09BFDD8D}" type="presParOf" srcId="{8A54B46F-E0D0-5442-9491-5CE7C063846A}" destId="{7A9DEA61-A962-F144-BB96-80EE8AE7BC40}"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35D611-8C2E-9E40-8CA6-9674C083AA9B}"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de-DE"/>
        </a:p>
      </dgm:t>
    </dgm:pt>
    <dgm:pt modelId="{861FB1A8-C50F-DC40-A43B-6CC1E41D6D8D}">
      <dgm:prSet phldrT="[Text]" custT="1"/>
      <dgm:spPr/>
      <dgm:t>
        <a:bodyPr/>
        <a:lstStyle/>
        <a:p>
          <a:r>
            <a:rPr lang="de-DE" sz="3200" b="1" dirty="0">
              <a:solidFill>
                <a:schemeClr val="bg1"/>
              </a:solidFill>
            </a:rPr>
            <a:t>1</a:t>
          </a:r>
        </a:p>
      </dgm:t>
    </dgm:pt>
    <dgm:pt modelId="{CF6AACCA-B962-8B43-B8DC-B96ED44D9704}" type="parTrans" cxnId="{E0E6A2F8-28A9-1440-891F-DB0EB811A780}">
      <dgm:prSet/>
      <dgm:spPr/>
      <dgm:t>
        <a:bodyPr/>
        <a:lstStyle/>
        <a:p>
          <a:endParaRPr lang="de-DE"/>
        </a:p>
      </dgm:t>
    </dgm:pt>
    <dgm:pt modelId="{CF529196-9B35-B942-ACEC-BA2D6F73B2DC}" type="sibTrans" cxnId="{E0E6A2F8-28A9-1440-891F-DB0EB811A780}">
      <dgm:prSet/>
      <dgm:spPr/>
      <dgm:t>
        <a:bodyPr/>
        <a:lstStyle/>
        <a:p>
          <a:endParaRPr lang="de-DE"/>
        </a:p>
      </dgm:t>
    </dgm:pt>
    <dgm:pt modelId="{B553CF17-FBB2-3444-B333-1CF52CCB2CFD}">
      <dgm:prSet phldrT="[Text]"/>
      <dgm:spPr/>
      <dgm:t>
        <a:bodyPr/>
        <a:lstStyle/>
        <a:p>
          <a:r>
            <a:rPr lang="de-DE" dirty="0"/>
            <a:t>Leseflüssigkeit</a:t>
          </a:r>
          <a:r>
            <a:rPr lang="de-DE" baseline="0" dirty="0"/>
            <a:t> überprüfen</a:t>
          </a:r>
          <a:endParaRPr lang="de-DE" dirty="0"/>
        </a:p>
      </dgm:t>
    </dgm:pt>
    <dgm:pt modelId="{E772E3E3-2821-6240-9A17-12F569E93EAD}" type="parTrans" cxnId="{2E4B2ED1-8DF2-1043-80AC-BDCF3D235282}">
      <dgm:prSet/>
      <dgm:spPr/>
      <dgm:t>
        <a:bodyPr/>
        <a:lstStyle/>
        <a:p>
          <a:endParaRPr lang="de-DE"/>
        </a:p>
      </dgm:t>
    </dgm:pt>
    <dgm:pt modelId="{28B60F01-8570-0A47-922B-5D919247010C}" type="sibTrans" cxnId="{2E4B2ED1-8DF2-1043-80AC-BDCF3D235282}">
      <dgm:prSet/>
      <dgm:spPr/>
      <dgm:t>
        <a:bodyPr/>
        <a:lstStyle/>
        <a:p>
          <a:endParaRPr lang="de-DE"/>
        </a:p>
      </dgm:t>
    </dgm:pt>
    <dgm:pt modelId="{EBC93035-9753-6E42-90CF-C43CCF4258B2}">
      <dgm:prSet phldrT="[Text]" custT="1"/>
      <dgm:spPr/>
      <dgm:t>
        <a:bodyPr/>
        <a:lstStyle/>
        <a:p>
          <a:r>
            <a:rPr lang="de-DE" sz="3200" b="1" dirty="0">
              <a:solidFill>
                <a:schemeClr val="bg1"/>
              </a:solidFill>
            </a:rPr>
            <a:t>2</a:t>
          </a:r>
        </a:p>
      </dgm:t>
    </dgm:pt>
    <dgm:pt modelId="{1975FCB1-758C-2042-8257-8E253D8F33FC}" type="parTrans" cxnId="{3BBF50B6-E739-4347-96E1-4CEF72CA9D4C}">
      <dgm:prSet/>
      <dgm:spPr/>
      <dgm:t>
        <a:bodyPr/>
        <a:lstStyle/>
        <a:p>
          <a:endParaRPr lang="de-DE"/>
        </a:p>
      </dgm:t>
    </dgm:pt>
    <dgm:pt modelId="{2403F86E-0B47-1340-9D66-23E664FAF93B}" type="sibTrans" cxnId="{3BBF50B6-E739-4347-96E1-4CEF72CA9D4C}">
      <dgm:prSet/>
      <dgm:spPr/>
      <dgm:t>
        <a:bodyPr/>
        <a:lstStyle/>
        <a:p>
          <a:endParaRPr lang="de-DE"/>
        </a:p>
      </dgm:t>
    </dgm:pt>
    <dgm:pt modelId="{A59F922F-4544-9640-ABD9-A0031B420D9B}">
      <dgm:prSet phldrT="[Text]"/>
      <dgm:spPr/>
      <dgm:t>
        <a:bodyPr/>
        <a:lstStyle/>
        <a:p>
          <a:r>
            <a:rPr lang="de-DE" dirty="0"/>
            <a:t> Leseverstehen (des aktuellen Buches) überprüfen</a:t>
          </a:r>
        </a:p>
      </dgm:t>
    </dgm:pt>
    <dgm:pt modelId="{666B3D60-33FA-9048-B78C-8E29C478CD15}" type="parTrans" cxnId="{65EB349B-F1AD-0D45-A9F4-C03FD9AF8BCA}">
      <dgm:prSet/>
      <dgm:spPr/>
      <dgm:t>
        <a:bodyPr/>
        <a:lstStyle/>
        <a:p>
          <a:endParaRPr lang="de-DE"/>
        </a:p>
      </dgm:t>
    </dgm:pt>
    <dgm:pt modelId="{E0845ED6-0051-CB48-B9DD-9E94F4F4BBBE}" type="sibTrans" cxnId="{65EB349B-F1AD-0D45-A9F4-C03FD9AF8BCA}">
      <dgm:prSet/>
      <dgm:spPr/>
      <dgm:t>
        <a:bodyPr/>
        <a:lstStyle/>
        <a:p>
          <a:endParaRPr lang="de-DE"/>
        </a:p>
      </dgm:t>
    </dgm:pt>
    <dgm:pt modelId="{14913354-B5EB-2C44-B306-4A41DD21B0D7}">
      <dgm:prSet phldrT="[Text]" custT="1"/>
      <dgm:spPr/>
      <dgm:t>
        <a:bodyPr/>
        <a:lstStyle/>
        <a:p>
          <a:r>
            <a:rPr lang="de-DE" sz="3200" b="1" dirty="0">
              <a:solidFill>
                <a:schemeClr val="bg1"/>
              </a:solidFill>
            </a:rPr>
            <a:t>3</a:t>
          </a:r>
        </a:p>
      </dgm:t>
    </dgm:pt>
    <dgm:pt modelId="{AAC5648A-9C5A-5645-AFE7-006C0F8D08A6}" type="parTrans" cxnId="{C7CE7436-93A4-4F40-AB2F-CE245E99ECB6}">
      <dgm:prSet/>
      <dgm:spPr/>
      <dgm:t>
        <a:bodyPr/>
        <a:lstStyle/>
        <a:p>
          <a:endParaRPr lang="de-DE"/>
        </a:p>
      </dgm:t>
    </dgm:pt>
    <dgm:pt modelId="{C57797EC-63F2-ED46-AB38-822CFD715440}" type="sibTrans" cxnId="{C7CE7436-93A4-4F40-AB2F-CE245E99ECB6}">
      <dgm:prSet/>
      <dgm:spPr/>
      <dgm:t>
        <a:bodyPr/>
        <a:lstStyle/>
        <a:p>
          <a:endParaRPr lang="de-DE"/>
        </a:p>
      </dgm:t>
    </dgm:pt>
    <dgm:pt modelId="{4421B5F2-3E26-FD4B-8549-4DF711FCE52C}">
      <dgm:prSet phldrT="[Text]"/>
      <dgm:spPr/>
      <dgm:t>
        <a:bodyPr/>
        <a:lstStyle/>
        <a:p>
          <a:r>
            <a:rPr lang="de-DE" dirty="0"/>
            <a:t>Nächste (Lese-)Ziele</a:t>
          </a:r>
          <a:r>
            <a:rPr lang="de-DE" baseline="0" dirty="0"/>
            <a:t> vereinbaren</a:t>
          </a:r>
          <a:endParaRPr lang="de-DE" dirty="0"/>
        </a:p>
      </dgm:t>
    </dgm:pt>
    <dgm:pt modelId="{1FE5EBE3-676C-934C-AC01-065FE4773ECF}" type="parTrans" cxnId="{065D8F17-7E59-544F-95AE-3B51E4621D3C}">
      <dgm:prSet/>
      <dgm:spPr/>
      <dgm:t>
        <a:bodyPr/>
        <a:lstStyle/>
        <a:p>
          <a:endParaRPr lang="de-DE"/>
        </a:p>
      </dgm:t>
    </dgm:pt>
    <dgm:pt modelId="{73D0CBBA-1FCF-6C4D-91D6-CB894628C735}" type="sibTrans" cxnId="{065D8F17-7E59-544F-95AE-3B51E4621D3C}">
      <dgm:prSet/>
      <dgm:spPr/>
      <dgm:t>
        <a:bodyPr/>
        <a:lstStyle/>
        <a:p>
          <a:endParaRPr lang="de-DE"/>
        </a:p>
      </dgm:t>
    </dgm:pt>
    <dgm:pt modelId="{228D6D1A-6F50-3742-B632-1513A0D0A8D7}">
      <dgm:prSet phldrT="[Text]" custT="1"/>
      <dgm:spPr/>
      <dgm:t>
        <a:bodyPr/>
        <a:lstStyle/>
        <a:p>
          <a:r>
            <a:rPr lang="de-DE" sz="3200" b="1" dirty="0">
              <a:solidFill>
                <a:schemeClr val="bg1"/>
              </a:solidFill>
            </a:rPr>
            <a:t>4</a:t>
          </a:r>
        </a:p>
      </dgm:t>
    </dgm:pt>
    <dgm:pt modelId="{668EB988-F0A4-7649-8887-AC91196B5EFF}" type="parTrans" cxnId="{57E92E5C-1799-4C4C-9865-C6CF73126EEE}">
      <dgm:prSet/>
      <dgm:spPr/>
      <dgm:t>
        <a:bodyPr/>
        <a:lstStyle/>
        <a:p>
          <a:endParaRPr lang="de-DE"/>
        </a:p>
      </dgm:t>
    </dgm:pt>
    <dgm:pt modelId="{91EDE626-6456-DD4B-8E4E-E1501BF485A4}" type="sibTrans" cxnId="{57E92E5C-1799-4C4C-9865-C6CF73126EEE}">
      <dgm:prSet/>
      <dgm:spPr/>
      <dgm:t>
        <a:bodyPr/>
        <a:lstStyle/>
        <a:p>
          <a:endParaRPr lang="de-DE"/>
        </a:p>
      </dgm:t>
    </dgm:pt>
    <dgm:pt modelId="{7AA3DCB2-743A-144A-ADBD-CD63209FE665}">
      <dgm:prSet/>
      <dgm:spPr/>
      <dgm:t>
        <a:bodyPr/>
        <a:lstStyle/>
        <a:p>
          <a:r>
            <a:rPr lang="de-DE" dirty="0"/>
            <a:t>Anschlusskommunikation anregen</a:t>
          </a:r>
        </a:p>
      </dgm:t>
    </dgm:pt>
    <dgm:pt modelId="{B232CE47-1542-4649-AF46-753E60BC719B}" type="parTrans" cxnId="{D1114B27-30B7-AD4D-B82E-ECCBF33B0867}">
      <dgm:prSet/>
      <dgm:spPr/>
      <dgm:t>
        <a:bodyPr/>
        <a:lstStyle/>
        <a:p>
          <a:endParaRPr lang="de-DE"/>
        </a:p>
      </dgm:t>
    </dgm:pt>
    <dgm:pt modelId="{1DC375DC-3B76-2C45-B796-2AE195B0FA3E}" type="sibTrans" cxnId="{D1114B27-30B7-AD4D-B82E-ECCBF33B0867}">
      <dgm:prSet/>
      <dgm:spPr/>
      <dgm:t>
        <a:bodyPr/>
        <a:lstStyle/>
        <a:p>
          <a:endParaRPr lang="de-DE"/>
        </a:p>
      </dgm:t>
    </dgm:pt>
    <dgm:pt modelId="{861EC99F-2E9A-AC4C-BFF5-F90F262A0734}" type="pres">
      <dgm:prSet presAssocID="{6A35D611-8C2E-9E40-8CA6-9674C083AA9B}" presName="linearFlow" presStyleCnt="0">
        <dgm:presLayoutVars>
          <dgm:dir/>
          <dgm:animLvl val="lvl"/>
          <dgm:resizeHandles val="exact"/>
        </dgm:presLayoutVars>
      </dgm:prSet>
      <dgm:spPr/>
    </dgm:pt>
    <dgm:pt modelId="{360E28ED-75BB-DB4C-8541-6C7A4C631CA1}" type="pres">
      <dgm:prSet presAssocID="{861FB1A8-C50F-DC40-A43B-6CC1E41D6D8D}" presName="composite" presStyleCnt="0"/>
      <dgm:spPr/>
    </dgm:pt>
    <dgm:pt modelId="{A52844CC-3C40-8C4B-AB2B-B06BAAFDA5A5}" type="pres">
      <dgm:prSet presAssocID="{861FB1A8-C50F-DC40-A43B-6CC1E41D6D8D}" presName="parentText" presStyleLbl="alignNode1" presStyleIdx="0" presStyleCnt="4">
        <dgm:presLayoutVars>
          <dgm:chMax val="1"/>
          <dgm:bulletEnabled val="1"/>
        </dgm:presLayoutVars>
      </dgm:prSet>
      <dgm:spPr/>
    </dgm:pt>
    <dgm:pt modelId="{8C5F84D8-541F-BE4C-B2BA-9210311B3308}" type="pres">
      <dgm:prSet presAssocID="{861FB1A8-C50F-DC40-A43B-6CC1E41D6D8D}" presName="descendantText" presStyleLbl="alignAcc1" presStyleIdx="0" presStyleCnt="4">
        <dgm:presLayoutVars>
          <dgm:bulletEnabled val="1"/>
        </dgm:presLayoutVars>
      </dgm:prSet>
      <dgm:spPr/>
    </dgm:pt>
    <dgm:pt modelId="{8B2D99A4-093D-6D45-902C-8BB5A6E6691B}" type="pres">
      <dgm:prSet presAssocID="{CF529196-9B35-B942-ACEC-BA2D6F73B2DC}" presName="sp" presStyleCnt="0"/>
      <dgm:spPr/>
    </dgm:pt>
    <dgm:pt modelId="{7AF6E479-E681-1944-BD9C-6AE3398E1C3C}" type="pres">
      <dgm:prSet presAssocID="{EBC93035-9753-6E42-90CF-C43CCF4258B2}" presName="composite" presStyleCnt="0"/>
      <dgm:spPr/>
    </dgm:pt>
    <dgm:pt modelId="{21045EC8-D9EC-1F4C-821A-01C4AE60D744}" type="pres">
      <dgm:prSet presAssocID="{EBC93035-9753-6E42-90CF-C43CCF4258B2}" presName="parentText" presStyleLbl="alignNode1" presStyleIdx="1" presStyleCnt="4">
        <dgm:presLayoutVars>
          <dgm:chMax val="1"/>
          <dgm:bulletEnabled val="1"/>
        </dgm:presLayoutVars>
      </dgm:prSet>
      <dgm:spPr/>
    </dgm:pt>
    <dgm:pt modelId="{6751BB80-5E18-D649-8ADE-F0F140A40317}" type="pres">
      <dgm:prSet presAssocID="{EBC93035-9753-6E42-90CF-C43CCF4258B2}" presName="descendantText" presStyleLbl="alignAcc1" presStyleIdx="1" presStyleCnt="4">
        <dgm:presLayoutVars>
          <dgm:bulletEnabled val="1"/>
        </dgm:presLayoutVars>
      </dgm:prSet>
      <dgm:spPr/>
    </dgm:pt>
    <dgm:pt modelId="{2E6DADB5-38DD-584E-8FDA-E68B80D7AD22}" type="pres">
      <dgm:prSet presAssocID="{2403F86E-0B47-1340-9D66-23E664FAF93B}" presName="sp" presStyleCnt="0"/>
      <dgm:spPr/>
    </dgm:pt>
    <dgm:pt modelId="{AACD9888-E114-0447-947F-3589C7BA1472}" type="pres">
      <dgm:prSet presAssocID="{14913354-B5EB-2C44-B306-4A41DD21B0D7}" presName="composite" presStyleCnt="0"/>
      <dgm:spPr/>
    </dgm:pt>
    <dgm:pt modelId="{91D51BC1-7196-9C49-AA0C-C6F5E2EFCF66}" type="pres">
      <dgm:prSet presAssocID="{14913354-B5EB-2C44-B306-4A41DD21B0D7}" presName="parentText" presStyleLbl="alignNode1" presStyleIdx="2" presStyleCnt="4">
        <dgm:presLayoutVars>
          <dgm:chMax val="1"/>
          <dgm:bulletEnabled val="1"/>
        </dgm:presLayoutVars>
      </dgm:prSet>
      <dgm:spPr/>
    </dgm:pt>
    <dgm:pt modelId="{636484C6-6FBE-604E-8E92-8C49F23CEB18}" type="pres">
      <dgm:prSet presAssocID="{14913354-B5EB-2C44-B306-4A41DD21B0D7}" presName="descendantText" presStyleLbl="alignAcc1" presStyleIdx="2" presStyleCnt="4">
        <dgm:presLayoutVars>
          <dgm:bulletEnabled val="1"/>
        </dgm:presLayoutVars>
      </dgm:prSet>
      <dgm:spPr/>
    </dgm:pt>
    <dgm:pt modelId="{EA767498-FAB5-E547-BCCD-F5F0CD4DD913}" type="pres">
      <dgm:prSet presAssocID="{C57797EC-63F2-ED46-AB38-822CFD715440}" presName="sp" presStyleCnt="0"/>
      <dgm:spPr/>
    </dgm:pt>
    <dgm:pt modelId="{851178C9-AF78-1C49-90B4-0DD0816BADE1}" type="pres">
      <dgm:prSet presAssocID="{228D6D1A-6F50-3742-B632-1513A0D0A8D7}" presName="composite" presStyleCnt="0"/>
      <dgm:spPr/>
    </dgm:pt>
    <dgm:pt modelId="{6E04AC5E-3E0B-3146-A7EA-119E3F549F50}" type="pres">
      <dgm:prSet presAssocID="{228D6D1A-6F50-3742-B632-1513A0D0A8D7}" presName="parentText" presStyleLbl="alignNode1" presStyleIdx="3" presStyleCnt="4">
        <dgm:presLayoutVars>
          <dgm:chMax val="1"/>
          <dgm:bulletEnabled val="1"/>
        </dgm:presLayoutVars>
      </dgm:prSet>
      <dgm:spPr/>
    </dgm:pt>
    <dgm:pt modelId="{3BD8844C-1071-C348-8572-1EF2373B5498}" type="pres">
      <dgm:prSet presAssocID="{228D6D1A-6F50-3742-B632-1513A0D0A8D7}" presName="descendantText" presStyleLbl="alignAcc1" presStyleIdx="3" presStyleCnt="4">
        <dgm:presLayoutVars>
          <dgm:bulletEnabled val="1"/>
        </dgm:presLayoutVars>
      </dgm:prSet>
      <dgm:spPr/>
    </dgm:pt>
  </dgm:ptLst>
  <dgm:cxnLst>
    <dgm:cxn modelId="{943BA10F-3F1B-B74D-8221-76B187B36E16}" type="presOf" srcId="{B553CF17-FBB2-3444-B333-1CF52CCB2CFD}" destId="{8C5F84D8-541F-BE4C-B2BA-9210311B3308}" srcOrd="0" destOrd="0" presId="urn:microsoft.com/office/officeart/2005/8/layout/chevron2"/>
    <dgm:cxn modelId="{BDB9F515-520D-C846-819C-FCD13B2B6220}" type="presOf" srcId="{861FB1A8-C50F-DC40-A43B-6CC1E41D6D8D}" destId="{A52844CC-3C40-8C4B-AB2B-B06BAAFDA5A5}" srcOrd="0" destOrd="0" presId="urn:microsoft.com/office/officeart/2005/8/layout/chevron2"/>
    <dgm:cxn modelId="{065D8F17-7E59-544F-95AE-3B51E4621D3C}" srcId="{228D6D1A-6F50-3742-B632-1513A0D0A8D7}" destId="{4421B5F2-3E26-FD4B-8549-4DF711FCE52C}" srcOrd="0" destOrd="0" parTransId="{1FE5EBE3-676C-934C-AC01-065FE4773ECF}" sibTransId="{73D0CBBA-1FCF-6C4D-91D6-CB894628C735}"/>
    <dgm:cxn modelId="{D1114B27-30B7-AD4D-B82E-ECCBF33B0867}" srcId="{14913354-B5EB-2C44-B306-4A41DD21B0D7}" destId="{7AA3DCB2-743A-144A-ADBD-CD63209FE665}" srcOrd="0" destOrd="0" parTransId="{B232CE47-1542-4649-AF46-753E60BC719B}" sibTransId="{1DC375DC-3B76-2C45-B796-2AE195B0FA3E}"/>
    <dgm:cxn modelId="{52000F2E-E1F0-494F-AF64-9C9DC0AD2DFC}" type="presOf" srcId="{A59F922F-4544-9640-ABD9-A0031B420D9B}" destId="{6751BB80-5E18-D649-8ADE-F0F140A40317}" srcOrd="0" destOrd="0" presId="urn:microsoft.com/office/officeart/2005/8/layout/chevron2"/>
    <dgm:cxn modelId="{C7CE7436-93A4-4F40-AB2F-CE245E99ECB6}" srcId="{6A35D611-8C2E-9E40-8CA6-9674C083AA9B}" destId="{14913354-B5EB-2C44-B306-4A41DD21B0D7}" srcOrd="2" destOrd="0" parTransId="{AAC5648A-9C5A-5645-AFE7-006C0F8D08A6}" sibTransId="{C57797EC-63F2-ED46-AB38-822CFD715440}"/>
    <dgm:cxn modelId="{D9BF3843-99FC-FD47-9F07-A8CAAEA15A98}" type="presOf" srcId="{4421B5F2-3E26-FD4B-8549-4DF711FCE52C}" destId="{3BD8844C-1071-C348-8572-1EF2373B5498}" srcOrd="0" destOrd="0" presId="urn:microsoft.com/office/officeart/2005/8/layout/chevron2"/>
    <dgm:cxn modelId="{355C404D-DE3F-3B48-956C-04C598DE77C3}" type="presOf" srcId="{228D6D1A-6F50-3742-B632-1513A0D0A8D7}" destId="{6E04AC5E-3E0B-3146-A7EA-119E3F549F50}" srcOrd="0" destOrd="0" presId="urn:microsoft.com/office/officeart/2005/8/layout/chevron2"/>
    <dgm:cxn modelId="{6F8D5658-C7DB-8F4A-AA85-A4ED13C2E907}" type="presOf" srcId="{7AA3DCB2-743A-144A-ADBD-CD63209FE665}" destId="{636484C6-6FBE-604E-8E92-8C49F23CEB18}" srcOrd="0" destOrd="0" presId="urn:microsoft.com/office/officeart/2005/8/layout/chevron2"/>
    <dgm:cxn modelId="{57E92E5C-1799-4C4C-9865-C6CF73126EEE}" srcId="{6A35D611-8C2E-9E40-8CA6-9674C083AA9B}" destId="{228D6D1A-6F50-3742-B632-1513A0D0A8D7}" srcOrd="3" destOrd="0" parTransId="{668EB988-F0A4-7649-8887-AC91196B5EFF}" sibTransId="{91EDE626-6456-DD4B-8E4E-E1501BF485A4}"/>
    <dgm:cxn modelId="{DAD65963-3295-9447-AB41-B8CEAA5D880C}" type="presOf" srcId="{14913354-B5EB-2C44-B306-4A41DD21B0D7}" destId="{91D51BC1-7196-9C49-AA0C-C6F5E2EFCF66}" srcOrd="0" destOrd="0" presId="urn:microsoft.com/office/officeart/2005/8/layout/chevron2"/>
    <dgm:cxn modelId="{65EB349B-F1AD-0D45-A9F4-C03FD9AF8BCA}" srcId="{EBC93035-9753-6E42-90CF-C43CCF4258B2}" destId="{A59F922F-4544-9640-ABD9-A0031B420D9B}" srcOrd="0" destOrd="0" parTransId="{666B3D60-33FA-9048-B78C-8E29C478CD15}" sibTransId="{E0845ED6-0051-CB48-B9DD-9E94F4F4BBBE}"/>
    <dgm:cxn modelId="{3BBF50B6-E739-4347-96E1-4CEF72CA9D4C}" srcId="{6A35D611-8C2E-9E40-8CA6-9674C083AA9B}" destId="{EBC93035-9753-6E42-90CF-C43CCF4258B2}" srcOrd="1" destOrd="0" parTransId="{1975FCB1-758C-2042-8257-8E253D8F33FC}" sibTransId="{2403F86E-0B47-1340-9D66-23E664FAF93B}"/>
    <dgm:cxn modelId="{2E4B2ED1-8DF2-1043-80AC-BDCF3D235282}" srcId="{861FB1A8-C50F-DC40-A43B-6CC1E41D6D8D}" destId="{B553CF17-FBB2-3444-B333-1CF52CCB2CFD}" srcOrd="0" destOrd="0" parTransId="{E772E3E3-2821-6240-9A17-12F569E93EAD}" sibTransId="{28B60F01-8570-0A47-922B-5D919247010C}"/>
    <dgm:cxn modelId="{3434E5EC-6980-9D49-84C1-BF6AC97A7EBD}" type="presOf" srcId="{EBC93035-9753-6E42-90CF-C43CCF4258B2}" destId="{21045EC8-D9EC-1F4C-821A-01C4AE60D744}" srcOrd="0" destOrd="0" presId="urn:microsoft.com/office/officeart/2005/8/layout/chevron2"/>
    <dgm:cxn modelId="{2FB849F5-8AE8-864D-83D6-31DBA1147CC4}" type="presOf" srcId="{6A35D611-8C2E-9E40-8CA6-9674C083AA9B}" destId="{861EC99F-2E9A-AC4C-BFF5-F90F262A0734}" srcOrd="0" destOrd="0" presId="urn:microsoft.com/office/officeart/2005/8/layout/chevron2"/>
    <dgm:cxn modelId="{E0E6A2F8-28A9-1440-891F-DB0EB811A780}" srcId="{6A35D611-8C2E-9E40-8CA6-9674C083AA9B}" destId="{861FB1A8-C50F-DC40-A43B-6CC1E41D6D8D}" srcOrd="0" destOrd="0" parTransId="{CF6AACCA-B962-8B43-B8DC-B96ED44D9704}" sibTransId="{CF529196-9B35-B942-ACEC-BA2D6F73B2DC}"/>
    <dgm:cxn modelId="{6B25D5B9-6FAE-E045-A8CA-855CC169F665}" type="presParOf" srcId="{861EC99F-2E9A-AC4C-BFF5-F90F262A0734}" destId="{360E28ED-75BB-DB4C-8541-6C7A4C631CA1}" srcOrd="0" destOrd="0" presId="urn:microsoft.com/office/officeart/2005/8/layout/chevron2"/>
    <dgm:cxn modelId="{EAC52A4D-7ACB-5344-A74E-A8EA48B0775C}" type="presParOf" srcId="{360E28ED-75BB-DB4C-8541-6C7A4C631CA1}" destId="{A52844CC-3C40-8C4B-AB2B-B06BAAFDA5A5}" srcOrd="0" destOrd="0" presId="urn:microsoft.com/office/officeart/2005/8/layout/chevron2"/>
    <dgm:cxn modelId="{5204FC08-5616-B642-A031-957C3308DC41}" type="presParOf" srcId="{360E28ED-75BB-DB4C-8541-6C7A4C631CA1}" destId="{8C5F84D8-541F-BE4C-B2BA-9210311B3308}" srcOrd="1" destOrd="0" presId="urn:microsoft.com/office/officeart/2005/8/layout/chevron2"/>
    <dgm:cxn modelId="{ABB122F5-9167-0C44-946D-CBBFB9159473}" type="presParOf" srcId="{861EC99F-2E9A-AC4C-BFF5-F90F262A0734}" destId="{8B2D99A4-093D-6D45-902C-8BB5A6E6691B}" srcOrd="1" destOrd="0" presId="urn:microsoft.com/office/officeart/2005/8/layout/chevron2"/>
    <dgm:cxn modelId="{A41937C7-AA13-B44D-9E2F-09779D417C24}" type="presParOf" srcId="{861EC99F-2E9A-AC4C-BFF5-F90F262A0734}" destId="{7AF6E479-E681-1944-BD9C-6AE3398E1C3C}" srcOrd="2" destOrd="0" presId="urn:microsoft.com/office/officeart/2005/8/layout/chevron2"/>
    <dgm:cxn modelId="{FF40A4CF-5BC7-B34A-83C9-661D6CDD4DE8}" type="presParOf" srcId="{7AF6E479-E681-1944-BD9C-6AE3398E1C3C}" destId="{21045EC8-D9EC-1F4C-821A-01C4AE60D744}" srcOrd="0" destOrd="0" presId="urn:microsoft.com/office/officeart/2005/8/layout/chevron2"/>
    <dgm:cxn modelId="{F23CEC91-5F2A-D649-8CA4-7204A4EEC3A3}" type="presParOf" srcId="{7AF6E479-E681-1944-BD9C-6AE3398E1C3C}" destId="{6751BB80-5E18-D649-8ADE-F0F140A40317}" srcOrd="1" destOrd="0" presId="urn:microsoft.com/office/officeart/2005/8/layout/chevron2"/>
    <dgm:cxn modelId="{5CCDB944-83EF-7941-A688-06FF668A108D}" type="presParOf" srcId="{861EC99F-2E9A-AC4C-BFF5-F90F262A0734}" destId="{2E6DADB5-38DD-584E-8FDA-E68B80D7AD22}" srcOrd="3" destOrd="0" presId="urn:microsoft.com/office/officeart/2005/8/layout/chevron2"/>
    <dgm:cxn modelId="{B7DC5A9F-3FB7-AF47-AB45-121821CA3A1A}" type="presParOf" srcId="{861EC99F-2E9A-AC4C-BFF5-F90F262A0734}" destId="{AACD9888-E114-0447-947F-3589C7BA1472}" srcOrd="4" destOrd="0" presId="urn:microsoft.com/office/officeart/2005/8/layout/chevron2"/>
    <dgm:cxn modelId="{66B15D17-7116-124B-96CD-4E0F0B952FA3}" type="presParOf" srcId="{AACD9888-E114-0447-947F-3589C7BA1472}" destId="{91D51BC1-7196-9C49-AA0C-C6F5E2EFCF66}" srcOrd="0" destOrd="0" presId="urn:microsoft.com/office/officeart/2005/8/layout/chevron2"/>
    <dgm:cxn modelId="{02243A83-AEAD-F342-95E3-72627F2B1B04}" type="presParOf" srcId="{AACD9888-E114-0447-947F-3589C7BA1472}" destId="{636484C6-6FBE-604E-8E92-8C49F23CEB18}" srcOrd="1" destOrd="0" presId="urn:microsoft.com/office/officeart/2005/8/layout/chevron2"/>
    <dgm:cxn modelId="{2D0A586C-EF74-BF44-A9BB-A6642DDB660D}" type="presParOf" srcId="{861EC99F-2E9A-AC4C-BFF5-F90F262A0734}" destId="{EA767498-FAB5-E547-BCCD-F5F0CD4DD913}" srcOrd="5" destOrd="0" presId="urn:microsoft.com/office/officeart/2005/8/layout/chevron2"/>
    <dgm:cxn modelId="{102BD218-4F31-624B-AA89-017F96ECBC80}" type="presParOf" srcId="{861EC99F-2E9A-AC4C-BFF5-F90F262A0734}" destId="{851178C9-AF78-1C49-90B4-0DD0816BADE1}" srcOrd="6" destOrd="0" presId="urn:microsoft.com/office/officeart/2005/8/layout/chevron2"/>
    <dgm:cxn modelId="{46E687E3-3E15-5A46-8EE3-69800C56113C}" type="presParOf" srcId="{851178C9-AF78-1C49-90B4-0DD0816BADE1}" destId="{6E04AC5E-3E0B-3146-A7EA-119E3F549F50}" srcOrd="0" destOrd="0" presId="urn:microsoft.com/office/officeart/2005/8/layout/chevron2"/>
    <dgm:cxn modelId="{3C984BDD-6AF2-1048-A7A2-861773CE01E7}" type="presParOf" srcId="{851178C9-AF78-1C49-90B4-0DD0816BADE1}" destId="{3BD8844C-1071-C348-8572-1EF2373B549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E60464-32A3-8943-B553-B6B494637E03}"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B0B80153-B673-8442-ADF7-7A1BF96D0B6D}">
      <dgm:prSet phldrT="[Text]" custT="1"/>
      <dgm:spPr/>
      <dgm:t>
        <a:bodyPr/>
        <a:lstStyle/>
        <a:p>
          <a:r>
            <a:rPr lang="de-DE" sz="2800" b="1" dirty="0">
              <a:solidFill>
                <a:schemeClr val="bg1"/>
              </a:solidFill>
            </a:rPr>
            <a:t>Genre-Vielfalt</a:t>
          </a:r>
        </a:p>
      </dgm:t>
    </dgm:pt>
    <dgm:pt modelId="{3112536C-02E9-B848-8DDC-FA4F16993F1E}" type="parTrans" cxnId="{C163AE5E-72EF-A149-82FE-3F1F6104C55A}">
      <dgm:prSet/>
      <dgm:spPr/>
      <dgm:t>
        <a:bodyPr/>
        <a:lstStyle/>
        <a:p>
          <a:endParaRPr lang="de-DE"/>
        </a:p>
      </dgm:t>
    </dgm:pt>
    <dgm:pt modelId="{FDA692CE-29B8-A345-B0AD-7CE849EBEC91}" type="sibTrans" cxnId="{C163AE5E-72EF-A149-82FE-3F1F6104C55A}">
      <dgm:prSet/>
      <dgm:spPr/>
      <dgm:t>
        <a:bodyPr/>
        <a:lstStyle/>
        <a:p>
          <a:endParaRPr lang="de-DE"/>
        </a:p>
      </dgm:t>
    </dgm:pt>
    <dgm:pt modelId="{AB2BC427-A517-9A46-AA27-1AB901D56393}">
      <dgm:prSet phldrT="[Text]"/>
      <dgm:spPr/>
      <dgm:t>
        <a:bodyPr/>
        <a:lstStyle/>
        <a:p>
          <a:r>
            <a:rPr lang="de-DE" dirty="0"/>
            <a:t>Bücherkisten nach Genres sortieren</a:t>
          </a:r>
        </a:p>
      </dgm:t>
    </dgm:pt>
    <dgm:pt modelId="{F8BF8AFE-9825-D84A-988F-06AC4A1F47E8}" type="parTrans" cxnId="{6E47F3BD-51A7-CC41-98E3-1887CFDD3381}">
      <dgm:prSet/>
      <dgm:spPr/>
      <dgm:t>
        <a:bodyPr/>
        <a:lstStyle/>
        <a:p>
          <a:endParaRPr lang="de-DE"/>
        </a:p>
      </dgm:t>
    </dgm:pt>
    <dgm:pt modelId="{588172FE-14B1-A847-A3BB-A7271071DC1F}" type="sibTrans" cxnId="{6E47F3BD-51A7-CC41-98E3-1887CFDD3381}">
      <dgm:prSet/>
      <dgm:spPr/>
      <dgm:t>
        <a:bodyPr/>
        <a:lstStyle/>
        <a:p>
          <a:endParaRPr lang="de-DE"/>
        </a:p>
      </dgm:t>
    </dgm:pt>
    <dgm:pt modelId="{74FD325D-DCB3-2841-B56C-1A0CC80FABD4}">
      <dgm:prSet phldrT="[Text]"/>
      <dgm:spPr/>
      <dgm:t>
        <a:bodyPr/>
        <a:lstStyle/>
        <a:p>
          <a:r>
            <a:rPr lang="de-DE" dirty="0"/>
            <a:t>Vorgabe, aus allen Genres Bücher zu wählen</a:t>
          </a:r>
        </a:p>
      </dgm:t>
    </dgm:pt>
    <dgm:pt modelId="{E1F3A102-C84D-9A43-9FFA-6BF16BFBDD48}" type="parTrans" cxnId="{518B0346-E206-A441-9D8E-67600899A496}">
      <dgm:prSet/>
      <dgm:spPr/>
      <dgm:t>
        <a:bodyPr/>
        <a:lstStyle/>
        <a:p>
          <a:endParaRPr lang="de-DE"/>
        </a:p>
      </dgm:t>
    </dgm:pt>
    <dgm:pt modelId="{E3B6BDE4-F0B8-EE4A-B2E6-B7C735579E23}" type="sibTrans" cxnId="{518B0346-E206-A441-9D8E-67600899A496}">
      <dgm:prSet/>
      <dgm:spPr/>
      <dgm:t>
        <a:bodyPr/>
        <a:lstStyle/>
        <a:p>
          <a:endParaRPr lang="de-DE"/>
        </a:p>
      </dgm:t>
    </dgm:pt>
    <dgm:pt modelId="{2D069AF3-CA3E-474E-A44D-415DA7C383BF}">
      <dgm:prSet phldrT="[Text]" custT="1"/>
      <dgm:spPr/>
      <dgm:t>
        <a:bodyPr/>
        <a:lstStyle/>
        <a:p>
          <a:r>
            <a:rPr lang="de-DE" sz="2800" b="1" dirty="0"/>
            <a:t>Text-Schwierigkeit</a:t>
          </a:r>
        </a:p>
      </dgm:t>
    </dgm:pt>
    <dgm:pt modelId="{971A62FD-7A07-4643-8512-438E51C3A996}" type="parTrans" cxnId="{C97CC744-E76B-C44E-A93E-1E02BBC2A7F5}">
      <dgm:prSet/>
      <dgm:spPr/>
      <dgm:t>
        <a:bodyPr/>
        <a:lstStyle/>
        <a:p>
          <a:endParaRPr lang="de-DE"/>
        </a:p>
      </dgm:t>
    </dgm:pt>
    <dgm:pt modelId="{1DF2153F-063D-704A-A3D7-632B61928277}" type="sibTrans" cxnId="{C97CC744-E76B-C44E-A93E-1E02BBC2A7F5}">
      <dgm:prSet/>
      <dgm:spPr/>
      <dgm:t>
        <a:bodyPr/>
        <a:lstStyle/>
        <a:p>
          <a:endParaRPr lang="de-DE"/>
        </a:p>
      </dgm:t>
    </dgm:pt>
    <dgm:pt modelId="{F017B87C-37F5-F047-A01A-B4FE6D013099}">
      <dgm:prSet phldrT="[Text]"/>
      <dgm:spPr/>
      <dgm:t>
        <a:bodyPr/>
        <a:lstStyle/>
        <a:p>
          <a:r>
            <a:rPr lang="de-DE" dirty="0"/>
            <a:t>„Lesbarkeitsindex“ auf Wort- u. Satzebene</a:t>
          </a:r>
        </a:p>
      </dgm:t>
    </dgm:pt>
    <dgm:pt modelId="{33111510-C077-414A-A18E-526589DBE462}" type="parTrans" cxnId="{26278B97-B9EC-C84F-80E5-F50796D344D9}">
      <dgm:prSet/>
      <dgm:spPr/>
      <dgm:t>
        <a:bodyPr/>
        <a:lstStyle/>
        <a:p>
          <a:endParaRPr lang="de-DE"/>
        </a:p>
      </dgm:t>
    </dgm:pt>
    <dgm:pt modelId="{05EEBB52-7B39-7641-81BF-2E960D7121CF}" type="sibTrans" cxnId="{26278B97-B9EC-C84F-80E5-F50796D344D9}">
      <dgm:prSet/>
      <dgm:spPr/>
      <dgm:t>
        <a:bodyPr/>
        <a:lstStyle/>
        <a:p>
          <a:endParaRPr lang="de-DE"/>
        </a:p>
      </dgm:t>
    </dgm:pt>
    <dgm:pt modelId="{ED46B39E-F8CC-6B44-9E77-232F22650042}">
      <dgm:prSet phldrT="[Text]"/>
      <dgm:spPr/>
      <dgm:t>
        <a:bodyPr/>
        <a:lstStyle/>
        <a:p>
          <a:r>
            <a:rPr lang="de-DE" dirty="0"/>
            <a:t>Inhaltliche Komplexität</a:t>
          </a:r>
        </a:p>
      </dgm:t>
    </dgm:pt>
    <dgm:pt modelId="{9F975239-CE5B-1A44-BBB6-3F3E05F4CD33}" type="parTrans" cxnId="{3BF6462A-0448-E248-9F1F-A4D4850DE0D8}">
      <dgm:prSet/>
      <dgm:spPr/>
      <dgm:t>
        <a:bodyPr/>
        <a:lstStyle/>
        <a:p>
          <a:endParaRPr lang="de-DE"/>
        </a:p>
      </dgm:t>
    </dgm:pt>
    <dgm:pt modelId="{FEF2700E-1A53-9242-8E35-8EF80DB96270}" type="sibTrans" cxnId="{3BF6462A-0448-E248-9F1F-A4D4850DE0D8}">
      <dgm:prSet/>
      <dgm:spPr/>
      <dgm:t>
        <a:bodyPr/>
        <a:lstStyle/>
        <a:p>
          <a:endParaRPr lang="de-DE"/>
        </a:p>
      </dgm:t>
    </dgm:pt>
    <dgm:pt modelId="{F0D4295E-9F35-CA48-BEA5-84E72E6621D5}">
      <dgm:prSet phldrT="[Text]" custT="1"/>
      <dgm:spPr/>
      <dgm:t>
        <a:bodyPr/>
        <a:lstStyle/>
        <a:p>
          <a:r>
            <a:rPr lang="de-DE" sz="2800" b="1" dirty="0"/>
            <a:t>Individuelles Leseniveau</a:t>
          </a:r>
        </a:p>
      </dgm:t>
    </dgm:pt>
    <dgm:pt modelId="{C20D170C-E22B-CE45-B5CE-3D84EC86DE9C}" type="parTrans" cxnId="{660A9D96-1B73-2A4F-A309-95C5BD4C30EE}">
      <dgm:prSet/>
      <dgm:spPr/>
      <dgm:t>
        <a:bodyPr/>
        <a:lstStyle/>
        <a:p>
          <a:endParaRPr lang="de-DE"/>
        </a:p>
      </dgm:t>
    </dgm:pt>
    <dgm:pt modelId="{4FC92C68-5EC3-FC47-85AD-95A600C4C003}" type="sibTrans" cxnId="{660A9D96-1B73-2A4F-A309-95C5BD4C30EE}">
      <dgm:prSet/>
      <dgm:spPr/>
      <dgm:t>
        <a:bodyPr/>
        <a:lstStyle/>
        <a:p>
          <a:endParaRPr lang="de-DE"/>
        </a:p>
      </dgm:t>
    </dgm:pt>
    <dgm:pt modelId="{FEF77C24-F363-3644-ACE6-5F4F88E8CE4C}">
      <dgm:prSet phldrT="[Text]"/>
      <dgm:spPr/>
      <dgm:t>
        <a:bodyPr/>
        <a:lstStyle/>
        <a:p>
          <a:r>
            <a:rPr lang="de-DE" dirty="0"/>
            <a:t>Lesetests und (informelle) Diagnostik</a:t>
          </a:r>
        </a:p>
      </dgm:t>
    </dgm:pt>
    <dgm:pt modelId="{0CBE6747-5EA4-9741-9608-1D6709198D07}" type="parTrans" cxnId="{D9C24DF0-E99B-6049-A533-07B85F3D33AA}">
      <dgm:prSet/>
      <dgm:spPr/>
      <dgm:t>
        <a:bodyPr/>
        <a:lstStyle/>
        <a:p>
          <a:endParaRPr lang="de-DE"/>
        </a:p>
      </dgm:t>
    </dgm:pt>
    <dgm:pt modelId="{49DDFDEA-2715-C24F-907A-698A70E9CD5A}" type="sibTrans" cxnId="{D9C24DF0-E99B-6049-A533-07B85F3D33AA}">
      <dgm:prSet/>
      <dgm:spPr/>
      <dgm:t>
        <a:bodyPr/>
        <a:lstStyle/>
        <a:p>
          <a:endParaRPr lang="de-DE"/>
        </a:p>
      </dgm:t>
    </dgm:pt>
    <dgm:pt modelId="{61FA519E-191A-2A4D-8747-5DBC0A93062B}">
      <dgm:prSet phldrT="[Text]"/>
      <dgm:spPr/>
      <dgm:t>
        <a:bodyPr/>
        <a:lstStyle/>
        <a:p>
          <a:r>
            <a:rPr lang="de-DE" dirty="0"/>
            <a:t>5-Finger-Regel und 10-Seiten-Chance</a:t>
          </a:r>
        </a:p>
      </dgm:t>
    </dgm:pt>
    <dgm:pt modelId="{EBC980E9-1479-7848-9A2D-35A8275A2568}" type="parTrans" cxnId="{8B0AACB0-E825-3948-81D8-B5A3628066FE}">
      <dgm:prSet/>
      <dgm:spPr/>
      <dgm:t>
        <a:bodyPr/>
        <a:lstStyle/>
        <a:p>
          <a:endParaRPr lang="de-DE"/>
        </a:p>
      </dgm:t>
    </dgm:pt>
    <dgm:pt modelId="{7967C7D5-7B16-C34F-8979-B8D07CF04B9C}" type="sibTrans" cxnId="{8B0AACB0-E825-3948-81D8-B5A3628066FE}">
      <dgm:prSet/>
      <dgm:spPr/>
      <dgm:t>
        <a:bodyPr/>
        <a:lstStyle/>
        <a:p>
          <a:endParaRPr lang="de-DE"/>
        </a:p>
      </dgm:t>
    </dgm:pt>
    <dgm:pt modelId="{DE7A05DB-4C54-024C-B06E-651585F4586B}" type="pres">
      <dgm:prSet presAssocID="{8EE60464-32A3-8943-B553-B6B494637E03}" presName="Name0" presStyleCnt="0">
        <dgm:presLayoutVars>
          <dgm:dir/>
          <dgm:animLvl val="lvl"/>
          <dgm:resizeHandles val="exact"/>
        </dgm:presLayoutVars>
      </dgm:prSet>
      <dgm:spPr/>
    </dgm:pt>
    <dgm:pt modelId="{BAD0B0E3-5A21-EA4D-9182-37DC2252FDC4}" type="pres">
      <dgm:prSet presAssocID="{B0B80153-B673-8442-ADF7-7A1BF96D0B6D}" presName="linNode" presStyleCnt="0"/>
      <dgm:spPr/>
    </dgm:pt>
    <dgm:pt modelId="{8F3F9084-E879-D64C-9205-62FA9340AFD8}" type="pres">
      <dgm:prSet presAssocID="{B0B80153-B673-8442-ADF7-7A1BF96D0B6D}" presName="parentText" presStyleLbl="node1" presStyleIdx="0" presStyleCnt="3">
        <dgm:presLayoutVars>
          <dgm:chMax val="1"/>
          <dgm:bulletEnabled val="1"/>
        </dgm:presLayoutVars>
      </dgm:prSet>
      <dgm:spPr/>
    </dgm:pt>
    <dgm:pt modelId="{464CAB90-3F2F-9147-B06C-6D2C1A55DE9A}" type="pres">
      <dgm:prSet presAssocID="{B0B80153-B673-8442-ADF7-7A1BF96D0B6D}" presName="descendantText" presStyleLbl="alignAccFollowNode1" presStyleIdx="0" presStyleCnt="3">
        <dgm:presLayoutVars>
          <dgm:bulletEnabled val="1"/>
        </dgm:presLayoutVars>
      </dgm:prSet>
      <dgm:spPr/>
    </dgm:pt>
    <dgm:pt modelId="{FA93C1F1-56AA-374B-9AEB-3DBD69B8B83E}" type="pres">
      <dgm:prSet presAssocID="{FDA692CE-29B8-A345-B0AD-7CE849EBEC91}" presName="sp" presStyleCnt="0"/>
      <dgm:spPr/>
    </dgm:pt>
    <dgm:pt modelId="{3F87B416-F813-F241-80FA-E88DB3F8B5C2}" type="pres">
      <dgm:prSet presAssocID="{2D069AF3-CA3E-474E-A44D-415DA7C383BF}" presName="linNode" presStyleCnt="0"/>
      <dgm:spPr/>
    </dgm:pt>
    <dgm:pt modelId="{3A410F11-9389-0F4E-B516-E8D4BF107916}" type="pres">
      <dgm:prSet presAssocID="{2D069AF3-CA3E-474E-A44D-415DA7C383BF}" presName="parentText" presStyleLbl="node1" presStyleIdx="1" presStyleCnt="3">
        <dgm:presLayoutVars>
          <dgm:chMax val="1"/>
          <dgm:bulletEnabled val="1"/>
        </dgm:presLayoutVars>
      </dgm:prSet>
      <dgm:spPr/>
    </dgm:pt>
    <dgm:pt modelId="{5A403B78-2869-1149-BE37-447340A3AF89}" type="pres">
      <dgm:prSet presAssocID="{2D069AF3-CA3E-474E-A44D-415DA7C383BF}" presName="descendantText" presStyleLbl="alignAccFollowNode1" presStyleIdx="1" presStyleCnt="3">
        <dgm:presLayoutVars>
          <dgm:bulletEnabled val="1"/>
        </dgm:presLayoutVars>
      </dgm:prSet>
      <dgm:spPr/>
    </dgm:pt>
    <dgm:pt modelId="{29E4AAE7-9449-D240-8CD2-2CE31A84BE1A}" type="pres">
      <dgm:prSet presAssocID="{1DF2153F-063D-704A-A3D7-632B61928277}" presName="sp" presStyleCnt="0"/>
      <dgm:spPr/>
    </dgm:pt>
    <dgm:pt modelId="{48E1DE7D-25CB-A344-9492-E063D6B69A41}" type="pres">
      <dgm:prSet presAssocID="{F0D4295E-9F35-CA48-BEA5-84E72E6621D5}" presName="linNode" presStyleCnt="0"/>
      <dgm:spPr/>
    </dgm:pt>
    <dgm:pt modelId="{45A3F998-C80A-CE49-BCA4-A59B0633D110}" type="pres">
      <dgm:prSet presAssocID="{F0D4295E-9F35-CA48-BEA5-84E72E6621D5}" presName="parentText" presStyleLbl="node1" presStyleIdx="2" presStyleCnt="3">
        <dgm:presLayoutVars>
          <dgm:chMax val="1"/>
          <dgm:bulletEnabled val="1"/>
        </dgm:presLayoutVars>
      </dgm:prSet>
      <dgm:spPr/>
    </dgm:pt>
    <dgm:pt modelId="{875ED285-A5F3-4B41-A7F3-54FECAEAB17F}" type="pres">
      <dgm:prSet presAssocID="{F0D4295E-9F35-CA48-BEA5-84E72E6621D5}" presName="descendantText" presStyleLbl="alignAccFollowNode1" presStyleIdx="2" presStyleCnt="3">
        <dgm:presLayoutVars>
          <dgm:bulletEnabled val="1"/>
        </dgm:presLayoutVars>
      </dgm:prSet>
      <dgm:spPr/>
    </dgm:pt>
  </dgm:ptLst>
  <dgm:cxnLst>
    <dgm:cxn modelId="{65D95605-A021-674E-A16E-31B120B55D36}" type="presOf" srcId="{ED46B39E-F8CC-6B44-9E77-232F22650042}" destId="{5A403B78-2869-1149-BE37-447340A3AF89}" srcOrd="0" destOrd="1" presId="urn:microsoft.com/office/officeart/2005/8/layout/vList5"/>
    <dgm:cxn modelId="{F9C5E112-AA07-F242-82C5-58A888B2D3F6}" type="presOf" srcId="{8EE60464-32A3-8943-B553-B6B494637E03}" destId="{DE7A05DB-4C54-024C-B06E-651585F4586B}" srcOrd="0" destOrd="0" presId="urn:microsoft.com/office/officeart/2005/8/layout/vList5"/>
    <dgm:cxn modelId="{D3C4CF16-A08C-DE42-88C1-4789D932D6DF}" type="presOf" srcId="{AB2BC427-A517-9A46-AA27-1AB901D56393}" destId="{464CAB90-3F2F-9147-B06C-6D2C1A55DE9A}" srcOrd="0" destOrd="0" presId="urn:microsoft.com/office/officeart/2005/8/layout/vList5"/>
    <dgm:cxn modelId="{3BF6462A-0448-E248-9F1F-A4D4850DE0D8}" srcId="{2D069AF3-CA3E-474E-A44D-415DA7C383BF}" destId="{ED46B39E-F8CC-6B44-9E77-232F22650042}" srcOrd="1" destOrd="0" parTransId="{9F975239-CE5B-1A44-BBB6-3F3E05F4CD33}" sibTransId="{FEF2700E-1A53-9242-8E35-8EF80DB96270}"/>
    <dgm:cxn modelId="{1F26FB2D-11B7-9745-A056-E89CB897ECB5}" type="presOf" srcId="{F0D4295E-9F35-CA48-BEA5-84E72E6621D5}" destId="{45A3F998-C80A-CE49-BCA4-A59B0633D110}" srcOrd="0" destOrd="0" presId="urn:microsoft.com/office/officeart/2005/8/layout/vList5"/>
    <dgm:cxn modelId="{C97CC744-E76B-C44E-A93E-1E02BBC2A7F5}" srcId="{8EE60464-32A3-8943-B553-B6B494637E03}" destId="{2D069AF3-CA3E-474E-A44D-415DA7C383BF}" srcOrd="1" destOrd="0" parTransId="{971A62FD-7A07-4643-8512-438E51C3A996}" sibTransId="{1DF2153F-063D-704A-A3D7-632B61928277}"/>
    <dgm:cxn modelId="{518B0346-E206-A441-9D8E-67600899A496}" srcId="{B0B80153-B673-8442-ADF7-7A1BF96D0B6D}" destId="{74FD325D-DCB3-2841-B56C-1A0CC80FABD4}" srcOrd="1" destOrd="0" parTransId="{E1F3A102-C84D-9A43-9FFA-6BF16BFBDD48}" sibTransId="{E3B6BDE4-F0B8-EE4A-B2E6-B7C735579E23}"/>
    <dgm:cxn modelId="{C163AE5E-72EF-A149-82FE-3F1F6104C55A}" srcId="{8EE60464-32A3-8943-B553-B6B494637E03}" destId="{B0B80153-B673-8442-ADF7-7A1BF96D0B6D}" srcOrd="0" destOrd="0" parTransId="{3112536C-02E9-B848-8DDC-FA4F16993F1E}" sibTransId="{FDA692CE-29B8-A345-B0AD-7CE849EBEC91}"/>
    <dgm:cxn modelId="{BC892E66-D77D-6E44-8766-49C9BFF16281}" type="presOf" srcId="{74FD325D-DCB3-2841-B56C-1A0CC80FABD4}" destId="{464CAB90-3F2F-9147-B06C-6D2C1A55DE9A}" srcOrd="0" destOrd="1" presId="urn:microsoft.com/office/officeart/2005/8/layout/vList5"/>
    <dgm:cxn modelId="{372D758D-3C6A-044D-8255-D93DEC5FC146}" type="presOf" srcId="{2D069AF3-CA3E-474E-A44D-415DA7C383BF}" destId="{3A410F11-9389-0F4E-B516-E8D4BF107916}" srcOrd="0" destOrd="0" presId="urn:microsoft.com/office/officeart/2005/8/layout/vList5"/>
    <dgm:cxn modelId="{660A9D96-1B73-2A4F-A309-95C5BD4C30EE}" srcId="{8EE60464-32A3-8943-B553-B6B494637E03}" destId="{F0D4295E-9F35-CA48-BEA5-84E72E6621D5}" srcOrd="2" destOrd="0" parTransId="{C20D170C-E22B-CE45-B5CE-3D84EC86DE9C}" sibTransId="{4FC92C68-5EC3-FC47-85AD-95A600C4C003}"/>
    <dgm:cxn modelId="{26278B97-B9EC-C84F-80E5-F50796D344D9}" srcId="{2D069AF3-CA3E-474E-A44D-415DA7C383BF}" destId="{F017B87C-37F5-F047-A01A-B4FE6D013099}" srcOrd="0" destOrd="0" parTransId="{33111510-C077-414A-A18E-526589DBE462}" sibTransId="{05EEBB52-7B39-7641-81BF-2E960D7121CF}"/>
    <dgm:cxn modelId="{8B0AACB0-E825-3948-81D8-B5A3628066FE}" srcId="{F0D4295E-9F35-CA48-BEA5-84E72E6621D5}" destId="{61FA519E-191A-2A4D-8747-5DBC0A93062B}" srcOrd="1" destOrd="0" parTransId="{EBC980E9-1479-7848-9A2D-35A8275A2568}" sibTransId="{7967C7D5-7B16-C34F-8979-B8D07CF04B9C}"/>
    <dgm:cxn modelId="{052AFEB5-A954-094E-A352-AE9942503B4A}" type="presOf" srcId="{F017B87C-37F5-F047-A01A-B4FE6D013099}" destId="{5A403B78-2869-1149-BE37-447340A3AF89}" srcOrd="0" destOrd="0" presId="urn:microsoft.com/office/officeart/2005/8/layout/vList5"/>
    <dgm:cxn modelId="{6E47F3BD-51A7-CC41-98E3-1887CFDD3381}" srcId="{B0B80153-B673-8442-ADF7-7A1BF96D0B6D}" destId="{AB2BC427-A517-9A46-AA27-1AB901D56393}" srcOrd="0" destOrd="0" parTransId="{F8BF8AFE-9825-D84A-988F-06AC4A1F47E8}" sibTransId="{588172FE-14B1-A847-A3BB-A7271071DC1F}"/>
    <dgm:cxn modelId="{B39912C5-8914-4B41-86AF-402657078D22}" type="presOf" srcId="{B0B80153-B673-8442-ADF7-7A1BF96D0B6D}" destId="{8F3F9084-E879-D64C-9205-62FA9340AFD8}" srcOrd="0" destOrd="0" presId="urn:microsoft.com/office/officeart/2005/8/layout/vList5"/>
    <dgm:cxn modelId="{2E38BFE0-2251-FB45-ABDC-D1DD1C9F167B}" type="presOf" srcId="{FEF77C24-F363-3644-ACE6-5F4F88E8CE4C}" destId="{875ED285-A5F3-4B41-A7F3-54FECAEAB17F}" srcOrd="0" destOrd="0" presId="urn:microsoft.com/office/officeart/2005/8/layout/vList5"/>
    <dgm:cxn modelId="{661448E1-52EC-714F-A103-290B8A182015}" type="presOf" srcId="{61FA519E-191A-2A4D-8747-5DBC0A93062B}" destId="{875ED285-A5F3-4B41-A7F3-54FECAEAB17F}" srcOrd="0" destOrd="1" presId="urn:microsoft.com/office/officeart/2005/8/layout/vList5"/>
    <dgm:cxn modelId="{D9C24DF0-E99B-6049-A533-07B85F3D33AA}" srcId="{F0D4295E-9F35-CA48-BEA5-84E72E6621D5}" destId="{FEF77C24-F363-3644-ACE6-5F4F88E8CE4C}" srcOrd="0" destOrd="0" parTransId="{0CBE6747-5EA4-9741-9608-1D6709198D07}" sibTransId="{49DDFDEA-2715-C24F-907A-698A70E9CD5A}"/>
    <dgm:cxn modelId="{436A3995-2360-E141-85B0-14E96E484C75}" type="presParOf" srcId="{DE7A05DB-4C54-024C-B06E-651585F4586B}" destId="{BAD0B0E3-5A21-EA4D-9182-37DC2252FDC4}" srcOrd="0" destOrd="0" presId="urn:microsoft.com/office/officeart/2005/8/layout/vList5"/>
    <dgm:cxn modelId="{C9E373B2-F9D2-CC44-A959-353C64F4E0EC}" type="presParOf" srcId="{BAD0B0E3-5A21-EA4D-9182-37DC2252FDC4}" destId="{8F3F9084-E879-D64C-9205-62FA9340AFD8}" srcOrd="0" destOrd="0" presId="urn:microsoft.com/office/officeart/2005/8/layout/vList5"/>
    <dgm:cxn modelId="{1047724D-266E-7C42-B4CD-25877E6BA25D}" type="presParOf" srcId="{BAD0B0E3-5A21-EA4D-9182-37DC2252FDC4}" destId="{464CAB90-3F2F-9147-B06C-6D2C1A55DE9A}" srcOrd="1" destOrd="0" presId="urn:microsoft.com/office/officeart/2005/8/layout/vList5"/>
    <dgm:cxn modelId="{4A8ECC71-BF70-174B-9EB5-1C0E78CAC518}" type="presParOf" srcId="{DE7A05DB-4C54-024C-B06E-651585F4586B}" destId="{FA93C1F1-56AA-374B-9AEB-3DBD69B8B83E}" srcOrd="1" destOrd="0" presId="urn:microsoft.com/office/officeart/2005/8/layout/vList5"/>
    <dgm:cxn modelId="{9F37B6BA-FC74-454C-B03A-D115B32493D9}" type="presParOf" srcId="{DE7A05DB-4C54-024C-B06E-651585F4586B}" destId="{3F87B416-F813-F241-80FA-E88DB3F8B5C2}" srcOrd="2" destOrd="0" presId="urn:microsoft.com/office/officeart/2005/8/layout/vList5"/>
    <dgm:cxn modelId="{91D9AE32-5F6E-4742-A42B-51E746471CAF}" type="presParOf" srcId="{3F87B416-F813-F241-80FA-E88DB3F8B5C2}" destId="{3A410F11-9389-0F4E-B516-E8D4BF107916}" srcOrd="0" destOrd="0" presId="urn:microsoft.com/office/officeart/2005/8/layout/vList5"/>
    <dgm:cxn modelId="{F7B65149-F33C-B342-90C9-68215430AEB3}" type="presParOf" srcId="{3F87B416-F813-F241-80FA-E88DB3F8B5C2}" destId="{5A403B78-2869-1149-BE37-447340A3AF89}" srcOrd="1" destOrd="0" presId="urn:microsoft.com/office/officeart/2005/8/layout/vList5"/>
    <dgm:cxn modelId="{62C62DA6-F227-004A-96EA-0C8DADA2886E}" type="presParOf" srcId="{DE7A05DB-4C54-024C-B06E-651585F4586B}" destId="{29E4AAE7-9449-D240-8CD2-2CE31A84BE1A}" srcOrd="3" destOrd="0" presId="urn:microsoft.com/office/officeart/2005/8/layout/vList5"/>
    <dgm:cxn modelId="{D75A7BE8-B6FF-E544-A949-3B805F883E1A}" type="presParOf" srcId="{DE7A05DB-4C54-024C-B06E-651585F4586B}" destId="{48E1DE7D-25CB-A344-9492-E063D6B69A41}" srcOrd="4" destOrd="0" presId="urn:microsoft.com/office/officeart/2005/8/layout/vList5"/>
    <dgm:cxn modelId="{49741A44-FC2A-2148-889F-6E41499BC715}" type="presParOf" srcId="{48E1DE7D-25CB-A344-9492-E063D6B69A41}" destId="{45A3F998-C80A-CE49-BCA4-A59B0633D110}" srcOrd="0" destOrd="0" presId="urn:microsoft.com/office/officeart/2005/8/layout/vList5"/>
    <dgm:cxn modelId="{4D9B9060-1DAE-0244-A247-AF49DD3376D3}" type="presParOf" srcId="{48E1DE7D-25CB-A344-9492-E063D6B69A41}" destId="{875ED285-A5F3-4B41-A7F3-54FECAEAB17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DF613-C6BA-4B44-8486-E86A408F38DA}">
      <dsp:nvSpPr>
        <dsp:cNvPr id="0" name=""/>
        <dsp:cNvSpPr/>
      </dsp:nvSpPr>
      <dsp:spPr>
        <a:xfrm rot="5400000">
          <a:off x="4693712" y="-1554528"/>
          <a:ext cx="1678764" cy="520761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de-DE" sz="2500" b="1" i="1" kern="1200" dirty="0"/>
            <a:t>Grundlagen und Modelle einer ganzheitlichen und systematischen Leseförderung in der Schule</a:t>
          </a:r>
          <a:endParaRPr lang="de-DE" sz="2500" kern="1200" dirty="0"/>
        </a:p>
      </dsp:txBody>
      <dsp:txXfrm rot="-5400000">
        <a:off x="2929286" y="291849"/>
        <a:ext cx="5125667" cy="1514862"/>
      </dsp:txXfrm>
    </dsp:sp>
    <dsp:sp modelId="{A3AE5F64-3F30-8B49-A0CE-7CBE630C3907}">
      <dsp:nvSpPr>
        <dsp:cNvPr id="0" name=""/>
        <dsp:cNvSpPr/>
      </dsp:nvSpPr>
      <dsp:spPr>
        <a:xfrm>
          <a:off x="0" y="52"/>
          <a:ext cx="2929285" cy="209845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1</a:t>
          </a:r>
          <a:endParaRPr lang="de-DE" sz="3600" i="0" kern="1200" dirty="0"/>
        </a:p>
      </dsp:txBody>
      <dsp:txXfrm>
        <a:off x="102438" y="102490"/>
        <a:ext cx="2724409" cy="1893579"/>
      </dsp:txXfrm>
    </dsp:sp>
    <dsp:sp modelId="{0497E605-4956-DB47-92F6-21E87F66C22D}">
      <dsp:nvSpPr>
        <dsp:cNvPr id="0" name=""/>
        <dsp:cNvSpPr/>
      </dsp:nvSpPr>
      <dsp:spPr>
        <a:xfrm rot="5400000">
          <a:off x="4693712" y="648849"/>
          <a:ext cx="1678764" cy="5207618"/>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None/>
          </a:pPr>
          <a:r>
            <a:rPr lang="de-DE" sz="2500" b="1" i="1" kern="1200" dirty="0">
              <a:solidFill>
                <a:srgbClr val="C00000"/>
              </a:solidFill>
            </a:rPr>
            <a:t>Wie lässt sich die Lesemotivation und das Leser-Selbstkonzept von Lernenden fördern?</a:t>
          </a:r>
          <a:endParaRPr lang="de-DE" sz="2500" kern="1200" dirty="0">
            <a:solidFill>
              <a:srgbClr val="C00000"/>
            </a:solidFill>
          </a:endParaRPr>
        </a:p>
      </dsp:txBody>
      <dsp:txXfrm rot="-5400000">
        <a:off x="2929286" y="2495227"/>
        <a:ext cx="5125667" cy="1514862"/>
      </dsp:txXfrm>
    </dsp:sp>
    <dsp:sp modelId="{2AF7B3DB-27DF-F943-9654-1F2219E0DBCE}">
      <dsp:nvSpPr>
        <dsp:cNvPr id="0" name=""/>
        <dsp:cNvSpPr/>
      </dsp:nvSpPr>
      <dsp:spPr>
        <a:xfrm>
          <a:off x="0" y="2203430"/>
          <a:ext cx="2929285" cy="209845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2</a:t>
          </a:r>
          <a:endParaRPr lang="de-DE" sz="3600" i="0" kern="1200" dirty="0"/>
        </a:p>
      </dsp:txBody>
      <dsp:txXfrm>
        <a:off x="102438" y="2305868"/>
        <a:ext cx="2724409" cy="18935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5D00F-CBA7-E84C-A572-5A001E3C2A60}">
      <dsp:nvSpPr>
        <dsp:cNvPr id="0" name=""/>
        <dsp:cNvSpPr/>
      </dsp:nvSpPr>
      <dsp:spPr>
        <a:xfrm>
          <a:off x="5133" y="46126"/>
          <a:ext cx="2391151" cy="956460"/>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de-DE" sz="2000" b="1" kern="1200" dirty="0"/>
            <a:t>Sprachliche Einfachheit</a:t>
          </a:r>
        </a:p>
      </dsp:txBody>
      <dsp:txXfrm>
        <a:off x="483363" y="46126"/>
        <a:ext cx="1434691" cy="956460"/>
      </dsp:txXfrm>
    </dsp:sp>
    <dsp:sp modelId="{A30512BD-94F9-F744-B1C4-16899677EC9D}">
      <dsp:nvSpPr>
        <dsp:cNvPr id="0" name=""/>
        <dsp:cNvSpPr/>
      </dsp:nvSpPr>
      <dsp:spPr>
        <a:xfrm>
          <a:off x="2085435" y="127426"/>
          <a:ext cx="2808943" cy="793862"/>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de-DE" sz="2200" kern="1200" dirty="0"/>
            <a:t>Kurze Wörter und Sätze</a:t>
          </a:r>
        </a:p>
      </dsp:txBody>
      <dsp:txXfrm>
        <a:off x="2482366" y="127426"/>
        <a:ext cx="2015081" cy="793862"/>
      </dsp:txXfrm>
    </dsp:sp>
    <dsp:sp modelId="{1BBFAFCB-6031-144D-837F-16981FAC3EBE}">
      <dsp:nvSpPr>
        <dsp:cNvPr id="0" name=""/>
        <dsp:cNvSpPr/>
      </dsp:nvSpPr>
      <dsp:spPr>
        <a:xfrm>
          <a:off x="4616526" y="127426"/>
          <a:ext cx="3546222" cy="793862"/>
        </a:xfrm>
        <a:prstGeom prst="chevron">
          <a:avLst/>
        </a:prstGeom>
        <a:solidFill>
          <a:schemeClr val="accent4">
            <a:tint val="40000"/>
            <a:alpha val="90000"/>
            <a:hueOff val="-563673"/>
            <a:satOff val="3165"/>
            <a:lumOff val="201"/>
            <a:alphaOff val="0"/>
          </a:schemeClr>
        </a:solidFill>
        <a:ln w="25400" cap="flat" cmpd="sng" algn="ctr">
          <a:solidFill>
            <a:schemeClr val="accent4">
              <a:tint val="40000"/>
              <a:alpha val="90000"/>
              <a:hueOff val="-563673"/>
              <a:satOff val="3165"/>
              <a:lumOff val="2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de-DE" sz="2200" kern="1200" dirty="0"/>
            <a:t>Lesbarkeitsindex (LIX)</a:t>
          </a:r>
        </a:p>
      </dsp:txBody>
      <dsp:txXfrm>
        <a:off x="5013457" y="127426"/>
        <a:ext cx="2752360" cy="793862"/>
      </dsp:txXfrm>
    </dsp:sp>
    <dsp:sp modelId="{24FE3AFA-199F-3F4A-BACD-B8026387B34F}">
      <dsp:nvSpPr>
        <dsp:cNvPr id="0" name=""/>
        <dsp:cNvSpPr/>
      </dsp:nvSpPr>
      <dsp:spPr>
        <a:xfrm>
          <a:off x="5133" y="1136492"/>
          <a:ext cx="2391151" cy="956460"/>
        </a:xfrm>
        <a:prstGeom prst="chevron">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de-DE" sz="2000" b="1" kern="1200" dirty="0"/>
            <a:t>Kürze / Prägnanz</a:t>
          </a:r>
        </a:p>
      </dsp:txBody>
      <dsp:txXfrm>
        <a:off x="483363" y="1136492"/>
        <a:ext cx="1434691" cy="956460"/>
      </dsp:txXfrm>
    </dsp:sp>
    <dsp:sp modelId="{C5B8C1D2-9ED3-B849-AFDA-1CC08E608ABA}">
      <dsp:nvSpPr>
        <dsp:cNvPr id="0" name=""/>
        <dsp:cNvSpPr/>
      </dsp:nvSpPr>
      <dsp:spPr>
        <a:xfrm>
          <a:off x="2085435" y="1217791"/>
          <a:ext cx="3052281" cy="793862"/>
        </a:xfrm>
        <a:prstGeom prst="chevron">
          <a:avLst/>
        </a:prstGeom>
        <a:solidFill>
          <a:schemeClr val="accent4">
            <a:tint val="40000"/>
            <a:alpha val="90000"/>
            <a:hueOff val="-1127346"/>
            <a:satOff val="6331"/>
            <a:lumOff val="402"/>
            <a:alphaOff val="0"/>
          </a:schemeClr>
        </a:solidFill>
        <a:ln w="25400" cap="flat" cmpd="sng" algn="ctr">
          <a:solidFill>
            <a:schemeClr val="accent4">
              <a:tint val="40000"/>
              <a:alpha val="90000"/>
              <a:hueOff val="-1127346"/>
              <a:satOff val="6331"/>
              <a:lumOff val="4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de-DE" sz="2200" kern="1200" dirty="0"/>
            <a:t>Informationsdichte bei Sachtexten</a:t>
          </a:r>
        </a:p>
      </dsp:txBody>
      <dsp:txXfrm>
        <a:off x="2482366" y="1217791"/>
        <a:ext cx="2258419" cy="793862"/>
      </dsp:txXfrm>
    </dsp:sp>
    <dsp:sp modelId="{83F5F4B9-5B83-CD4E-978C-C95ECEFE481D}">
      <dsp:nvSpPr>
        <dsp:cNvPr id="0" name=""/>
        <dsp:cNvSpPr/>
      </dsp:nvSpPr>
      <dsp:spPr>
        <a:xfrm>
          <a:off x="4859865" y="1217791"/>
          <a:ext cx="3283871" cy="793862"/>
        </a:xfrm>
        <a:prstGeom prst="chevron">
          <a:avLst/>
        </a:prstGeom>
        <a:solidFill>
          <a:schemeClr val="accent4">
            <a:tint val="40000"/>
            <a:alpha val="90000"/>
            <a:hueOff val="-1691018"/>
            <a:satOff val="9496"/>
            <a:lumOff val="603"/>
            <a:alphaOff val="0"/>
          </a:schemeClr>
        </a:solidFill>
        <a:ln w="25400" cap="flat" cmpd="sng" algn="ctr">
          <a:solidFill>
            <a:schemeClr val="accent4">
              <a:tint val="40000"/>
              <a:alpha val="90000"/>
              <a:hueOff val="-1691018"/>
              <a:satOff val="9496"/>
              <a:lumOff val="6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de-DE" sz="2200" kern="1200" dirty="0"/>
            <a:t>Konzentration auf das Wesentliche</a:t>
          </a:r>
        </a:p>
      </dsp:txBody>
      <dsp:txXfrm>
        <a:off x="5256796" y="1217791"/>
        <a:ext cx="2490009" cy="793862"/>
      </dsp:txXfrm>
    </dsp:sp>
    <dsp:sp modelId="{D0E45DD5-6CB3-B84A-BC9D-5AF691D91844}">
      <dsp:nvSpPr>
        <dsp:cNvPr id="0" name=""/>
        <dsp:cNvSpPr/>
      </dsp:nvSpPr>
      <dsp:spPr>
        <a:xfrm>
          <a:off x="5133" y="2226857"/>
          <a:ext cx="2391151" cy="956460"/>
        </a:xfrm>
        <a:prstGeom prst="chevron">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de-DE" sz="2000" b="1" kern="1200" dirty="0"/>
            <a:t>Kognitive Gliederung</a:t>
          </a:r>
        </a:p>
      </dsp:txBody>
      <dsp:txXfrm>
        <a:off x="483363" y="2226857"/>
        <a:ext cx="1434691" cy="956460"/>
      </dsp:txXfrm>
    </dsp:sp>
    <dsp:sp modelId="{B4698C49-C276-9245-8C24-3C9D87AC56AE}">
      <dsp:nvSpPr>
        <dsp:cNvPr id="0" name=""/>
        <dsp:cNvSpPr/>
      </dsp:nvSpPr>
      <dsp:spPr>
        <a:xfrm>
          <a:off x="2085435" y="2308156"/>
          <a:ext cx="3210220" cy="793862"/>
        </a:xfrm>
        <a:prstGeom prst="chevron">
          <a:avLst/>
        </a:prstGeom>
        <a:solidFill>
          <a:schemeClr val="accent4">
            <a:tint val="40000"/>
            <a:alpha val="90000"/>
            <a:hueOff val="-2254691"/>
            <a:satOff val="12661"/>
            <a:lumOff val="805"/>
            <a:alphaOff val="0"/>
          </a:schemeClr>
        </a:solidFill>
        <a:ln w="25400" cap="flat" cmpd="sng" algn="ctr">
          <a:solidFill>
            <a:schemeClr val="accent4">
              <a:tint val="40000"/>
              <a:alpha val="90000"/>
              <a:hueOff val="-2254691"/>
              <a:satOff val="12661"/>
              <a:lumOff val="8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de-DE" sz="2200" kern="1200" dirty="0"/>
            <a:t>Strukturierung und Organisation</a:t>
          </a:r>
        </a:p>
      </dsp:txBody>
      <dsp:txXfrm>
        <a:off x="2482366" y="2308156"/>
        <a:ext cx="2416358" cy="793862"/>
      </dsp:txXfrm>
    </dsp:sp>
    <dsp:sp modelId="{4F46E49E-ADB7-0D41-9F78-A2716EF39493}">
      <dsp:nvSpPr>
        <dsp:cNvPr id="0" name=""/>
        <dsp:cNvSpPr/>
      </dsp:nvSpPr>
      <dsp:spPr>
        <a:xfrm>
          <a:off x="5017804" y="2308156"/>
          <a:ext cx="3690725" cy="793862"/>
        </a:xfrm>
        <a:prstGeom prst="chevron">
          <a:avLst/>
        </a:prstGeom>
        <a:solidFill>
          <a:schemeClr val="accent4">
            <a:tint val="40000"/>
            <a:alpha val="90000"/>
            <a:hueOff val="-2818364"/>
            <a:satOff val="15826"/>
            <a:lumOff val="1006"/>
            <a:alphaOff val="0"/>
          </a:schemeClr>
        </a:solidFill>
        <a:ln w="25400" cap="flat" cmpd="sng" algn="ctr">
          <a:solidFill>
            <a:schemeClr val="accent4">
              <a:tint val="40000"/>
              <a:alpha val="90000"/>
              <a:hueOff val="-2818364"/>
              <a:satOff val="15826"/>
              <a:lumOff val="10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de-DE" sz="2200" kern="1200" dirty="0"/>
            <a:t>Handlungsstränge; Figurenkonstellation</a:t>
          </a:r>
        </a:p>
      </dsp:txBody>
      <dsp:txXfrm>
        <a:off x="5414735" y="2308156"/>
        <a:ext cx="2896863" cy="793862"/>
      </dsp:txXfrm>
    </dsp:sp>
    <dsp:sp modelId="{EE0C7353-8C21-8B41-9B26-D4C33981E4DC}">
      <dsp:nvSpPr>
        <dsp:cNvPr id="0" name=""/>
        <dsp:cNvSpPr/>
      </dsp:nvSpPr>
      <dsp:spPr>
        <a:xfrm>
          <a:off x="5133" y="3317222"/>
          <a:ext cx="2604394" cy="956460"/>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de-DE" sz="2000" b="1" kern="1200" dirty="0"/>
            <a:t>Motivationale Stimulanz</a:t>
          </a:r>
        </a:p>
      </dsp:txBody>
      <dsp:txXfrm>
        <a:off x="483363" y="3317222"/>
        <a:ext cx="1647934" cy="956460"/>
      </dsp:txXfrm>
    </dsp:sp>
    <dsp:sp modelId="{1F129D28-C0B8-E24F-8EC1-D2D15284A93F}">
      <dsp:nvSpPr>
        <dsp:cNvPr id="0" name=""/>
        <dsp:cNvSpPr/>
      </dsp:nvSpPr>
      <dsp:spPr>
        <a:xfrm>
          <a:off x="2298678" y="3398521"/>
          <a:ext cx="2848755" cy="793862"/>
        </a:xfrm>
        <a:prstGeom prst="chevron">
          <a:avLst/>
        </a:prstGeom>
        <a:solidFill>
          <a:schemeClr val="accent4">
            <a:tint val="40000"/>
            <a:alpha val="90000"/>
            <a:hueOff val="-3382037"/>
            <a:satOff val="18992"/>
            <a:lumOff val="1207"/>
            <a:alphaOff val="0"/>
          </a:schemeClr>
        </a:solidFill>
        <a:ln w="25400" cap="flat" cmpd="sng" algn="ctr">
          <a:solidFill>
            <a:schemeClr val="accent4">
              <a:tint val="40000"/>
              <a:alpha val="90000"/>
              <a:hueOff val="-3382037"/>
              <a:satOff val="18992"/>
              <a:lumOff val="12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de-DE" sz="2200" kern="1200" dirty="0"/>
            <a:t>Stilistische Mittel</a:t>
          </a:r>
        </a:p>
      </dsp:txBody>
      <dsp:txXfrm>
        <a:off x="2695609" y="3398521"/>
        <a:ext cx="2054893" cy="793862"/>
      </dsp:txXfrm>
    </dsp:sp>
    <dsp:sp modelId="{1779C6DF-D8FA-3C45-9299-5C4B22DDF141}">
      <dsp:nvSpPr>
        <dsp:cNvPr id="0" name=""/>
        <dsp:cNvSpPr/>
      </dsp:nvSpPr>
      <dsp:spPr>
        <a:xfrm>
          <a:off x="4869581" y="3398521"/>
          <a:ext cx="3335809" cy="793862"/>
        </a:xfrm>
        <a:prstGeom prst="chevron">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de-DE" sz="2200" kern="1200" dirty="0"/>
            <a:t>Illustrationen, Textgestaltung</a:t>
          </a:r>
        </a:p>
      </dsp:txBody>
      <dsp:txXfrm>
        <a:off x="5266512" y="3398521"/>
        <a:ext cx="2541947" cy="7938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E5AAD-CD6B-4549-93B0-A194F54EB3FF}">
      <dsp:nvSpPr>
        <dsp:cNvPr id="0" name=""/>
        <dsp:cNvSpPr/>
      </dsp:nvSpPr>
      <dsp:spPr>
        <a:xfrm rot="5400000">
          <a:off x="5298369" y="-2079044"/>
          <a:ext cx="1057981" cy="54845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de-DE" sz="2500" kern="1200" dirty="0"/>
            <a:t>Sprachlich einfache Texte</a:t>
          </a:r>
        </a:p>
        <a:p>
          <a:pPr marL="228600" lvl="1" indent="-228600" algn="l" defTabSz="1111250">
            <a:lnSpc>
              <a:spcPct val="90000"/>
            </a:lnSpc>
            <a:spcBef>
              <a:spcPct val="0"/>
            </a:spcBef>
            <a:spcAft>
              <a:spcPct val="15000"/>
            </a:spcAft>
            <a:buChar char="•"/>
          </a:pPr>
          <a:r>
            <a:rPr lang="de-DE" sz="2500" kern="1200" dirty="0"/>
            <a:t>Inhaltlich leicht zugänglich</a:t>
          </a:r>
        </a:p>
      </dsp:txBody>
      <dsp:txXfrm rot="-5400000">
        <a:off x="3085073" y="185898"/>
        <a:ext cx="5432928" cy="954689"/>
      </dsp:txXfrm>
    </dsp:sp>
    <dsp:sp modelId="{9FC627DE-BFD4-824E-8CB9-10D055E49AEA}">
      <dsp:nvSpPr>
        <dsp:cNvPr id="0" name=""/>
        <dsp:cNvSpPr/>
      </dsp:nvSpPr>
      <dsp:spPr>
        <a:xfrm>
          <a:off x="0" y="2003"/>
          <a:ext cx="3085072" cy="1322477"/>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de-DE" sz="6500" kern="1200" dirty="0">
              <a:solidFill>
                <a:srgbClr val="92D050"/>
              </a:solidFill>
            </a:rPr>
            <a:t>Grün</a:t>
          </a:r>
        </a:p>
      </dsp:txBody>
      <dsp:txXfrm>
        <a:off x="64558" y="66561"/>
        <a:ext cx="2955956" cy="1193361"/>
      </dsp:txXfrm>
    </dsp:sp>
    <dsp:sp modelId="{03B3AF84-1D35-A64E-8D4B-BCFE6ED80AF8}">
      <dsp:nvSpPr>
        <dsp:cNvPr id="0" name=""/>
        <dsp:cNvSpPr/>
      </dsp:nvSpPr>
      <dsp:spPr>
        <a:xfrm rot="5400000">
          <a:off x="5298369" y="-690443"/>
          <a:ext cx="1057981" cy="54845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de-DE" sz="2500" kern="1200" dirty="0"/>
            <a:t>Sprachlich etwas anspruchsvoller</a:t>
          </a:r>
        </a:p>
        <a:p>
          <a:pPr marL="228600" lvl="1" indent="-228600" algn="l" defTabSz="1111250">
            <a:lnSpc>
              <a:spcPct val="90000"/>
            </a:lnSpc>
            <a:spcBef>
              <a:spcPct val="0"/>
            </a:spcBef>
            <a:spcAft>
              <a:spcPct val="15000"/>
            </a:spcAft>
            <a:buChar char="•"/>
          </a:pPr>
          <a:r>
            <a:rPr lang="de-DE" sz="2500" kern="1200" dirty="0"/>
            <a:t>Inhaltlich komplexer</a:t>
          </a:r>
        </a:p>
      </dsp:txBody>
      <dsp:txXfrm rot="-5400000">
        <a:off x="3085073" y="1574499"/>
        <a:ext cx="5432928" cy="954689"/>
      </dsp:txXfrm>
    </dsp:sp>
    <dsp:sp modelId="{6376AB39-7CA8-8E42-8C93-827973E98C94}">
      <dsp:nvSpPr>
        <dsp:cNvPr id="0" name=""/>
        <dsp:cNvSpPr/>
      </dsp:nvSpPr>
      <dsp:spPr>
        <a:xfrm>
          <a:off x="0" y="1390604"/>
          <a:ext cx="3085072" cy="1322477"/>
        </a:xfrm>
        <a:prstGeom prst="round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de-DE" sz="6500" kern="1200" dirty="0">
              <a:solidFill>
                <a:srgbClr val="FFFF00"/>
              </a:solidFill>
            </a:rPr>
            <a:t>Gelb</a:t>
          </a:r>
        </a:p>
      </dsp:txBody>
      <dsp:txXfrm>
        <a:off x="64558" y="1455162"/>
        <a:ext cx="2955956" cy="1193361"/>
      </dsp:txXfrm>
    </dsp:sp>
    <dsp:sp modelId="{DC2C5276-9286-CE4A-9E5F-68239CE194E9}">
      <dsp:nvSpPr>
        <dsp:cNvPr id="0" name=""/>
        <dsp:cNvSpPr/>
      </dsp:nvSpPr>
      <dsp:spPr>
        <a:xfrm rot="5400000">
          <a:off x="5298369" y="698157"/>
          <a:ext cx="1057981" cy="54845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de-DE" sz="2500" kern="1200" dirty="0"/>
            <a:t>Auch dicke Bücher, schwierige Wörter</a:t>
          </a:r>
        </a:p>
        <a:p>
          <a:pPr marL="228600" lvl="1" indent="-228600" algn="l" defTabSz="1111250">
            <a:lnSpc>
              <a:spcPct val="90000"/>
            </a:lnSpc>
            <a:spcBef>
              <a:spcPct val="0"/>
            </a:spcBef>
            <a:spcAft>
              <a:spcPct val="15000"/>
            </a:spcAft>
            <a:buChar char="•"/>
          </a:pPr>
          <a:r>
            <a:rPr lang="de-DE" sz="2500" kern="1200" dirty="0"/>
            <a:t>Auch unvertraute Themen</a:t>
          </a:r>
        </a:p>
      </dsp:txBody>
      <dsp:txXfrm rot="-5400000">
        <a:off x="3085073" y="2963099"/>
        <a:ext cx="5432928" cy="954689"/>
      </dsp:txXfrm>
    </dsp:sp>
    <dsp:sp modelId="{DDDAE9AF-D972-0342-A77F-D86D47EA6821}">
      <dsp:nvSpPr>
        <dsp:cNvPr id="0" name=""/>
        <dsp:cNvSpPr/>
      </dsp:nvSpPr>
      <dsp:spPr>
        <a:xfrm>
          <a:off x="0" y="2779205"/>
          <a:ext cx="3085072" cy="1322477"/>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de-DE" sz="6500" kern="1200" dirty="0">
              <a:solidFill>
                <a:srgbClr val="FF0000"/>
              </a:solidFill>
            </a:rPr>
            <a:t>Rot</a:t>
          </a:r>
        </a:p>
      </dsp:txBody>
      <dsp:txXfrm>
        <a:off x="64558" y="2843763"/>
        <a:ext cx="2955956" cy="1193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21C71-D269-4FFD-952A-9AE5DC4B9B2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2CDCC-29D3-4B9D-B9D1-28C6E09579A5}">
      <dsp:nvSpPr>
        <dsp:cNvPr id="0" name=""/>
        <dsp:cNvSpPr/>
      </dsp:nvSpPr>
      <dsp:spPr>
        <a:xfrm>
          <a:off x="460128" y="312440"/>
          <a:ext cx="5580684" cy="62520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marL="0" lvl="0" indent="0" algn="l" defTabSz="1422400">
            <a:lnSpc>
              <a:spcPct val="90000"/>
            </a:lnSpc>
            <a:spcBef>
              <a:spcPct val="0"/>
            </a:spcBef>
            <a:spcAft>
              <a:spcPct val="35000"/>
            </a:spcAft>
            <a:buNone/>
          </a:pPr>
          <a:r>
            <a:rPr lang="de-DE" sz="3200" b="0" kern="1200" dirty="0"/>
            <a:t>Einführung: Grundlagen</a:t>
          </a:r>
        </a:p>
      </dsp:txBody>
      <dsp:txXfrm>
        <a:off x="460128" y="312440"/>
        <a:ext cx="5580684" cy="625205"/>
      </dsp:txXfrm>
    </dsp:sp>
    <dsp:sp modelId="{EF9C9375-61BD-4B84-B5D3-2E34BF693A14}">
      <dsp:nvSpPr>
        <dsp:cNvPr id="0" name=""/>
        <dsp:cNvSpPr/>
      </dsp:nvSpPr>
      <dsp:spPr>
        <a:xfrm>
          <a:off x="69375" y="234289"/>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E2DFF9-7BDE-2143-994D-B87F70A335F2}">
      <dsp:nvSpPr>
        <dsp:cNvPr id="0" name=""/>
        <dsp:cNvSpPr/>
      </dsp:nvSpPr>
      <dsp:spPr>
        <a:xfrm>
          <a:off x="818573" y="1250411"/>
          <a:ext cx="5222240" cy="625205"/>
        </a:xfrm>
        <a:prstGeom prst="rect">
          <a:avLst/>
        </a:prstGeom>
        <a:solidFill>
          <a:schemeClr val="accent5">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marL="0" lvl="0" indent="0" algn="l" defTabSz="1422400">
            <a:lnSpc>
              <a:spcPct val="90000"/>
            </a:lnSpc>
            <a:spcBef>
              <a:spcPct val="0"/>
            </a:spcBef>
            <a:spcAft>
              <a:spcPct val="35000"/>
            </a:spcAft>
            <a:buNone/>
          </a:pPr>
          <a:r>
            <a:rPr lang="de-DE" sz="3200" b="0" kern="1200" dirty="0"/>
            <a:t>Leseanimation</a:t>
          </a:r>
        </a:p>
      </dsp:txBody>
      <dsp:txXfrm>
        <a:off x="818573" y="1250411"/>
        <a:ext cx="5222240" cy="625205"/>
      </dsp:txXfrm>
    </dsp:sp>
    <dsp:sp modelId="{81EBC999-8E0F-4991-910F-297DE99866E8}">
      <dsp:nvSpPr>
        <dsp:cNvPr id="0" name=""/>
        <dsp:cNvSpPr/>
      </dsp:nvSpPr>
      <dsp:spPr>
        <a:xfrm>
          <a:off x="427819" y="1172260"/>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sp>
    <dsp:sp modelId="{77888851-9641-6D4F-8977-5F204453EB31}">
      <dsp:nvSpPr>
        <dsp:cNvPr id="0" name=""/>
        <dsp:cNvSpPr/>
      </dsp:nvSpPr>
      <dsp:spPr>
        <a:xfrm>
          <a:off x="818573" y="2188382"/>
          <a:ext cx="5222240" cy="625205"/>
        </a:xfrm>
        <a:prstGeom prst="rect">
          <a:avLst/>
        </a:prstGeom>
        <a:solidFill>
          <a:schemeClr val="accent5">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marL="0" lvl="0" indent="0" algn="l" defTabSz="1422400">
            <a:lnSpc>
              <a:spcPct val="90000"/>
            </a:lnSpc>
            <a:spcBef>
              <a:spcPct val="0"/>
            </a:spcBef>
            <a:spcAft>
              <a:spcPct val="35000"/>
            </a:spcAft>
            <a:buNone/>
          </a:pPr>
          <a:r>
            <a:rPr lang="de-DE" sz="3200" b="0" kern="1200"/>
            <a:t>Vielleseverfahren</a:t>
          </a:r>
          <a:endParaRPr lang="de-DE" sz="3200" b="0" kern="1200" dirty="0"/>
        </a:p>
      </dsp:txBody>
      <dsp:txXfrm>
        <a:off x="818573" y="2188382"/>
        <a:ext cx="5222240" cy="625205"/>
      </dsp:txXfrm>
    </dsp:sp>
    <dsp:sp modelId="{272E4EFC-4745-43FD-A970-B78781C8C277}">
      <dsp:nvSpPr>
        <dsp:cNvPr id="0" name=""/>
        <dsp:cNvSpPr/>
      </dsp:nvSpPr>
      <dsp:spPr>
        <a:xfrm>
          <a:off x="427819" y="2110232"/>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sp>
    <dsp:sp modelId="{FA6C120B-9050-FE4C-B541-A58C472DF76C}">
      <dsp:nvSpPr>
        <dsp:cNvPr id="0" name=""/>
        <dsp:cNvSpPr/>
      </dsp:nvSpPr>
      <dsp:spPr>
        <a:xfrm>
          <a:off x="460128" y="3126353"/>
          <a:ext cx="5580684" cy="625205"/>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marL="0" lvl="0" indent="0" algn="l" defTabSz="1422400">
            <a:lnSpc>
              <a:spcPct val="90000"/>
            </a:lnSpc>
            <a:spcBef>
              <a:spcPct val="0"/>
            </a:spcBef>
            <a:spcAft>
              <a:spcPct val="35000"/>
            </a:spcAft>
            <a:buNone/>
          </a:pPr>
          <a:r>
            <a:rPr lang="de-DE" sz="3200" b="0" kern="1200" dirty="0"/>
            <a:t>Eigenständiges Lesen fördern</a:t>
          </a:r>
        </a:p>
      </dsp:txBody>
      <dsp:txXfrm>
        <a:off x="460128" y="3126353"/>
        <a:ext cx="5580684" cy="625205"/>
      </dsp:txXfrm>
    </dsp:sp>
    <dsp:sp modelId="{AF0C7DAD-C083-4493-982D-92E0D7C29C24}">
      <dsp:nvSpPr>
        <dsp:cNvPr id="0" name=""/>
        <dsp:cNvSpPr/>
      </dsp:nvSpPr>
      <dsp:spPr>
        <a:xfrm>
          <a:off x="69375" y="3048203"/>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CC8B1-6FC9-7E4F-A22A-BE91FBF32D73}">
      <dsp:nvSpPr>
        <dsp:cNvPr id="0" name=""/>
        <dsp:cNvSpPr/>
      </dsp:nvSpPr>
      <dsp:spPr>
        <a:xfrm>
          <a:off x="6166282" y="2470555"/>
          <a:ext cx="91440" cy="458163"/>
        </a:xfrm>
        <a:custGeom>
          <a:avLst/>
          <a:gdLst/>
          <a:ahLst/>
          <a:cxnLst/>
          <a:rect l="0" t="0" r="0" b="0"/>
          <a:pathLst>
            <a:path>
              <a:moveTo>
                <a:pt x="101380" y="0"/>
              </a:moveTo>
              <a:lnTo>
                <a:pt x="101380" y="311636"/>
              </a:lnTo>
              <a:lnTo>
                <a:pt x="45720" y="311636"/>
              </a:lnTo>
              <a:lnTo>
                <a:pt x="45720" y="458163"/>
              </a:lnTo>
            </a:path>
          </a:pathLst>
        </a:custGeom>
        <a:noFill/>
        <a:ln w="25400" cap="flat" cmpd="sng" algn="ctr">
          <a:solidFill>
            <a:schemeClr val="accent4">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2622DA-94C9-B044-B01A-576DD88708F6}">
      <dsp:nvSpPr>
        <dsp:cNvPr id="0" name=""/>
        <dsp:cNvSpPr/>
      </dsp:nvSpPr>
      <dsp:spPr>
        <a:xfrm>
          <a:off x="3957370" y="1052775"/>
          <a:ext cx="2310291" cy="413398"/>
        </a:xfrm>
        <a:custGeom>
          <a:avLst/>
          <a:gdLst/>
          <a:ahLst/>
          <a:cxnLst/>
          <a:rect l="0" t="0" r="0" b="0"/>
          <a:pathLst>
            <a:path>
              <a:moveTo>
                <a:pt x="0" y="0"/>
              </a:moveTo>
              <a:lnTo>
                <a:pt x="0" y="266871"/>
              </a:lnTo>
              <a:lnTo>
                <a:pt x="2310291" y="266871"/>
              </a:lnTo>
              <a:lnTo>
                <a:pt x="2310291" y="413398"/>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676CB2-A451-6E49-B658-27F5E980A092}">
      <dsp:nvSpPr>
        <dsp:cNvPr id="0" name=""/>
        <dsp:cNvSpPr/>
      </dsp:nvSpPr>
      <dsp:spPr>
        <a:xfrm>
          <a:off x="2136456" y="2470555"/>
          <a:ext cx="91440" cy="386149"/>
        </a:xfrm>
        <a:custGeom>
          <a:avLst/>
          <a:gdLst/>
          <a:ahLst/>
          <a:cxnLst/>
          <a:rect l="0" t="0" r="0" b="0"/>
          <a:pathLst>
            <a:path>
              <a:moveTo>
                <a:pt x="121863" y="0"/>
              </a:moveTo>
              <a:lnTo>
                <a:pt x="121863" y="239622"/>
              </a:lnTo>
              <a:lnTo>
                <a:pt x="45720" y="239622"/>
              </a:lnTo>
              <a:lnTo>
                <a:pt x="45720" y="386149"/>
              </a:lnTo>
            </a:path>
          </a:pathLst>
        </a:custGeom>
        <a:noFill/>
        <a:ln w="25400" cap="flat" cmpd="sng" algn="ctr">
          <a:solidFill>
            <a:schemeClr val="accent4">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E4B4E2-8C04-B945-8712-9D685F814F9D}">
      <dsp:nvSpPr>
        <dsp:cNvPr id="0" name=""/>
        <dsp:cNvSpPr/>
      </dsp:nvSpPr>
      <dsp:spPr>
        <a:xfrm>
          <a:off x="2258319" y="1052775"/>
          <a:ext cx="1699050" cy="413398"/>
        </a:xfrm>
        <a:custGeom>
          <a:avLst/>
          <a:gdLst/>
          <a:ahLst/>
          <a:cxnLst/>
          <a:rect l="0" t="0" r="0" b="0"/>
          <a:pathLst>
            <a:path>
              <a:moveTo>
                <a:pt x="1699050" y="0"/>
              </a:moveTo>
              <a:lnTo>
                <a:pt x="1699050" y="266871"/>
              </a:lnTo>
              <a:lnTo>
                <a:pt x="0" y="266871"/>
              </a:lnTo>
              <a:lnTo>
                <a:pt x="0" y="413398"/>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250D3B-A9D3-B04A-BEE3-E797552384F9}">
      <dsp:nvSpPr>
        <dsp:cNvPr id="0" name=""/>
        <dsp:cNvSpPr/>
      </dsp:nvSpPr>
      <dsp:spPr>
        <a:xfrm>
          <a:off x="337178" y="48394"/>
          <a:ext cx="7240385" cy="1004381"/>
        </a:xfrm>
        <a:prstGeom prst="roundRect">
          <a:avLst>
            <a:gd name="adj" fmla="val 10000"/>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0F906-3281-C44A-9377-D31E4D05A8A9}">
      <dsp:nvSpPr>
        <dsp:cNvPr id="0" name=""/>
        <dsp:cNvSpPr/>
      </dsp:nvSpPr>
      <dsp:spPr>
        <a:xfrm>
          <a:off x="512922" y="215352"/>
          <a:ext cx="7240385" cy="1004381"/>
        </a:xfrm>
        <a:prstGeom prst="roundRect">
          <a:avLst>
            <a:gd name="adj" fmla="val 10000"/>
          </a:avLst>
        </a:prstGeom>
        <a:solidFill>
          <a:schemeClr val="lt1">
            <a:alpha val="9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DE" sz="3200" b="1" kern="1200" dirty="0"/>
            <a:t>(Positives) Leser-Selbstkonzept</a:t>
          </a:r>
        </a:p>
      </dsp:txBody>
      <dsp:txXfrm>
        <a:off x="542339" y="244769"/>
        <a:ext cx="7181551" cy="945547"/>
      </dsp:txXfrm>
    </dsp:sp>
    <dsp:sp modelId="{7545CCFD-D198-894F-A37A-618EE07D12CD}">
      <dsp:nvSpPr>
        <dsp:cNvPr id="0" name=""/>
        <dsp:cNvSpPr/>
      </dsp:nvSpPr>
      <dsp:spPr>
        <a:xfrm>
          <a:off x="363353" y="1466174"/>
          <a:ext cx="3789932" cy="1004381"/>
        </a:xfrm>
        <a:prstGeom prst="roundRect">
          <a:avLst>
            <a:gd name="adj" fmla="val 10000"/>
          </a:avLst>
        </a:prstGeom>
        <a:solidFill>
          <a:schemeClr val="accent4">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3688DB-F2E1-8C42-9BAB-5FAC3AC7488A}">
      <dsp:nvSpPr>
        <dsp:cNvPr id="0" name=""/>
        <dsp:cNvSpPr/>
      </dsp:nvSpPr>
      <dsp:spPr>
        <a:xfrm>
          <a:off x="539098" y="1633131"/>
          <a:ext cx="3789932" cy="1004381"/>
        </a:xfrm>
        <a:prstGeom prst="roundRect">
          <a:avLst>
            <a:gd name="adj" fmla="val 10000"/>
          </a:avLst>
        </a:prstGeom>
        <a:solidFill>
          <a:schemeClr val="lt1">
            <a:alpha val="90000"/>
            <a:hueOff val="0"/>
            <a:satOff val="0"/>
            <a:lumOff val="0"/>
            <a:alphaOff val="0"/>
          </a:schemeClr>
        </a:solidFill>
        <a:ln w="25400" cap="flat" cmpd="sng" algn="ctr">
          <a:solidFill>
            <a:schemeClr val="accent4">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t>(Erfolgs-)</a:t>
          </a:r>
          <a:r>
            <a:rPr lang="de-DE" sz="2800" b="1" kern="1200" dirty="0">
              <a:solidFill>
                <a:srgbClr val="C00000"/>
              </a:solidFill>
            </a:rPr>
            <a:t>Erwartung</a:t>
          </a:r>
        </a:p>
      </dsp:txBody>
      <dsp:txXfrm>
        <a:off x="568515" y="1662548"/>
        <a:ext cx="3731098" cy="945547"/>
      </dsp:txXfrm>
    </dsp:sp>
    <dsp:sp modelId="{5708B5A3-02BC-8543-8243-976A801747FF}">
      <dsp:nvSpPr>
        <dsp:cNvPr id="0" name=""/>
        <dsp:cNvSpPr/>
      </dsp:nvSpPr>
      <dsp:spPr>
        <a:xfrm>
          <a:off x="887268" y="2856704"/>
          <a:ext cx="2589816" cy="1004381"/>
        </a:xfrm>
        <a:prstGeom prst="roundRect">
          <a:avLst>
            <a:gd name="adj" fmla="val 10000"/>
          </a:avLst>
        </a:prstGeom>
        <a:solidFill>
          <a:schemeClr val="accent4">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936347-02AC-ED44-B0E7-8C6A667A5805}">
      <dsp:nvSpPr>
        <dsp:cNvPr id="0" name=""/>
        <dsp:cNvSpPr/>
      </dsp:nvSpPr>
      <dsp:spPr>
        <a:xfrm>
          <a:off x="1063013" y="3023662"/>
          <a:ext cx="2589816" cy="1004381"/>
        </a:xfrm>
        <a:prstGeom prst="roundRect">
          <a:avLst>
            <a:gd name="adj" fmla="val 10000"/>
          </a:avLst>
        </a:prstGeom>
        <a:solidFill>
          <a:schemeClr val="lt1">
            <a:alpha val="90000"/>
            <a:hueOff val="0"/>
            <a:satOff val="0"/>
            <a:lumOff val="0"/>
            <a:alphaOff val="0"/>
          </a:schemeClr>
        </a:solidFill>
        <a:ln w="25400" cap="flat" cmpd="sng" algn="ctr">
          <a:solidFill>
            <a:schemeClr val="accent4">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dirty="0"/>
            <a:t>"Ich </a:t>
          </a:r>
          <a:r>
            <a:rPr lang="de-DE" sz="2500" i="1" kern="1200" dirty="0"/>
            <a:t>kann</a:t>
          </a:r>
          <a:r>
            <a:rPr lang="de-DE" sz="2500" kern="1200" dirty="0"/>
            <a:t> erfolgreich lesen"</a:t>
          </a:r>
        </a:p>
      </dsp:txBody>
      <dsp:txXfrm>
        <a:off x="1092430" y="3053079"/>
        <a:ext cx="2530982" cy="945547"/>
      </dsp:txXfrm>
    </dsp:sp>
    <dsp:sp modelId="{A561B1C5-25D2-004F-8188-5AB0E5A62088}">
      <dsp:nvSpPr>
        <dsp:cNvPr id="0" name=""/>
        <dsp:cNvSpPr/>
      </dsp:nvSpPr>
      <dsp:spPr>
        <a:xfrm>
          <a:off x="4504775" y="1466174"/>
          <a:ext cx="3525772" cy="1004381"/>
        </a:xfrm>
        <a:prstGeom prst="roundRect">
          <a:avLst>
            <a:gd name="adj" fmla="val 10000"/>
          </a:avLst>
        </a:prstGeom>
        <a:solidFill>
          <a:schemeClr val="accent4">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1A93CF-85EF-B341-8594-7A256AF0E09C}">
      <dsp:nvSpPr>
        <dsp:cNvPr id="0" name=""/>
        <dsp:cNvSpPr/>
      </dsp:nvSpPr>
      <dsp:spPr>
        <a:xfrm>
          <a:off x="4680520" y="1633131"/>
          <a:ext cx="3525772" cy="1004381"/>
        </a:xfrm>
        <a:prstGeom prst="roundRect">
          <a:avLst>
            <a:gd name="adj" fmla="val 10000"/>
          </a:avLst>
        </a:prstGeom>
        <a:solidFill>
          <a:schemeClr val="lt1">
            <a:alpha val="90000"/>
            <a:hueOff val="0"/>
            <a:satOff val="0"/>
            <a:lumOff val="0"/>
            <a:alphaOff val="0"/>
          </a:schemeClr>
        </a:solidFill>
        <a:ln w="25400" cap="flat" cmpd="sng" algn="ctr">
          <a:solidFill>
            <a:schemeClr val="accent4">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rgbClr val="C00000"/>
              </a:solidFill>
            </a:rPr>
            <a:t>Wert</a:t>
          </a:r>
          <a:r>
            <a:rPr lang="de-DE" sz="2800" b="1" kern="1200" dirty="0"/>
            <a:t>schätzung des Lesens</a:t>
          </a:r>
          <a:r>
            <a:rPr lang="de-DE" sz="1900" kern="1200" dirty="0"/>
            <a:t> </a:t>
          </a:r>
        </a:p>
      </dsp:txBody>
      <dsp:txXfrm>
        <a:off x="4709937" y="1662548"/>
        <a:ext cx="3466938" cy="945547"/>
      </dsp:txXfrm>
    </dsp:sp>
    <dsp:sp modelId="{82135D8E-AE63-724C-B87D-3335CA0E5FBA}">
      <dsp:nvSpPr>
        <dsp:cNvPr id="0" name=""/>
        <dsp:cNvSpPr/>
      </dsp:nvSpPr>
      <dsp:spPr>
        <a:xfrm>
          <a:off x="4989109" y="2928719"/>
          <a:ext cx="2445786" cy="1004381"/>
        </a:xfrm>
        <a:prstGeom prst="roundRect">
          <a:avLst>
            <a:gd name="adj" fmla="val 10000"/>
          </a:avLst>
        </a:prstGeom>
        <a:solidFill>
          <a:schemeClr val="accent4">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11C7D2-4AC1-8748-88ED-BE4372832C64}">
      <dsp:nvSpPr>
        <dsp:cNvPr id="0" name=""/>
        <dsp:cNvSpPr/>
      </dsp:nvSpPr>
      <dsp:spPr>
        <a:xfrm>
          <a:off x="5164853" y="3095676"/>
          <a:ext cx="2445786" cy="1004381"/>
        </a:xfrm>
        <a:prstGeom prst="roundRect">
          <a:avLst>
            <a:gd name="adj" fmla="val 10000"/>
          </a:avLst>
        </a:prstGeom>
        <a:solidFill>
          <a:schemeClr val="lt1">
            <a:alpha val="90000"/>
            <a:hueOff val="0"/>
            <a:satOff val="0"/>
            <a:lumOff val="0"/>
            <a:alphaOff val="0"/>
          </a:schemeClr>
        </a:solidFill>
        <a:ln w="25400" cap="flat" cmpd="sng" algn="ctr">
          <a:solidFill>
            <a:schemeClr val="accent4">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dirty="0"/>
            <a:t>"Ich </a:t>
          </a:r>
          <a:r>
            <a:rPr lang="de-DE" sz="2500" i="1" kern="1200" dirty="0"/>
            <a:t>will</a:t>
          </a:r>
          <a:r>
            <a:rPr lang="de-DE" sz="2500" kern="1200" dirty="0"/>
            <a:t> (diesen Text) lesen“</a:t>
          </a:r>
        </a:p>
      </dsp:txBody>
      <dsp:txXfrm>
        <a:off x="5194270" y="3125093"/>
        <a:ext cx="2386952" cy="9455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43E62-092D-DC4F-B938-9E43C81E23FA}">
      <dsp:nvSpPr>
        <dsp:cNvPr id="0" name=""/>
        <dsp:cNvSpPr/>
      </dsp:nvSpPr>
      <dsp:spPr>
        <a:xfrm>
          <a:off x="0" y="0"/>
          <a:ext cx="4103687" cy="4103687"/>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D406B-4AA0-9941-8E1E-65E3C6F868A9}">
      <dsp:nvSpPr>
        <dsp:cNvPr id="0" name=""/>
        <dsp:cNvSpPr/>
      </dsp:nvSpPr>
      <dsp:spPr>
        <a:xfrm>
          <a:off x="2016256" y="0"/>
          <a:ext cx="6517803" cy="4103687"/>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Für Schülerinnen und Schüler</a:t>
          </a:r>
        </a:p>
      </dsp:txBody>
      <dsp:txXfrm>
        <a:off x="2016256" y="0"/>
        <a:ext cx="3258901" cy="1231108"/>
      </dsp:txXfrm>
    </dsp:sp>
    <dsp:sp modelId="{CAF35621-9501-674B-A608-CB9B709F3F89}">
      <dsp:nvSpPr>
        <dsp:cNvPr id="0" name=""/>
        <dsp:cNvSpPr/>
      </dsp:nvSpPr>
      <dsp:spPr>
        <a:xfrm>
          <a:off x="718146" y="1231108"/>
          <a:ext cx="2667393" cy="2667393"/>
        </a:xfrm>
        <a:prstGeom prst="pie">
          <a:avLst>
            <a:gd name="adj1" fmla="val 5400000"/>
            <a:gd name="adj2" fmla="val 1620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C457C8-A2DE-C54E-A38F-6880FEC6D789}">
      <dsp:nvSpPr>
        <dsp:cNvPr id="0" name=""/>
        <dsp:cNvSpPr/>
      </dsp:nvSpPr>
      <dsp:spPr>
        <a:xfrm>
          <a:off x="2051843" y="1231108"/>
          <a:ext cx="6517803" cy="2667393"/>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Für Schülerinnen und Schüler</a:t>
          </a:r>
        </a:p>
      </dsp:txBody>
      <dsp:txXfrm>
        <a:off x="2051843" y="1231108"/>
        <a:ext cx="3258901" cy="1231104"/>
      </dsp:txXfrm>
    </dsp:sp>
    <dsp:sp modelId="{0F9F97F1-50DA-9643-81B8-EE04D7AD6F7B}">
      <dsp:nvSpPr>
        <dsp:cNvPr id="0" name=""/>
        <dsp:cNvSpPr/>
      </dsp:nvSpPr>
      <dsp:spPr>
        <a:xfrm>
          <a:off x="1436291" y="2462213"/>
          <a:ext cx="1231104" cy="1231104"/>
        </a:xfrm>
        <a:prstGeom prst="pie">
          <a:avLst>
            <a:gd name="adj1" fmla="val 5400000"/>
            <a:gd name="adj2" fmla="val 1620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3A0E69-0858-7844-9409-69003D9F56A3}">
      <dsp:nvSpPr>
        <dsp:cNvPr id="0" name=""/>
        <dsp:cNvSpPr/>
      </dsp:nvSpPr>
      <dsp:spPr>
        <a:xfrm>
          <a:off x="2051843" y="2462213"/>
          <a:ext cx="6517803" cy="1231104"/>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kern="1200" dirty="0"/>
            <a:t>Für Schülerinnen und Schüler</a:t>
          </a:r>
        </a:p>
      </dsp:txBody>
      <dsp:txXfrm>
        <a:off x="2051843" y="2462213"/>
        <a:ext cx="3258901" cy="1231104"/>
      </dsp:txXfrm>
    </dsp:sp>
    <dsp:sp modelId="{0377A02F-1BCF-0B4A-9CD9-BF556FDCF89B}">
      <dsp:nvSpPr>
        <dsp:cNvPr id="0" name=""/>
        <dsp:cNvSpPr/>
      </dsp:nvSpPr>
      <dsp:spPr>
        <a:xfrm>
          <a:off x="5310745" y="0"/>
          <a:ext cx="3258901" cy="12311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de-DE" sz="2400" b="1" kern="1200" dirty="0"/>
            <a:t>die noch nicht flüssig lesen</a:t>
          </a:r>
        </a:p>
      </dsp:txBody>
      <dsp:txXfrm>
        <a:off x="5310745" y="0"/>
        <a:ext cx="3258901" cy="1231108"/>
      </dsp:txXfrm>
    </dsp:sp>
    <dsp:sp modelId="{2F95C1A8-77FD-F64E-BEE1-8565177AFD37}">
      <dsp:nvSpPr>
        <dsp:cNvPr id="0" name=""/>
        <dsp:cNvSpPr/>
      </dsp:nvSpPr>
      <dsp:spPr>
        <a:xfrm>
          <a:off x="5310745" y="1231108"/>
          <a:ext cx="3258901" cy="123110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t>die </a:t>
          </a:r>
          <a:r>
            <a:rPr lang="de-DE" sz="2400" b="1" kern="1200" dirty="0"/>
            <a:t>Schwierigkeiten beim Textverstehen </a:t>
          </a:r>
          <a:r>
            <a:rPr lang="de-DE" sz="2400" kern="1200" dirty="0"/>
            <a:t>haben</a:t>
          </a:r>
        </a:p>
      </dsp:txBody>
      <dsp:txXfrm>
        <a:off x="5310745" y="1231108"/>
        <a:ext cx="3258901" cy="1231104"/>
      </dsp:txXfrm>
    </dsp:sp>
    <dsp:sp modelId="{2D917C13-7DB4-514B-AC92-14E8E892099E}">
      <dsp:nvSpPr>
        <dsp:cNvPr id="0" name=""/>
        <dsp:cNvSpPr/>
      </dsp:nvSpPr>
      <dsp:spPr>
        <a:xfrm>
          <a:off x="5310745" y="2462213"/>
          <a:ext cx="3258901" cy="123110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t>die </a:t>
          </a:r>
          <a:r>
            <a:rPr lang="de-DE" sz="2400" b="1" kern="1200" dirty="0"/>
            <a:t>kaum Erfahrungen mit Büchern </a:t>
          </a:r>
          <a:r>
            <a:rPr lang="de-DE" sz="2400" kern="1200" dirty="0"/>
            <a:t>und </a:t>
          </a:r>
          <a:r>
            <a:rPr lang="de-DE" sz="2400" b="1" kern="1200" dirty="0"/>
            <a:t>Lesekultur</a:t>
          </a:r>
          <a:r>
            <a:rPr lang="de-DE" sz="2400" kern="1200" dirty="0"/>
            <a:t> haben.</a:t>
          </a:r>
        </a:p>
      </dsp:txBody>
      <dsp:txXfrm>
        <a:off x="5310745" y="2462213"/>
        <a:ext cx="3258901" cy="12311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DFB17-6564-3F45-B1D3-4711428158F5}">
      <dsp:nvSpPr>
        <dsp:cNvPr id="0" name=""/>
        <dsp:cNvSpPr/>
      </dsp:nvSpPr>
      <dsp:spPr>
        <a:xfrm rot="5400000">
          <a:off x="5298369" y="-2079044"/>
          <a:ext cx="1057981" cy="548457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Unzureichende Leseflüssigkeit</a:t>
          </a:r>
        </a:p>
        <a:p>
          <a:pPr marL="171450" lvl="1" indent="-171450" algn="l" defTabSz="800100">
            <a:lnSpc>
              <a:spcPct val="90000"/>
            </a:lnSpc>
            <a:spcBef>
              <a:spcPct val="0"/>
            </a:spcBef>
            <a:spcAft>
              <a:spcPct val="15000"/>
            </a:spcAft>
            <a:buChar char="•"/>
          </a:pPr>
          <a:r>
            <a:rPr lang="de-DE" sz="1800" kern="1200" dirty="0"/>
            <a:t>Probleme im Textverstehen</a:t>
          </a:r>
        </a:p>
      </dsp:txBody>
      <dsp:txXfrm rot="-5400000">
        <a:off x="3085073" y="185898"/>
        <a:ext cx="5432928" cy="954689"/>
      </dsp:txXfrm>
    </dsp:sp>
    <dsp:sp modelId="{B0FCFB9A-80E9-4D46-BF0B-75F5F7AE98D0}">
      <dsp:nvSpPr>
        <dsp:cNvPr id="0" name=""/>
        <dsp:cNvSpPr/>
      </dsp:nvSpPr>
      <dsp:spPr>
        <a:xfrm>
          <a:off x="0" y="2003"/>
          <a:ext cx="3085072" cy="132247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de-DE" sz="3200" b="1" kern="1200" dirty="0">
              <a:solidFill>
                <a:schemeClr val="bg1"/>
              </a:solidFill>
            </a:rPr>
            <a:t>Prozessebene</a:t>
          </a:r>
        </a:p>
      </dsp:txBody>
      <dsp:txXfrm>
        <a:off x="64558" y="66561"/>
        <a:ext cx="2955956" cy="1193361"/>
      </dsp:txXfrm>
    </dsp:sp>
    <dsp:sp modelId="{63DDCA85-5E35-6F42-9306-C3EDD1E2662D}">
      <dsp:nvSpPr>
        <dsp:cNvPr id="0" name=""/>
        <dsp:cNvSpPr/>
      </dsp:nvSpPr>
      <dsp:spPr>
        <a:xfrm rot="5400000">
          <a:off x="5298369" y="-690443"/>
          <a:ext cx="1057981" cy="5484574"/>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Geringe Lesemotivation</a:t>
          </a:r>
        </a:p>
        <a:p>
          <a:pPr marL="171450" lvl="1" indent="-171450" algn="l" defTabSz="800100">
            <a:lnSpc>
              <a:spcPct val="90000"/>
            </a:lnSpc>
            <a:spcBef>
              <a:spcPct val="0"/>
            </a:spcBef>
            <a:spcAft>
              <a:spcPct val="15000"/>
            </a:spcAft>
            <a:buChar char="•"/>
          </a:pPr>
          <a:r>
            <a:rPr lang="de-DE" sz="1800" kern="1200" dirty="0"/>
            <a:t>Negatives Leser-</a:t>
          </a:r>
          <a:r>
            <a:rPr lang="de-DE" sz="1800" kern="1200" dirty="0" err="1"/>
            <a:t>Selbstkonzet</a:t>
          </a:r>
          <a:r>
            <a:rPr lang="de-DE" sz="1800" kern="1200" dirty="0"/>
            <a:t> („bin kein Leser“)</a:t>
          </a:r>
        </a:p>
        <a:p>
          <a:pPr marL="171450" lvl="1" indent="-171450" algn="l" defTabSz="800100">
            <a:lnSpc>
              <a:spcPct val="90000"/>
            </a:lnSpc>
            <a:spcBef>
              <a:spcPct val="0"/>
            </a:spcBef>
            <a:spcAft>
              <a:spcPct val="15000"/>
            </a:spcAft>
            <a:buChar char="•"/>
          </a:pPr>
          <a:r>
            <a:rPr lang="de-DE" sz="1800" kern="1200" dirty="0"/>
            <a:t>Wenig emotionaler Zugang zu Texten</a:t>
          </a:r>
        </a:p>
      </dsp:txBody>
      <dsp:txXfrm rot="-5400000">
        <a:off x="3085073" y="1574499"/>
        <a:ext cx="5432928" cy="954689"/>
      </dsp:txXfrm>
    </dsp:sp>
    <dsp:sp modelId="{C2B7C0F0-FC0D-0F42-BF38-C39AD734BC97}">
      <dsp:nvSpPr>
        <dsp:cNvPr id="0" name=""/>
        <dsp:cNvSpPr/>
      </dsp:nvSpPr>
      <dsp:spPr>
        <a:xfrm>
          <a:off x="0" y="1390604"/>
          <a:ext cx="3085072" cy="1322477"/>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de-DE" sz="3200" b="1" kern="1200" dirty="0">
              <a:solidFill>
                <a:schemeClr val="bg1"/>
              </a:solidFill>
            </a:rPr>
            <a:t>Subjektebene</a:t>
          </a:r>
        </a:p>
      </dsp:txBody>
      <dsp:txXfrm>
        <a:off x="64558" y="1455162"/>
        <a:ext cx="2955956" cy="1193361"/>
      </dsp:txXfrm>
    </dsp:sp>
    <dsp:sp modelId="{55B9C5CE-AC4E-4845-B5C1-C0F0F66D8C96}">
      <dsp:nvSpPr>
        <dsp:cNvPr id="0" name=""/>
        <dsp:cNvSpPr/>
      </dsp:nvSpPr>
      <dsp:spPr>
        <a:xfrm rot="5400000">
          <a:off x="5298369" y="698157"/>
          <a:ext cx="1057981" cy="5484574"/>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Keine literarische Sozialisation im Elternhaus</a:t>
          </a:r>
        </a:p>
        <a:p>
          <a:pPr marL="171450" lvl="1" indent="-171450" algn="l" defTabSz="800100">
            <a:lnSpc>
              <a:spcPct val="90000"/>
            </a:lnSpc>
            <a:spcBef>
              <a:spcPct val="0"/>
            </a:spcBef>
            <a:spcAft>
              <a:spcPct val="15000"/>
            </a:spcAft>
            <a:buChar char="•"/>
          </a:pPr>
          <a:r>
            <a:rPr lang="de-DE" sz="1800" kern="1200" dirty="0"/>
            <a:t>Keine Lesekultur in der Peer Group</a:t>
          </a:r>
        </a:p>
        <a:p>
          <a:pPr marL="171450" lvl="1" indent="-171450" algn="l" defTabSz="800100">
            <a:lnSpc>
              <a:spcPct val="90000"/>
            </a:lnSpc>
            <a:spcBef>
              <a:spcPct val="0"/>
            </a:spcBef>
            <a:spcAft>
              <a:spcPct val="15000"/>
            </a:spcAft>
            <a:buChar char="•"/>
          </a:pPr>
          <a:r>
            <a:rPr lang="de-DE" sz="1800" kern="1200" dirty="0"/>
            <a:t>Keine Anschlusskommunikation über Lektüre</a:t>
          </a:r>
        </a:p>
      </dsp:txBody>
      <dsp:txXfrm rot="-5400000">
        <a:off x="3085073" y="2963099"/>
        <a:ext cx="5432928" cy="954689"/>
      </dsp:txXfrm>
    </dsp:sp>
    <dsp:sp modelId="{7BE7D31F-B3DD-F24F-B688-B1D85F15F88C}">
      <dsp:nvSpPr>
        <dsp:cNvPr id="0" name=""/>
        <dsp:cNvSpPr/>
      </dsp:nvSpPr>
      <dsp:spPr>
        <a:xfrm>
          <a:off x="0" y="2779205"/>
          <a:ext cx="3085072" cy="1322477"/>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de-DE" sz="3200" b="1" kern="1200" dirty="0">
              <a:solidFill>
                <a:schemeClr val="bg1"/>
              </a:solidFill>
            </a:rPr>
            <a:t>Soziale</a:t>
          </a:r>
          <a:r>
            <a:rPr lang="de-DE" sz="3200" b="1" kern="1200" baseline="0" dirty="0">
              <a:solidFill>
                <a:schemeClr val="bg1"/>
              </a:solidFill>
            </a:rPr>
            <a:t> Ebene</a:t>
          </a:r>
          <a:endParaRPr lang="de-DE" sz="3200" b="1" kern="1200" dirty="0">
            <a:solidFill>
              <a:schemeClr val="bg1"/>
            </a:solidFill>
          </a:endParaRPr>
        </a:p>
      </dsp:txBody>
      <dsp:txXfrm>
        <a:off x="64558" y="2843763"/>
        <a:ext cx="2955956" cy="11933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844CC-3C40-8C4B-AB2B-B06BAAFDA5A5}">
      <dsp:nvSpPr>
        <dsp:cNvPr id="0" name=""/>
        <dsp:cNvSpPr/>
      </dsp:nvSpPr>
      <dsp:spPr>
        <a:xfrm rot="5400000">
          <a:off x="-188808" y="194775"/>
          <a:ext cx="1258726" cy="88110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e-DE" sz="3200" b="1" kern="1200" dirty="0">
              <a:solidFill>
                <a:schemeClr val="bg1"/>
              </a:solidFill>
            </a:rPr>
            <a:t>1</a:t>
          </a:r>
        </a:p>
      </dsp:txBody>
      <dsp:txXfrm rot="-5400000">
        <a:off x="1" y="446520"/>
        <a:ext cx="881108" cy="377618"/>
      </dsp:txXfrm>
    </dsp:sp>
    <dsp:sp modelId="{8C5F84D8-541F-BE4C-B2BA-9210311B3308}">
      <dsp:nvSpPr>
        <dsp:cNvPr id="0" name=""/>
        <dsp:cNvSpPr/>
      </dsp:nvSpPr>
      <dsp:spPr>
        <a:xfrm rot="5400000">
          <a:off x="4316076" y="-3429001"/>
          <a:ext cx="818602" cy="7688538"/>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de-DE" sz="2500" kern="1200" dirty="0"/>
            <a:t>Wissen über Nutzung und Bedeutung von Texten in bestimmten Kontexten</a:t>
          </a:r>
        </a:p>
      </dsp:txBody>
      <dsp:txXfrm rot="-5400000">
        <a:off x="881109" y="45927"/>
        <a:ext cx="7648577" cy="738680"/>
      </dsp:txXfrm>
    </dsp:sp>
    <dsp:sp modelId="{21045EC8-D9EC-1F4C-821A-01C4AE60D744}">
      <dsp:nvSpPr>
        <dsp:cNvPr id="0" name=""/>
        <dsp:cNvSpPr/>
      </dsp:nvSpPr>
      <dsp:spPr>
        <a:xfrm rot="5400000">
          <a:off x="-188808" y="1307169"/>
          <a:ext cx="1258726" cy="881108"/>
        </a:xfrm>
        <a:prstGeom prst="chevron">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e-DE" sz="3200" b="1" kern="1200" dirty="0">
              <a:solidFill>
                <a:schemeClr val="bg1"/>
              </a:solidFill>
            </a:rPr>
            <a:t>2</a:t>
          </a:r>
        </a:p>
      </dsp:txBody>
      <dsp:txXfrm rot="-5400000">
        <a:off x="1" y="1558914"/>
        <a:ext cx="881108" cy="377618"/>
      </dsp:txXfrm>
    </dsp:sp>
    <dsp:sp modelId="{6751BB80-5E18-D649-8ADE-F0F140A40317}">
      <dsp:nvSpPr>
        <dsp:cNvPr id="0" name=""/>
        <dsp:cNvSpPr/>
      </dsp:nvSpPr>
      <dsp:spPr>
        <a:xfrm rot="5400000">
          <a:off x="4316291" y="-2316822"/>
          <a:ext cx="818172" cy="7688538"/>
        </a:xfrm>
        <a:prstGeom prst="round2Same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de-DE" sz="2500" kern="1200" dirty="0"/>
            <a:t> Fähigkeit, auf Texte </a:t>
          </a:r>
          <a:r>
            <a:rPr lang="de-DE" sz="2500" kern="1200" dirty="0" err="1"/>
            <a:t>identifikatorisch</a:t>
          </a:r>
          <a:r>
            <a:rPr lang="de-DE" sz="2500" kern="1200" dirty="0"/>
            <a:t> und handelnd reagieren zu können</a:t>
          </a:r>
        </a:p>
      </dsp:txBody>
      <dsp:txXfrm rot="-5400000">
        <a:off x="881108" y="1158301"/>
        <a:ext cx="7648598" cy="738292"/>
      </dsp:txXfrm>
    </dsp:sp>
    <dsp:sp modelId="{91D51BC1-7196-9C49-AA0C-C6F5E2EFCF66}">
      <dsp:nvSpPr>
        <dsp:cNvPr id="0" name=""/>
        <dsp:cNvSpPr/>
      </dsp:nvSpPr>
      <dsp:spPr>
        <a:xfrm rot="5400000">
          <a:off x="-188808" y="2419563"/>
          <a:ext cx="1258726" cy="881108"/>
        </a:xfrm>
        <a:prstGeom prst="chevron">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e-DE" sz="3200" b="1" kern="1200" dirty="0">
              <a:solidFill>
                <a:schemeClr val="bg1"/>
              </a:solidFill>
            </a:rPr>
            <a:t>3</a:t>
          </a:r>
        </a:p>
      </dsp:txBody>
      <dsp:txXfrm rot="-5400000">
        <a:off x="1" y="2671308"/>
        <a:ext cx="881108" cy="377618"/>
      </dsp:txXfrm>
    </dsp:sp>
    <dsp:sp modelId="{636484C6-6FBE-604E-8E92-8C49F23CEB18}">
      <dsp:nvSpPr>
        <dsp:cNvPr id="0" name=""/>
        <dsp:cNvSpPr/>
      </dsp:nvSpPr>
      <dsp:spPr>
        <a:xfrm rot="5400000">
          <a:off x="4316291" y="-1204428"/>
          <a:ext cx="818172" cy="7688538"/>
        </a:xfrm>
        <a:prstGeom prst="round2Same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de-DE" sz="2500" kern="1200" dirty="0"/>
            <a:t>Fähigkeit passendes Lesematerial auszuwählen</a:t>
          </a:r>
        </a:p>
      </dsp:txBody>
      <dsp:txXfrm rot="-5400000">
        <a:off x="881108" y="2270695"/>
        <a:ext cx="7648598" cy="738292"/>
      </dsp:txXfrm>
    </dsp:sp>
    <dsp:sp modelId="{6E04AC5E-3E0B-3146-A7EA-119E3F549F50}">
      <dsp:nvSpPr>
        <dsp:cNvPr id="0" name=""/>
        <dsp:cNvSpPr/>
      </dsp:nvSpPr>
      <dsp:spPr>
        <a:xfrm rot="5400000">
          <a:off x="-188808" y="3531958"/>
          <a:ext cx="1258726" cy="881108"/>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e-DE" sz="3200" b="1" kern="1200" dirty="0">
              <a:solidFill>
                <a:schemeClr val="bg1"/>
              </a:solidFill>
            </a:rPr>
            <a:t>4</a:t>
          </a:r>
        </a:p>
      </dsp:txBody>
      <dsp:txXfrm rot="-5400000">
        <a:off x="1" y="3783703"/>
        <a:ext cx="881108" cy="377618"/>
      </dsp:txXfrm>
    </dsp:sp>
    <dsp:sp modelId="{3BD8844C-1071-C348-8572-1EF2373B5498}">
      <dsp:nvSpPr>
        <dsp:cNvPr id="0" name=""/>
        <dsp:cNvSpPr/>
      </dsp:nvSpPr>
      <dsp:spPr>
        <a:xfrm rot="5400000">
          <a:off x="4316291" y="-92033"/>
          <a:ext cx="818172" cy="7688538"/>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de-DE" sz="2500" kern="1200" dirty="0"/>
            <a:t>Fähigkeit zur Anschlusskommunikation</a:t>
          </a:r>
        </a:p>
      </dsp:txBody>
      <dsp:txXfrm rot="-5400000">
        <a:off x="881108" y="3383090"/>
        <a:ext cx="7648598" cy="738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5D00F-CBA7-E84C-A572-5A001E3C2A60}">
      <dsp:nvSpPr>
        <dsp:cNvPr id="0" name=""/>
        <dsp:cNvSpPr/>
      </dsp:nvSpPr>
      <dsp:spPr>
        <a:xfrm>
          <a:off x="659690" y="2593"/>
          <a:ext cx="2318156" cy="927262"/>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de-DE" sz="1800" b="1" kern="1200" dirty="0"/>
            <a:t>Lese-engagement</a:t>
          </a:r>
          <a:r>
            <a:rPr lang="de-DE" sz="1400" b="1" kern="1200" dirty="0"/>
            <a:t> </a:t>
          </a:r>
        </a:p>
      </dsp:txBody>
      <dsp:txXfrm>
        <a:off x="1123321" y="2593"/>
        <a:ext cx="1390894" cy="927262"/>
      </dsp:txXfrm>
    </dsp:sp>
    <dsp:sp modelId="{A30512BD-94F9-F744-B1C4-16899677EC9D}">
      <dsp:nvSpPr>
        <dsp:cNvPr id="0" name=""/>
        <dsp:cNvSpPr/>
      </dsp:nvSpPr>
      <dsp:spPr>
        <a:xfrm>
          <a:off x="2676486" y="81410"/>
          <a:ext cx="1924069" cy="769627"/>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Lehrer-Schüler-Konferenzen</a:t>
          </a:r>
        </a:p>
      </dsp:txBody>
      <dsp:txXfrm>
        <a:off x="3061300" y="81410"/>
        <a:ext cx="1154442" cy="769627"/>
      </dsp:txXfrm>
    </dsp:sp>
    <dsp:sp modelId="{1A15547B-DBE2-5F42-9AE4-D0E3CABCE14B}">
      <dsp:nvSpPr>
        <dsp:cNvPr id="0" name=""/>
        <dsp:cNvSpPr/>
      </dsp:nvSpPr>
      <dsp:spPr>
        <a:xfrm>
          <a:off x="4331186" y="81410"/>
          <a:ext cx="1924069" cy="769627"/>
        </a:xfrm>
        <a:prstGeom prst="chevron">
          <a:avLst/>
        </a:prstGeom>
        <a:solidFill>
          <a:schemeClr val="accent4">
            <a:tint val="40000"/>
            <a:alpha val="90000"/>
            <a:hueOff val="-358701"/>
            <a:satOff val="2014"/>
            <a:lumOff val="128"/>
            <a:alphaOff val="0"/>
          </a:schemeClr>
        </a:solidFill>
        <a:ln w="25400" cap="flat" cmpd="sng" algn="ctr">
          <a:solidFill>
            <a:schemeClr val="accent4">
              <a:tint val="40000"/>
              <a:alpha val="90000"/>
              <a:hueOff val="-358701"/>
              <a:satOff val="2014"/>
              <a:lumOff val="1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Individuelle Beratung</a:t>
          </a:r>
        </a:p>
      </dsp:txBody>
      <dsp:txXfrm>
        <a:off x="4716000" y="81410"/>
        <a:ext cx="1154442" cy="769627"/>
      </dsp:txXfrm>
    </dsp:sp>
    <dsp:sp modelId="{B4BD3C79-A3D3-1946-90E7-D52C3BCD3438}">
      <dsp:nvSpPr>
        <dsp:cNvPr id="0" name=""/>
        <dsp:cNvSpPr/>
      </dsp:nvSpPr>
      <dsp:spPr>
        <a:xfrm>
          <a:off x="5985886" y="81410"/>
          <a:ext cx="1924069" cy="769627"/>
        </a:xfrm>
        <a:prstGeom prst="chevron">
          <a:avLst/>
        </a:prstGeom>
        <a:solidFill>
          <a:schemeClr val="accent4">
            <a:tint val="40000"/>
            <a:alpha val="90000"/>
            <a:hueOff val="-717402"/>
            <a:satOff val="4029"/>
            <a:lumOff val="256"/>
            <a:alphaOff val="0"/>
          </a:schemeClr>
        </a:solidFill>
        <a:ln w="25400" cap="flat" cmpd="sng" algn="ctr">
          <a:solidFill>
            <a:schemeClr val="accent4">
              <a:tint val="40000"/>
              <a:alpha val="90000"/>
              <a:hueOff val="-717402"/>
              <a:satOff val="4029"/>
              <a:lumOff val="2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Kontinuierliche Diagnostik</a:t>
          </a:r>
        </a:p>
      </dsp:txBody>
      <dsp:txXfrm>
        <a:off x="6370700" y="81410"/>
        <a:ext cx="1154442" cy="769627"/>
      </dsp:txXfrm>
    </dsp:sp>
    <dsp:sp modelId="{24FE3AFA-199F-3F4A-BACD-B8026387B34F}">
      <dsp:nvSpPr>
        <dsp:cNvPr id="0" name=""/>
        <dsp:cNvSpPr/>
      </dsp:nvSpPr>
      <dsp:spPr>
        <a:xfrm>
          <a:off x="659690" y="1059672"/>
          <a:ext cx="2318156" cy="927262"/>
        </a:xfrm>
        <a:prstGeom prst="chevron">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de-DE" sz="1800" b="1" kern="1200" dirty="0"/>
            <a:t>Lese-umgebung</a:t>
          </a:r>
        </a:p>
      </dsp:txBody>
      <dsp:txXfrm>
        <a:off x="1123321" y="1059672"/>
        <a:ext cx="1390894" cy="927262"/>
      </dsp:txXfrm>
    </dsp:sp>
    <dsp:sp modelId="{C5B8C1D2-9ED3-B849-AFDA-1CC08E608ABA}">
      <dsp:nvSpPr>
        <dsp:cNvPr id="0" name=""/>
        <dsp:cNvSpPr/>
      </dsp:nvSpPr>
      <dsp:spPr>
        <a:xfrm>
          <a:off x="2676486" y="1138489"/>
          <a:ext cx="1924069" cy="769627"/>
        </a:xfrm>
        <a:prstGeom prst="chevron">
          <a:avLst/>
        </a:prstGeom>
        <a:solidFill>
          <a:schemeClr val="accent4">
            <a:tint val="40000"/>
            <a:alpha val="90000"/>
            <a:hueOff val="-1076103"/>
            <a:satOff val="6043"/>
            <a:lumOff val="384"/>
            <a:alphaOff val="0"/>
          </a:schemeClr>
        </a:solidFill>
        <a:ln w="25400" cap="flat" cmpd="sng" algn="ctr">
          <a:solidFill>
            <a:schemeClr val="accent4">
              <a:tint val="40000"/>
              <a:alpha val="90000"/>
              <a:hueOff val="-1076103"/>
              <a:satOff val="6043"/>
              <a:lumOff val="3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Bücherkisten, Leseecken usw.</a:t>
          </a:r>
        </a:p>
      </dsp:txBody>
      <dsp:txXfrm>
        <a:off x="3061300" y="1138489"/>
        <a:ext cx="1154442" cy="769627"/>
      </dsp:txXfrm>
    </dsp:sp>
    <dsp:sp modelId="{CE93007C-1C9B-4243-8B18-EDD415D77BE8}">
      <dsp:nvSpPr>
        <dsp:cNvPr id="0" name=""/>
        <dsp:cNvSpPr/>
      </dsp:nvSpPr>
      <dsp:spPr>
        <a:xfrm>
          <a:off x="4331186" y="1138489"/>
          <a:ext cx="1924069" cy="769627"/>
        </a:xfrm>
        <a:prstGeom prst="chevron">
          <a:avLst/>
        </a:prstGeom>
        <a:solidFill>
          <a:schemeClr val="accent4">
            <a:tint val="40000"/>
            <a:alpha val="90000"/>
            <a:hueOff val="-1434803"/>
            <a:satOff val="8057"/>
            <a:lumOff val="512"/>
            <a:alphaOff val="0"/>
          </a:schemeClr>
        </a:solidFill>
        <a:ln w="25400" cap="flat" cmpd="sng" algn="ctr">
          <a:solidFill>
            <a:schemeClr val="accent4">
              <a:tint val="40000"/>
              <a:alpha val="90000"/>
              <a:hueOff val="-1434803"/>
              <a:satOff val="8057"/>
              <a:lumOff val="5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Breites Angebot an Lesestoffen</a:t>
          </a:r>
        </a:p>
      </dsp:txBody>
      <dsp:txXfrm>
        <a:off x="4716000" y="1138489"/>
        <a:ext cx="1154442" cy="769627"/>
      </dsp:txXfrm>
    </dsp:sp>
    <dsp:sp modelId="{4DED0B1E-59F7-7044-BFF4-484173546FFF}">
      <dsp:nvSpPr>
        <dsp:cNvPr id="0" name=""/>
        <dsp:cNvSpPr/>
      </dsp:nvSpPr>
      <dsp:spPr>
        <a:xfrm>
          <a:off x="5985886" y="1138489"/>
          <a:ext cx="1924069" cy="769627"/>
        </a:xfrm>
        <a:prstGeom prst="chevron">
          <a:avLst/>
        </a:prstGeom>
        <a:solidFill>
          <a:schemeClr val="accent4">
            <a:tint val="40000"/>
            <a:alpha val="90000"/>
            <a:hueOff val="-1793504"/>
            <a:satOff val="10071"/>
            <a:lumOff val="640"/>
            <a:alphaOff val="0"/>
          </a:schemeClr>
        </a:solidFill>
        <a:ln w="25400" cap="flat" cmpd="sng" algn="ctr">
          <a:solidFill>
            <a:schemeClr val="accent4">
              <a:tint val="40000"/>
              <a:alpha val="90000"/>
              <a:hueOff val="-1793504"/>
              <a:satOff val="10071"/>
              <a:lumOff val="6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Kooperation mit Bibliotheken </a:t>
          </a:r>
        </a:p>
      </dsp:txBody>
      <dsp:txXfrm>
        <a:off x="6370700" y="1138489"/>
        <a:ext cx="1154442" cy="769627"/>
      </dsp:txXfrm>
    </dsp:sp>
    <dsp:sp modelId="{D0E45DD5-6CB3-B84A-BC9D-5AF691D91844}">
      <dsp:nvSpPr>
        <dsp:cNvPr id="0" name=""/>
        <dsp:cNvSpPr/>
      </dsp:nvSpPr>
      <dsp:spPr>
        <a:xfrm>
          <a:off x="659690" y="2116751"/>
          <a:ext cx="2318156" cy="927262"/>
        </a:xfrm>
        <a:prstGeom prst="chevron">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de-DE" sz="1800" b="1" kern="1200" dirty="0"/>
            <a:t>Text-Leser-Passung</a:t>
          </a:r>
        </a:p>
      </dsp:txBody>
      <dsp:txXfrm>
        <a:off x="1123321" y="2116751"/>
        <a:ext cx="1390894" cy="927262"/>
      </dsp:txXfrm>
    </dsp:sp>
    <dsp:sp modelId="{4F46E49E-ADB7-0D41-9F78-A2716EF39493}">
      <dsp:nvSpPr>
        <dsp:cNvPr id="0" name=""/>
        <dsp:cNvSpPr/>
      </dsp:nvSpPr>
      <dsp:spPr>
        <a:xfrm>
          <a:off x="2676486" y="2195569"/>
          <a:ext cx="1924069" cy="769627"/>
        </a:xfrm>
        <a:prstGeom prst="chevron">
          <a:avLst/>
        </a:prstGeom>
        <a:solidFill>
          <a:schemeClr val="accent4">
            <a:tint val="40000"/>
            <a:alpha val="90000"/>
            <a:hueOff val="-2152205"/>
            <a:satOff val="12086"/>
            <a:lumOff val="768"/>
            <a:alphaOff val="0"/>
          </a:schemeClr>
        </a:solidFill>
        <a:ln w="25400" cap="flat" cmpd="sng" algn="ctr">
          <a:solidFill>
            <a:schemeClr val="accent4">
              <a:tint val="40000"/>
              <a:alpha val="90000"/>
              <a:hueOff val="-2152205"/>
              <a:satOff val="12086"/>
              <a:lumOff val="7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Textschwierig-</a:t>
          </a:r>
          <a:r>
            <a:rPr lang="de-DE" sz="1400" b="1" kern="1200" dirty="0" err="1"/>
            <a:t>keit</a:t>
          </a:r>
          <a:r>
            <a:rPr lang="de-DE" sz="1400" b="1" kern="1200" dirty="0"/>
            <a:t> markieren (Lesestoff)</a:t>
          </a:r>
        </a:p>
      </dsp:txBody>
      <dsp:txXfrm>
        <a:off x="3061300" y="2195569"/>
        <a:ext cx="1154442" cy="769627"/>
      </dsp:txXfrm>
    </dsp:sp>
    <dsp:sp modelId="{02881DC9-0CBF-2B48-92C8-F201E4337E24}">
      <dsp:nvSpPr>
        <dsp:cNvPr id="0" name=""/>
        <dsp:cNvSpPr/>
      </dsp:nvSpPr>
      <dsp:spPr>
        <a:xfrm>
          <a:off x="4331186" y="2195569"/>
          <a:ext cx="1924069" cy="769627"/>
        </a:xfrm>
        <a:prstGeom prst="chevron">
          <a:avLst/>
        </a:prstGeom>
        <a:solidFill>
          <a:schemeClr val="accent4">
            <a:tint val="40000"/>
            <a:alpha val="90000"/>
            <a:hueOff val="-2510906"/>
            <a:satOff val="14100"/>
            <a:lumOff val="896"/>
            <a:alphaOff val="0"/>
          </a:schemeClr>
        </a:solidFill>
        <a:ln w="25400" cap="flat" cmpd="sng" algn="ctr">
          <a:solidFill>
            <a:schemeClr val="accent4">
              <a:tint val="40000"/>
              <a:alpha val="90000"/>
              <a:hueOff val="-2510906"/>
              <a:satOff val="14100"/>
              <a:lumOff val="8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b="1" kern="1200" dirty="0" err="1"/>
            <a:t>Leserkompe-tenz</a:t>
          </a:r>
          <a:r>
            <a:rPr lang="de-DE" sz="1400" b="1" kern="1200" dirty="0"/>
            <a:t> ermitteln (Leser)</a:t>
          </a:r>
        </a:p>
      </dsp:txBody>
      <dsp:txXfrm>
        <a:off x="4716000" y="2195569"/>
        <a:ext cx="1154442" cy="769627"/>
      </dsp:txXfrm>
    </dsp:sp>
    <dsp:sp modelId="{48755F22-1733-E24A-B742-B1BEFB1CF248}">
      <dsp:nvSpPr>
        <dsp:cNvPr id="0" name=""/>
        <dsp:cNvSpPr/>
      </dsp:nvSpPr>
      <dsp:spPr>
        <a:xfrm>
          <a:off x="5985886" y="2195569"/>
          <a:ext cx="1924069" cy="769627"/>
        </a:xfrm>
        <a:prstGeom prst="chevron">
          <a:avLst/>
        </a:prstGeom>
        <a:solidFill>
          <a:schemeClr val="accent4">
            <a:tint val="40000"/>
            <a:alpha val="90000"/>
            <a:hueOff val="-2869607"/>
            <a:satOff val="16114"/>
            <a:lumOff val="1024"/>
            <a:alphaOff val="0"/>
          </a:schemeClr>
        </a:solidFill>
        <a:ln w="25400" cap="flat" cmpd="sng" algn="ctr">
          <a:solidFill>
            <a:schemeClr val="accent4">
              <a:tint val="40000"/>
              <a:alpha val="90000"/>
              <a:hueOff val="-2869607"/>
              <a:satOff val="16114"/>
              <a:lumOff val="10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Auswahlpro-</a:t>
          </a:r>
          <a:r>
            <a:rPr lang="de-DE" sz="1400" b="1" kern="1200" dirty="0" err="1"/>
            <a:t>zesse</a:t>
          </a:r>
          <a:r>
            <a:rPr lang="de-DE" sz="1400" b="1" kern="1200" dirty="0"/>
            <a:t> beraten ("Passung")</a:t>
          </a:r>
        </a:p>
      </dsp:txBody>
      <dsp:txXfrm>
        <a:off x="6370700" y="2195569"/>
        <a:ext cx="1154442" cy="769627"/>
      </dsp:txXfrm>
    </dsp:sp>
    <dsp:sp modelId="{6B7C41FF-B91A-EA4A-AB61-4D9CFC3602DA}">
      <dsp:nvSpPr>
        <dsp:cNvPr id="0" name=""/>
        <dsp:cNvSpPr/>
      </dsp:nvSpPr>
      <dsp:spPr>
        <a:xfrm>
          <a:off x="659690" y="3173831"/>
          <a:ext cx="2318156" cy="927262"/>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de-DE" sz="1600" b="1" kern="1200" dirty="0"/>
            <a:t>Anschluss-kommunikation</a:t>
          </a:r>
        </a:p>
      </dsp:txBody>
      <dsp:txXfrm>
        <a:off x="1123321" y="3173831"/>
        <a:ext cx="1390894" cy="927262"/>
      </dsp:txXfrm>
    </dsp:sp>
    <dsp:sp modelId="{1779C6DF-D8FA-3C45-9299-5C4B22DDF141}">
      <dsp:nvSpPr>
        <dsp:cNvPr id="0" name=""/>
        <dsp:cNvSpPr/>
      </dsp:nvSpPr>
      <dsp:spPr>
        <a:xfrm>
          <a:off x="2676486" y="3252648"/>
          <a:ext cx="1924069" cy="769627"/>
        </a:xfrm>
        <a:prstGeom prst="chevron">
          <a:avLst/>
        </a:prstGeom>
        <a:solidFill>
          <a:schemeClr val="accent4">
            <a:tint val="40000"/>
            <a:alpha val="90000"/>
            <a:hueOff val="-3228308"/>
            <a:satOff val="18128"/>
            <a:lumOff val="1152"/>
            <a:alphaOff val="0"/>
          </a:schemeClr>
        </a:solidFill>
        <a:ln w="25400" cap="flat" cmpd="sng" algn="ctr">
          <a:solidFill>
            <a:schemeClr val="accent4">
              <a:tint val="40000"/>
              <a:alpha val="90000"/>
              <a:hueOff val="-3228308"/>
              <a:satOff val="18128"/>
              <a:lumOff val="11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Einzel- oder Gruppen-gespräche</a:t>
          </a:r>
        </a:p>
      </dsp:txBody>
      <dsp:txXfrm>
        <a:off x="3061300" y="3252648"/>
        <a:ext cx="1154442" cy="769627"/>
      </dsp:txXfrm>
    </dsp:sp>
    <dsp:sp modelId="{E83D4DE9-B36A-F24C-94CC-F506946099E7}">
      <dsp:nvSpPr>
        <dsp:cNvPr id="0" name=""/>
        <dsp:cNvSpPr/>
      </dsp:nvSpPr>
      <dsp:spPr>
        <a:xfrm>
          <a:off x="4331186" y="3252648"/>
          <a:ext cx="1924069" cy="769627"/>
        </a:xfrm>
        <a:prstGeom prst="chevron">
          <a:avLst/>
        </a:prstGeom>
        <a:solidFill>
          <a:schemeClr val="accent4">
            <a:tint val="40000"/>
            <a:alpha val="90000"/>
            <a:hueOff val="-3587009"/>
            <a:satOff val="20143"/>
            <a:lumOff val="1280"/>
            <a:alphaOff val="0"/>
          </a:schemeClr>
        </a:solidFill>
        <a:ln w="25400" cap="flat" cmpd="sng" algn="ctr">
          <a:solidFill>
            <a:schemeClr val="accent4">
              <a:tint val="40000"/>
              <a:alpha val="90000"/>
              <a:hueOff val="-3587009"/>
              <a:satOff val="20143"/>
              <a:lumOff val="12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b="1" kern="1200" dirty="0" err="1"/>
            <a:t>Buchvorstel</a:t>
          </a:r>
          <a:r>
            <a:rPr lang="de-DE" sz="1400" b="1" kern="1200" dirty="0"/>
            <a:t>-lungen anleiten</a:t>
          </a:r>
        </a:p>
      </dsp:txBody>
      <dsp:txXfrm>
        <a:off x="4716000" y="3252648"/>
        <a:ext cx="1154442" cy="769627"/>
      </dsp:txXfrm>
    </dsp:sp>
    <dsp:sp modelId="{7A9DEA61-A962-F144-BB96-80EE8AE7BC40}">
      <dsp:nvSpPr>
        <dsp:cNvPr id="0" name=""/>
        <dsp:cNvSpPr/>
      </dsp:nvSpPr>
      <dsp:spPr>
        <a:xfrm>
          <a:off x="5985886" y="3252648"/>
          <a:ext cx="1924069" cy="769627"/>
        </a:xfrm>
        <a:prstGeom prst="chevron">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t>Literarische Gespräche im Unterricht</a:t>
          </a:r>
        </a:p>
      </dsp:txBody>
      <dsp:txXfrm>
        <a:off x="6370700" y="3252648"/>
        <a:ext cx="1154442" cy="7696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844CC-3C40-8C4B-AB2B-B06BAAFDA5A5}">
      <dsp:nvSpPr>
        <dsp:cNvPr id="0" name=""/>
        <dsp:cNvSpPr/>
      </dsp:nvSpPr>
      <dsp:spPr>
        <a:xfrm rot="5400000">
          <a:off x="-188808" y="194775"/>
          <a:ext cx="1258726" cy="88110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e-DE" sz="3200" b="1" kern="1200" dirty="0">
              <a:solidFill>
                <a:schemeClr val="bg1"/>
              </a:solidFill>
            </a:rPr>
            <a:t>1</a:t>
          </a:r>
        </a:p>
      </dsp:txBody>
      <dsp:txXfrm rot="-5400000">
        <a:off x="1" y="446520"/>
        <a:ext cx="881108" cy="377618"/>
      </dsp:txXfrm>
    </dsp:sp>
    <dsp:sp modelId="{8C5F84D8-541F-BE4C-B2BA-9210311B3308}">
      <dsp:nvSpPr>
        <dsp:cNvPr id="0" name=""/>
        <dsp:cNvSpPr/>
      </dsp:nvSpPr>
      <dsp:spPr>
        <a:xfrm rot="5400000">
          <a:off x="4316076" y="-3429001"/>
          <a:ext cx="818602" cy="7688538"/>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de-DE" sz="2700" kern="1200" dirty="0"/>
            <a:t>Leseflüssigkeit</a:t>
          </a:r>
          <a:r>
            <a:rPr lang="de-DE" sz="2700" kern="1200" baseline="0" dirty="0"/>
            <a:t> überprüfen</a:t>
          </a:r>
          <a:endParaRPr lang="de-DE" sz="2700" kern="1200" dirty="0"/>
        </a:p>
      </dsp:txBody>
      <dsp:txXfrm rot="-5400000">
        <a:off x="881109" y="45927"/>
        <a:ext cx="7648577" cy="738680"/>
      </dsp:txXfrm>
    </dsp:sp>
    <dsp:sp modelId="{21045EC8-D9EC-1F4C-821A-01C4AE60D744}">
      <dsp:nvSpPr>
        <dsp:cNvPr id="0" name=""/>
        <dsp:cNvSpPr/>
      </dsp:nvSpPr>
      <dsp:spPr>
        <a:xfrm rot="5400000">
          <a:off x="-188808" y="1307169"/>
          <a:ext cx="1258726" cy="881108"/>
        </a:xfrm>
        <a:prstGeom prst="chevron">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e-DE" sz="3200" b="1" kern="1200" dirty="0">
              <a:solidFill>
                <a:schemeClr val="bg1"/>
              </a:solidFill>
            </a:rPr>
            <a:t>2</a:t>
          </a:r>
        </a:p>
      </dsp:txBody>
      <dsp:txXfrm rot="-5400000">
        <a:off x="1" y="1558914"/>
        <a:ext cx="881108" cy="377618"/>
      </dsp:txXfrm>
    </dsp:sp>
    <dsp:sp modelId="{6751BB80-5E18-D649-8ADE-F0F140A40317}">
      <dsp:nvSpPr>
        <dsp:cNvPr id="0" name=""/>
        <dsp:cNvSpPr/>
      </dsp:nvSpPr>
      <dsp:spPr>
        <a:xfrm rot="5400000">
          <a:off x="4316291" y="-2316822"/>
          <a:ext cx="818172" cy="7688538"/>
        </a:xfrm>
        <a:prstGeom prst="round2Same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de-DE" sz="2700" kern="1200" dirty="0"/>
            <a:t> Leseverstehen (des aktuellen Buches) überprüfen</a:t>
          </a:r>
        </a:p>
      </dsp:txBody>
      <dsp:txXfrm rot="-5400000">
        <a:off x="881108" y="1158301"/>
        <a:ext cx="7648598" cy="738292"/>
      </dsp:txXfrm>
    </dsp:sp>
    <dsp:sp modelId="{91D51BC1-7196-9C49-AA0C-C6F5E2EFCF66}">
      <dsp:nvSpPr>
        <dsp:cNvPr id="0" name=""/>
        <dsp:cNvSpPr/>
      </dsp:nvSpPr>
      <dsp:spPr>
        <a:xfrm rot="5400000">
          <a:off x="-188808" y="2419563"/>
          <a:ext cx="1258726" cy="881108"/>
        </a:xfrm>
        <a:prstGeom prst="chevron">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e-DE" sz="3200" b="1" kern="1200" dirty="0">
              <a:solidFill>
                <a:schemeClr val="bg1"/>
              </a:solidFill>
            </a:rPr>
            <a:t>3</a:t>
          </a:r>
        </a:p>
      </dsp:txBody>
      <dsp:txXfrm rot="-5400000">
        <a:off x="1" y="2671308"/>
        <a:ext cx="881108" cy="377618"/>
      </dsp:txXfrm>
    </dsp:sp>
    <dsp:sp modelId="{636484C6-6FBE-604E-8E92-8C49F23CEB18}">
      <dsp:nvSpPr>
        <dsp:cNvPr id="0" name=""/>
        <dsp:cNvSpPr/>
      </dsp:nvSpPr>
      <dsp:spPr>
        <a:xfrm rot="5400000">
          <a:off x="4316291" y="-1204428"/>
          <a:ext cx="818172" cy="7688538"/>
        </a:xfrm>
        <a:prstGeom prst="round2Same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de-DE" sz="2700" kern="1200" dirty="0"/>
            <a:t>Anschlusskommunikation anregen</a:t>
          </a:r>
        </a:p>
      </dsp:txBody>
      <dsp:txXfrm rot="-5400000">
        <a:off x="881108" y="2270695"/>
        <a:ext cx="7648598" cy="738292"/>
      </dsp:txXfrm>
    </dsp:sp>
    <dsp:sp modelId="{6E04AC5E-3E0B-3146-A7EA-119E3F549F50}">
      <dsp:nvSpPr>
        <dsp:cNvPr id="0" name=""/>
        <dsp:cNvSpPr/>
      </dsp:nvSpPr>
      <dsp:spPr>
        <a:xfrm rot="5400000">
          <a:off x="-188808" y="3531958"/>
          <a:ext cx="1258726" cy="881108"/>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de-DE" sz="3200" b="1" kern="1200" dirty="0">
              <a:solidFill>
                <a:schemeClr val="bg1"/>
              </a:solidFill>
            </a:rPr>
            <a:t>4</a:t>
          </a:r>
        </a:p>
      </dsp:txBody>
      <dsp:txXfrm rot="-5400000">
        <a:off x="1" y="3783703"/>
        <a:ext cx="881108" cy="377618"/>
      </dsp:txXfrm>
    </dsp:sp>
    <dsp:sp modelId="{3BD8844C-1071-C348-8572-1EF2373B5498}">
      <dsp:nvSpPr>
        <dsp:cNvPr id="0" name=""/>
        <dsp:cNvSpPr/>
      </dsp:nvSpPr>
      <dsp:spPr>
        <a:xfrm rot="5400000">
          <a:off x="4316291" y="-92033"/>
          <a:ext cx="818172" cy="7688538"/>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de-DE" sz="2700" kern="1200" dirty="0"/>
            <a:t>Nächste (Lese-)Ziele</a:t>
          </a:r>
          <a:r>
            <a:rPr lang="de-DE" sz="2700" kern="1200" baseline="0" dirty="0"/>
            <a:t> vereinbaren</a:t>
          </a:r>
          <a:endParaRPr lang="de-DE" sz="2700" kern="1200" dirty="0"/>
        </a:p>
      </dsp:txBody>
      <dsp:txXfrm rot="-5400000">
        <a:off x="881108" y="3383090"/>
        <a:ext cx="7648598" cy="738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CAB90-3F2F-9147-B06C-6D2C1A55DE9A}">
      <dsp:nvSpPr>
        <dsp:cNvPr id="0" name=""/>
        <dsp:cNvSpPr/>
      </dsp:nvSpPr>
      <dsp:spPr>
        <a:xfrm rot="5400000">
          <a:off x="5298369" y="-2079044"/>
          <a:ext cx="1057981" cy="548457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de-DE" sz="2200" kern="1200" dirty="0"/>
            <a:t>Bücherkisten nach Genres sortieren</a:t>
          </a:r>
        </a:p>
        <a:p>
          <a:pPr marL="228600" lvl="1" indent="-228600" algn="l" defTabSz="977900">
            <a:lnSpc>
              <a:spcPct val="90000"/>
            </a:lnSpc>
            <a:spcBef>
              <a:spcPct val="0"/>
            </a:spcBef>
            <a:spcAft>
              <a:spcPct val="15000"/>
            </a:spcAft>
            <a:buChar char="•"/>
          </a:pPr>
          <a:r>
            <a:rPr lang="de-DE" sz="2200" kern="1200" dirty="0"/>
            <a:t>Vorgabe, aus allen Genres Bücher zu wählen</a:t>
          </a:r>
        </a:p>
      </dsp:txBody>
      <dsp:txXfrm rot="-5400000">
        <a:off x="3085073" y="185898"/>
        <a:ext cx="5432928" cy="954689"/>
      </dsp:txXfrm>
    </dsp:sp>
    <dsp:sp modelId="{8F3F9084-E879-D64C-9205-62FA9340AFD8}">
      <dsp:nvSpPr>
        <dsp:cNvPr id="0" name=""/>
        <dsp:cNvSpPr/>
      </dsp:nvSpPr>
      <dsp:spPr>
        <a:xfrm>
          <a:off x="0" y="2003"/>
          <a:ext cx="3085072" cy="132247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bg1"/>
              </a:solidFill>
            </a:rPr>
            <a:t>Genre-Vielfalt</a:t>
          </a:r>
        </a:p>
      </dsp:txBody>
      <dsp:txXfrm>
        <a:off x="64558" y="66561"/>
        <a:ext cx="2955956" cy="1193361"/>
      </dsp:txXfrm>
    </dsp:sp>
    <dsp:sp modelId="{5A403B78-2869-1149-BE37-447340A3AF89}">
      <dsp:nvSpPr>
        <dsp:cNvPr id="0" name=""/>
        <dsp:cNvSpPr/>
      </dsp:nvSpPr>
      <dsp:spPr>
        <a:xfrm rot="5400000">
          <a:off x="5298369" y="-690443"/>
          <a:ext cx="1057981" cy="5484574"/>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de-DE" sz="2200" kern="1200" dirty="0"/>
            <a:t>„Lesbarkeitsindex“ auf Wort- u. Satzebene</a:t>
          </a:r>
        </a:p>
        <a:p>
          <a:pPr marL="228600" lvl="1" indent="-228600" algn="l" defTabSz="977900">
            <a:lnSpc>
              <a:spcPct val="90000"/>
            </a:lnSpc>
            <a:spcBef>
              <a:spcPct val="0"/>
            </a:spcBef>
            <a:spcAft>
              <a:spcPct val="15000"/>
            </a:spcAft>
            <a:buChar char="•"/>
          </a:pPr>
          <a:r>
            <a:rPr lang="de-DE" sz="2200" kern="1200" dirty="0"/>
            <a:t>Inhaltliche Komplexität</a:t>
          </a:r>
        </a:p>
      </dsp:txBody>
      <dsp:txXfrm rot="-5400000">
        <a:off x="3085073" y="1574499"/>
        <a:ext cx="5432928" cy="954689"/>
      </dsp:txXfrm>
    </dsp:sp>
    <dsp:sp modelId="{3A410F11-9389-0F4E-B516-E8D4BF107916}">
      <dsp:nvSpPr>
        <dsp:cNvPr id="0" name=""/>
        <dsp:cNvSpPr/>
      </dsp:nvSpPr>
      <dsp:spPr>
        <a:xfrm>
          <a:off x="0" y="1390604"/>
          <a:ext cx="3085072" cy="1322477"/>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de-DE" sz="2800" b="1" kern="1200" dirty="0"/>
            <a:t>Text-Schwierigkeit</a:t>
          </a:r>
        </a:p>
      </dsp:txBody>
      <dsp:txXfrm>
        <a:off x="64558" y="1455162"/>
        <a:ext cx="2955956" cy="1193361"/>
      </dsp:txXfrm>
    </dsp:sp>
    <dsp:sp modelId="{875ED285-A5F3-4B41-A7F3-54FECAEAB17F}">
      <dsp:nvSpPr>
        <dsp:cNvPr id="0" name=""/>
        <dsp:cNvSpPr/>
      </dsp:nvSpPr>
      <dsp:spPr>
        <a:xfrm rot="5400000">
          <a:off x="5298369" y="698157"/>
          <a:ext cx="1057981" cy="5484574"/>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de-DE" sz="2200" kern="1200" dirty="0"/>
            <a:t>Lesetests und (informelle) Diagnostik</a:t>
          </a:r>
        </a:p>
        <a:p>
          <a:pPr marL="228600" lvl="1" indent="-228600" algn="l" defTabSz="977900">
            <a:lnSpc>
              <a:spcPct val="90000"/>
            </a:lnSpc>
            <a:spcBef>
              <a:spcPct val="0"/>
            </a:spcBef>
            <a:spcAft>
              <a:spcPct val="15000"/>
            </a:spcAft>
            <a:buChar char="•"/>
          </a:pPr>
          <a:r>
            <a:rPr lang="de-DE" sz="2200" kern="1200" dirty="0"/>
            <a:t>5-Finger-Regel und 10-Seiten-Chance</a:t>
          </a:r>
        </a:p>
      </dsp:txBody>
      <dsp:txXfrm rot="-5400000">
        <a:off x="3085073" y="2963099"/>
        <a:ext cx="5432928" cy="954689"/>
      </dsp:txXfrm>
    </dsp:sp>
    <dsp:sp modelId="{45A3F998-C80A-CE49-BCA4-A59B0633D110}">
      <dsp:nvSpPr>
        <dsp:cNvPr id="0" name=""/>
        <dsp:cNvSpPr/>
      </dsp:nvSpPr>
      <dsp:spPr>
        <a:xfrm>
          <a:off x="0" y="2779205"/>
          <a:ext cx="3085072" cy="1322477"/>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de-DE" sz="2800" b="1" kern="1200" dirty="0"/>
            <a:t>Individuelles Leseniveau</a:t>
          </a:r>
        </a:p>
      </dsp:txBody>
      <dsp:txXfrm>
        <a:off x="64558" y="2843763"/>
        <a:ext cx="2955956" cy="119336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FF8D-9311-4407-A3A9-97E1D02B18A1}" type="datetimeFigureOut">
              <a:rPr lang="en-US" smtClean="0"/>
              <a:t>1/7/23</a:t>
            </a:fld>
            <a:endParaRPr lang="en-US"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1116-AC31-4588-BB05-E7350721AD54}" type="slidenum">
              <a:rPr lang="en-US" smtClean="0"/>
              <a:t>‹Nr.›</a:t>
            </a:fld>
            <a:endParaRPr lang="en-US" dirty="0"/>
          </a:p>
        </p:txBody>
      </p:sp>
    </p:spTree>
    <p:extLst>
      <p:ext uri="{BB962C8B-B14F-4D97-AF65-F5344CB8AC3E}">
        <p14:creationId xmlns:p14="http://schemas.microsoft.com/office/powerpoint/2010/main"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a:t>
            </a:fld>
            <a:endParaRPr lang="en-US" dirty="0"/>
          </a:p>
        </p:txBody>
      </p:sp>
    </p:spTree>
    <p:extLst>
      <p:ext uri="{BB962C8B-B14F-4D97-AF65-F5344CB8AC3E}">
        <p14:creationId xmlns:p14="http://schemas.microsoft.com/office/powerpoint/2010/main" val="248188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ES" sz="2200" dirty="0"/>
          </a:p>
          <a:p>
            <a:pPr marL="0" indent="0">
              <a:spcBef>
                <a:spcPts val="0"/>
              </a:spcBef>
              <a:spcAft>
                <a:spcPts val="600"/>
              </a:spcAft>
              <a:buNone/>
            </a:pPr>
            <a:r>
              <a:rPr lang="de-DE" sz="2400" b="1" i="1" dirty="0"/>
              <a:t>Block 1: Grundlagen und Modelle einer ganzheitlichen und systematischen Leseförderung in der Schule</a:t>
            </a:r>
            <a:endParaRPr lang="de-ES" sz="2400" b="1" i="1" dirty="0"/>
          </a:p>
          <a:p>
            <a:pPr lvl="0">
              <a:spcBef>
                <a:spcPts val="0"/>
              </a:spcBef>
              <a:spcAft>
                <a:spcPts val="600"/>
              </a:spcAft>
            </a:pPr>
            <a:r>
              <a:rPr lang="de-DE" sz="2400" dirty="0"/>
              <a:t>Das didaktische Mehrebenenmodell der Lesekompetenz</a:t>
            </a:r>
            <a:endParaRPr lang="de-ES" sz="2400" dirty="0"/>
          </a:p>
          <a:p>
            <a:pPr lvl="0">
              <a:spcBef>
                <a:spcPts val="0"/>
              </a:spcBef>
              <a:spcAft>
                <a:spcPts val="600"/>
              </a:spcAft>
            </a:pPr>
            <a:r>
              <a:rPr lang="de-DE" sz="2400" dirty="0"/>
              <a:t>Das Erwartungs-Wert-Modell der Lesemotivation</a:t>
            </a:r>
            <a:endParaRPr lang="de-ES" sz="2400" dirty="0"/>
          </a:p>
          <a:p>
            <a:pPr lvl="0">
              <a:spcBef>
                <a:spcPts val="0"/>
              </a:spcBef>
              <a:spcAft>
                <a:spcPts val="600"/>
              </a:spcAft>
            </a:pPr>
            <a:r>
              <a:rPr lang="de-DE" sz="2400" dirty="0"/>
              <a:t>Grundlagen einer gender-sensiblen Leseförderung</a:t>
            </a:r>
            <a:endParaRPr lang="de-ES" sz="2400" dirty="0"/>
          </a:p>
          <a:p>
            <a:pPr marL="0" indent="0">
              <a:spcBef>
                <a:spcPts val="0"/>
              </a:spcBef>
              <a:spcAft>
                <a:spcPts val="600"/>
              </a:spcAft>
              <a:buNone/>
            </a:pPr>
            <a:endParaRPr lang="de-DE" sz="2400" b="1" i="1" dirty="0"/>
          </a:p>
          <a:p>
            <a:pPr marL="0" indent="0">
              <a:spcBef>
                <a:spcPts val="0"/>
              </a:spcBef>
              <a:spcAft>
                <a:spcPts val="600"/>
              </a:spcAft>
              <a:buNone/>
            </a:pPr>
            <a:r>
              <a:rPr lang="de-DE" sz="2400" b="1" i="1" dirty="0"/>
              <a:t>Block 2: Wie lässt sich die Lesemotivation und das Leser-Selbstkonzept von Lernenden fördern?</a:t>
            </a:r>
            <a:endParaRPr lang="de-ES" sz="2400" b="1" i="1" dirty="0"/>
          </a:p>
          <a:p>
            <a:pPr lvl="0">
              <a:spcBef>
                <a:spcPts val="0"/>
              </a:spcBef>
              <a:spcAft>
                <a:spcPts val="600"/>
              </a:spcAft>
            </a:pPr>
            <a:r>
              <a:rPr lang="de-DE" sz="2400" dirty="0"/>
              <a:t>Verfahren der Leseanimation </a:t>
            </a:r>
            <a:endParaRPr lang="de-ES" sz="2400" dirty="0"/>
          </a:p>
          <a:p>
            <a:pPr lvl="0">
              <a:spcBef>
                <a:spcPts val="0"/>
              </a:spcBef>
              <a:spcAft>
                <a:spcPts val="600"/>
              </a:spcAft>
            </a:pPr>
            <a:r>
              <a:rPr lang="de-DE" sz="2400" dirty="0"/>
              <a:t>Vielleseverfahren</a:t>
            </a:r>
            <a:endParaRPr lang="de-ES" sz="2400" dirty="0"/>
          </a:p>
          <a:p>
            <a:pPr lvl="0">
              <a:spcBef>
                <a:spcPts val="0"/>
              </a:spcBef>
              <a:spcAft>
                <a:spcPts val="600"/>
              </a:spcAft>
            </a:pPr>
            <a:r>
              <a:rPr lang="de-DE" sz="2400" dirty="0"/>
              <a:t>Lesekulturelle Fähigkeiten und eigenständiges Lesen fördern.</a:t>
            </a:r>
            <a:endParaRPr lang="de-ES" sz="2400" dirty="0"/>
          </a:p>
          <a:p>
            <a:endParaRPr lang="de-ES" sz="2200"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a:t>
            </a:fld>
            <a:endParaRPr lang="en-US" dirty="0"/>
          </a:p>
        </p:txBody>
      </p:sp>
    </p:spTree>
    <p:extLst>
      <p:ext uri="{BB962C8B-B14F-4D97-AF65-F5344CB8AC3E}">
        <p14:creationId xmlns:p14="http://schemas.microsoft.com/office/powerpoint/2010/main" val="2991087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marL="0" marR="0" lvl="0" indent="0" algn="r" defTabSz="914400" rtl="0" eaLnBrk="1" fontAlgn="auto" latinLnBrk="0" hangingPunct="1">
              <a:lnSpc>
                <a:spcPct val="100000"/>
              </a:lnSpc>
              <a:spcBef>
                <a:spcPct val="0"/>
              </a:spcBef>
              <a:spcAft>
                <a:spcPts val="0"/>
              </a:spcAft>
              <a:buClrTx/>
              <a:buSzTx/>
              <a:buFontTx/>
              <a:buNone/>
              <a:tabLst>
                <a:tab pos="723900" algn="l"/>
                <a:tab pos="1447800" algn="l"/>
                <a:tab pos="2171700" algn="l"/>
                <a:tab pos="2895600" algn="l"/>
              </a:tabLst>
              <a:defRPr/>
            </a:pPr>
            <a:fld id="{5969853A-DFD2-4625-9FB3-60951D125D27}" type="slidenum">
              <a:rPr kumimoji="0" lang="de-DE" alt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tab pos="723900" algn="l"/>
                  <a:tab pos="1447800" algn="l"/>
                  <a:tab pos="2171700" algn="l"/>
                  <a:tab pos="2895600" algn="l"/>
                </a:tabLst>
                <a:defRPr/>
              </a:pPr>
              <a:t>6</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011" name="Rectangle 1"/>
          <p:cNvSpPr>
            <a:spLocks noGrp="1" noRot="1" noChangeAspect="1" noChangeArrowheads="1" noTextEdit="1"/>
          </p:cNvSpPr>
          <p:nvPr>
            <p:ph type="sldImg"/>
          </p:nvPr>
        </p:nvSpPr>
        <p:spPr>
          <a:xfrm>
            <a:off x="992188" y="768350"/>
            <a:ext cx="5114925" cy="3836988"/>
          </a:xfrm>
          <a:solidFill>
            <a:srgbClr val="FFFFFF"/>
          </a:solidFill>
          <a:ln/>
        </p:spPr>
      </p:sp>
      <p:sp>
        <p:nvSpPr>
          <p:cNvPr id="43012" name="Rectangle 2"/>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dirty="0"/>
          </a:p>
          <a:p>
            <a:r>
              <a:rPr lang="de-DE" sz="1200" kern="1200" dirty="0">
                <a:solidFill>
                  <a:schemeClr val="tx1"/>
                </a:solidFill>
                <a:effectLst/>
                <a:latin typeface="+mn-lt"/>
                <a:ea typeface="+mn-ea"/>
                <a:cs typeface="+mn-cs"/>
              </a:rPr>
              <a:t>In ihrem Buch „Grundlagen der Lesedidaktik und der systematischen schulischen Leseförderung“ systematisieren Rosebrock &amp; Nix unter didaktischen Aspekten, an welchen Dimensionen von Lesekompetenz einzelne Maßnahmen der Leseförderung ansetzen sollten. Insgesamt beschreiben sie sechs Verfahren der Leseförderung im weiterführenden Leseunterricht , die geeignet sind, jeweils eine oder mehrere Dimensionen der in dem Modell ausdifferenzierten kognitiven, subjektiven und sozialen Aspekte der Lesekompetenz gezielt zu fördern. Für ein systematisches Lesecurriculum ist zu beachten, dass diese Verfahren einander ergänzend eingesetzt werden müssen, um alle Aspekte der Lesekompetenz angemessen zu fördern. In diesem Modul werden wir uns nur mit zwei der sechs Verfahren näher beschäftigen, mit Leseanimation und Vielleseverfahren (vgl. Block 2). </a:t>
            </a:r>
            <a:endParaRPr lang="de-DE" dirty="0"/>
          </a:p>
        </p:txBody>
      </p:sp>
    </p:spTree>
    <p:extLst>
      <p:ext uri="{BB962C8B-B14F-4D97-AF65-F5344CB8AC3E}">
        <p14:creationId xmlns:p14="http://schemas.microsoft.com/office/powerpoint/2010/main" val="145323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indent="0" algn="just">
              <a:buNone/>
            </a:pPr>
            <a:r>
              <a:rPr lang="de-DE" dirty="0"/>
              <a:t>Über Leseförderung als ein System kultureller Leseanimation schrieb Prof. Bettina Hurrelmann in ihrem ersten einschlägigen Aufsatz zur Leseförderung (in Praxis Deutsch) bereits 1994: „</a:t>
            </a:r>
            <a:r>
              <a:rPr lang="de-DE" b="1" i="1" dirty="0">
                <a:solidFill>
                  <a:srgbClr val="C00000"/>
                </a:solidFill>
              </a:rPr>
              <a:t>Leseförderung </a:t>
            </a:r>
            <a:r>
              <a:rPr lang="de-DE" dirty="0"/>
              <a:t>(…) bezieht sich grundsätzlich auf Angebote an alle Heranwachsende. Ihre </a:t>
            </a:r>
            <a:r>
              <a:rPr lang="de-DE" b="1" dirty="0"/>
              <a:t>Handlungsfelder </a:t>
            </a:r>
            <a:r>
              <a:rPr lang="de-DE" dirty="0"/>
              <a:t>sind über den </a:t>
            </a:r>
            <a:r>
              <a:rPr lang="de-DE" b="1" dirty="0"/>
              <a:t>Deutschunterricht </a:t>
            </a:r>
            <a:r>
              <a:rPr lang="de-DE" dirty="0"/>
              <a:t>hinaus auch die </a:t>
            </a:r>
            <a:r>
              <a:rPr lang="de-DE" b="1" dirty="0"/>
              <a:t>anderen Fächer</a:t>
            </a:r>
            <a:r>
              <a:rPr lang="de-DE" dirty="0"/>
              <a:t>, nicht zuletzt die </a:t>
            </a:r>
            <a:r>
              <a:rPr lang="de-DE" b="1" dirty="0"/>
              <a:t>Schulöffentlichkeit, </a:t>
            </a:r>
            <a:r>
              <a:rPr lang="de-DE" dirty="0"/>
              <a:t>und in Verbindung damit auch die Zusammenarbeit mit </a:t>
            </a:r>
            <a:r>
              <a:rPr lang="de-DE" b="1" dirty="0"/>
              <a:t>Institutionen des literarischen Lebens</a:t>
            </a:r>
            <a:r>
              <a:rPr lang="de-DE" dirty="0"/>
              <a:t> wie Buchhandlungen und Bibliotheken, Literaturbüros, Theater, Autoren, andere Leseförderungsinitiativen etc.“ </a:t>
            </a:r>
          </a:p>
          <a:p>
            <a:pPr marL="0" indent="0">
              <a:buNone/>
            </a:pPr>
            <a:r>
              <a:rPr lang="de-DE" dirty="0"/>
              <a:t>(B. Hurrelmann 1994, S. 24)</a:t>
            </a: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16</a:t>
            </a:fld>
            <a:endParaRPr lang="en-US" dirty="0"/>
          </a:p>
        </p:txBody>
      </p:sp>
    </p:spTree>
    <p:extLst>
      <p:ext uri="{BB962C8B-B14F-4D97-AF65-F5344CB8AC3E}">
        <p14:creationId xmlns:p14="http://schemas.microsoft.com/office/powerpoint/2010/main" val="215596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0" indent="0">
              <a:buNone/>
            </a:pPr>
            <a:r>
              <a:rPr lang="de-DE" sz="1200" b="1" dirty="0"/>
              <a:t>Probleme dieses Verfahrens bei den o.a. Schülerinnen und Schülern:</a:t>
            </a:r>
          </a:p>
          <a:p>
            <a:pPr>
              <a:buFont typeface="Wingdings" pitchFamily="2" charset="2"/>
              <a:buChar char="Ø"/>
            </a:pPr>
            <a:r>
              <a:rPr lang="de-DE" sz="1200" dirty="0"/>
              <a:t> Die vorgeführte </a:t>
            </a:r>
            <a:r>
              <a:rPr lang="de-DE" sz="1200" b="1" dirty="0"/>
              <a:t>Lesebegeisterung </a:t>
            </a:r>
            <a:r>
              <a:rPr lang="de-DE" sz="1200" dirty="0"/>
              <a:t>können sie nicht teilen</a:t>
            </a:r>
          </a:p>
          <a:p>
            <a:pPr>
              <a:buFont typeface="Wingdings" pitchFamily="2" charset="2"/>
              <a:buChar char="Ø"/>
            </a:pPr>
            <a:r>
              <a:rPr lang="de-DE" sz="1200" dirty="0"/>
              <a:t> Sie fühlen sich dieser </a:t>
            </a:r>
            <a:r>
              <a:rPr lang="de-DE" sz="1200" b="1" dirty="0"/>
              <a:t>Lese-Lebenswelt </a:t>
            </a:r>
            <a:r>
              <a:rPr lang="de-DE" sz="1200" dirty="0"/>
              <a:t>nicht zugehörig</a:t>
            </a:r>
          </a:p>
          <a:p>
            <a:pPr>
              <a:buFont typeface="Wingdings" pitchFamily="2" charset="2"/>
              <a:buChar char="Ø"/>
            </a:pPr>
            <a:r>
              <a:rPr lang="de-DE" sz="1200" dirty="0"/>
              <a:t> Ihre </a:t>
            </a:r>
            <a:r>
              <a:rPr lang="de-DE" sz="1200" b="1" dirty="0"/>
              <a:t>Lesemotivation </a:t>
            </a:r>
            <a:r>
              <a:rPr lang="de-DE" sz="1200" dirty="0"/>
              <a:t>kann noch weiter absinken.</a:t>
            </a:r>
          </a:p>
          <a:p>
            <a:pPr marL="0" indent="0">
              <a:buNone/>
            </a:pPr>
            <a:r>
              <a:rPr lang="de-DE" sz="1050" dirty="0"/>
              <a:t>(vgl. Krug &amp; Nix 2017, S. 126)</a:t>
            </a: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21</a:t>
            </a:fld>
            <a:endParaRPr lang="en-US" dirty="0"/>
          </a:p>
        </p:txBody>
      </p:sp>
    </p:spTree>
    <p:extLst>
      <p:ext uri="{BB962C8B-B14F-4D97-AF65-F5344CB8AC3E}">
        <p14:creationId xmlns:p14="http://schemas.microsoft.com/office/powerpoint/2010/main" val="2802294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49</a:t>
            </a:fld>
            <a:endParaRPr lang="en-US" dirty="0"/>
          </a:p>
        </p:txBody>
      </p:sp>
    </p:spTree>
    <p:extLst>
      <p:ext uri="{BB962C8B-B14F-4D97-AF65-F5344CB8AC3E}">
        <p14:creationId xmlns:p14="http://schemas.microsoft.com/office/powerpoint/2010/main" val="1606603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br>
              <a:rPr lang="de-DE" sz="3600" dirty="0">
                <a:solidFill>
                  <a:schemeClr val="bg1"/>
                </a:solidFill>
              </a:rPr>
            </a:br>
            <a:br>
              <a:rPr lang="de-DE" sz="3600" dirty="0">
                <a:solidFill>
                  <a:schemeClr val="bg1"/>
                </a:solidFill>
              </a:rPr>
            </a:br>
            <a:r>
              <a:rPr lang="de-DE" sz="3600" b="1" dirty="0">
                <a:solidFill>
                  <a:schemeClr val="bg1"/>
                </a:solidFill>
              </a:rPr>
              <a:t>Block :</a:t>
            </a:r>
            <a:br>
              <a:rPr lang="de-DE" sz="3600" b="1" dirty="0">
                <a:solidFill>
                  <a:schemeClr val="bg1"/>
                </a:solidFill>
              </a:rPr>
            </a:b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a:ea typeface="+mn-ea"/>
                <a:cs typeface="+mn-cs"/>
              </a:rPr>
              <a:t>BaCuLit</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4" name="Grafik 6" descr="Creative Commons Lizenzvertrag">
            <a:extLst>
              <a:ext uri="{FF2B5EF4-FFF2-40B4-BE49-F238E27FC236}">
                <a16:creationId xmlns:a16="http://schemas.microsoft.com/office/drawing/2014/main"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t>07.01.23</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t>‹Nr.›</a:t>
            </a:fld>
            <a:endParaRPr lang="de-DE" dirty="0"/>
          </a:p>
        </p:txBody>
      </p:sp>
    </p:spTree>
    <p:extLst>
      <p:ext uri="{BB962C8B-B14F-4D97-AF65-F5344CB8AC3E}">
        <p14:creationId xmlns:p14="http://schemas.microsoft.com/office/powerpoint/2010/main"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Gruppe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4" name="Textfeld 3">
            <a:extLst>
              <a:ext uri="{FF2B5EF4-FFF2-40B4-BE49-F238E27FC236}">
                <a16:creationId xmlns:a16="http://schemas.microsoft.com/office/drawing/2014/main" id="{775262AC-834F-4EEF-A4B4-C105F50278F3}"/>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Tree>
    <p:extLst>
      <p:ext uri="{BB962C8B-B14F-4D97-AF65-F5344CB8AC3E}">
        <p14:creationId xmlns:p14="http://schemas.microsoft.com/office/powerpoint/2010/main" val="1588363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4" name="Textfeld 3">
            <a:extLst>
              <a:ext uri="{FF2B5EF4-FFF2-40B4-BE49-F238E27FC236}">
                <a16:creationId xmlns:a16="http://schemas.microsoft.com/office/drawing/2014/main" id="{775262AC-834F-4EEF-A4B4-C105F50278F3}"/>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el 4">
            <a:extLst>
              <a:ext uri="{FF2B5EF4-FFF2-40B4-BE49-F238E27FC236}">
                <a16:creationId xmlns:a16="http://schemas.microsoft.com/office/drawing/2014/main" id="{AACB194C-D24A-4104-A45D-904D8FE5EC70}"/>
              </a:ext>
            </a:extLst>
          </p:cNvPr>
          <p:cNvSpPr>
            <a:spLocks noGrp="1"/>
          </p:cNvSpPr>
          <p:nvPr>
            <p:ph type="title" hasCustomPrompt="1"/>
          </p:nvPr>
        </p:nvSpPr>
        <p:spPr>
          <a:xfrm>
            <a:off x="20112" y="10990"/>
            <a:ext cx="8229600" cy="1060287"/>
          </a:xfrm>
        </p:spPr>
        <p:txBody>
          <a:bodyPr>
            <a:normAutofit/>
          </a:bodyPr>
          <a:lstStyle>
            <a:lvl1pPr algn="l">
              <a:defRPr sz="3200">
                <a:solidFill>
                  <a:schemeClr val="bg1"/>
                </a:solidFill>
              </a:defRPr>
            </a:lvl1pPr>
          </a:lstStyle>
          <a:p>
            <a:r>
              <a:rPr lang="de-DE" dirty="0"/>
              <a:t>Kaffee- bzw. Teepause</a:t>
            </a:r>
          </a:p>
        </p:txBody>
      </p:sp>
      <p:pic>
        <p:nvPicPr>
          <p:cNvPr id="9" name="Grafik 8" descr="Ein Bild, das Automat enthält.&#10;&#10;Automatisch generierte Beschreibung">
            <a:extLst>
              <a:ext uri="{FF2B5EF4-FFF2-40B4-BE49-F238E27FC236}">
                <a16:creationId xmlns:a16="http://schemas.microsoft.com/office/drawing/2014/main" id="{357EE6E9-7C71-44AD-8E49-F617C388876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id="{896A8F2E-58CB-4414-B94F-217AB90C690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spTree>
    <p:extLst>
      <p:ext uri="{BB962C8B-B14F-4D97-AF65-F5344CB8AC3E}">
        <p14:creationId xmlns:p14="http://schemas.microsoft.com/office/powerpoint/2010/main" val="2583803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hink-Pare-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4" name="Textfeld 3">
            <a:extLst>
              <a:ext uri="{FF2B5EF4-FFF2-40B4-BE49-F238E27FC236}">
                <a16:creationId xmlns:a16="http://schemas.microsoft.com/office/drawing/2014/main" id="{775262AC-834F-4EEF-A4B4-C105F50278F3}"/>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pic>
        <p:nvPicPr>
          <p:cNvPr id="8" name="Grafik 7" descr="Ein Bild, das LEGO, Spielzeug enthält.&#10;&#10;Automatisch generierte Beschreibung">
            <a:extLst>
              <a:ext uri="{FF2B5EF4-FFF2-40B4-BE49-F238E27FC236}">
                <a16:creationId xmlns:a16="http://schemas.microsoft.com/office/drawing/2014/main"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spTree>
    <p:extLst>
      <p:ext uri="{BB962C8B-B14F-4D97-AF65-F5344CB8AC3E}">
        <p14:creationId xmlns:p14="http://schemas.microsoft.com/office/powerpoint/2010/main" val="39116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332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7189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t>07.01.23</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t>‹Nr.›</a:t>
            </a:fld>
            <a:endParaRPr lang="de-DE" dirty="0"/>
          </a:p>
        </p:txBody>
      </p:sp>
    </p:spTree>
    <p:extLst>
      <p:ext uri="{BB962C8B-B14F-4D97-AF65-F5344CB8AC3E}">
        <p14:creationId xmlns:p14="http://schemas.microsoft.com/office/powerpoint/2010/main"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5" r:id="rId23"/>
    <p:sldLayoutId id="2147483696" r:id="rId24"/>
    <p:sldLayoutId id="2147483697"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27E5BD-6941-405A-9D8F-FF811CD48B76}"/>
              </a:ext>
            </a:extLst>
          </p:cNvPr>
          <p:cNvSpPr>
            <a:spLocks noGrp="1"/>
          </p:cNvSpPr>
          <p:nvPr>
            <p:ph type="ctrTitle"/>
          </p:nvPr>
        </p:nvSpPr>
        <p:spPr>
          <a:xfrm>
            <a:off x="3635896" y="3356992"/>
            <a:ext cx="5256584" cy="2412000"/>
          </a:xfrm>
        </p:spPr>
        <p:txBody>
          <a:bodyPr>
            <a:noAutofit/>
          </a:bodyPr>
          <a:lstStyle/>
          <a:p>
            <a:br>
              <a:rPr lang="de-DE" sz="3200" dirty="0"/>
            </a:br>
            <a:br>
              <a:rPr lang="de-DE" sz="3200" dirty="0"/>
            </a:br>
            <a:r>
              <a:rPr lang="de-DE" sz="3200"/>
              <a:t>Modul 8:</a:t>
            </a:r>
            <a:br>
              <a:rPr lang="de-DE" sz="3200" dirty="0"/>
            </a:br>
            <a:r>
              <a:rPr lang="de-DE" sz="3200" dirty="0"/>
              <a:t>Lesemotivation und eigenständiges Lesen fördern</a:t>
            </a:r>
            <a:br>
              <a:rPr lang="de-DE" sz="3200" dirty="0"/>
            </a:br>
            <a:r>
              <a:rPr lang="de-DE" sz="2800"/>
              <a:t>Block 2:</a:t>
            </a:r>
            <a:br>
              <a:rPr lang="de-DE" sz="2800" dirty="0"/>
            </a:br>
            <a:r>
              <a:rPr lang="de-DE" sz="2800" dirty="0"/>
              <a:t>Wie lässt sich die Lesemotivation und das Leser-Selbstkonzept von Lernenden fördern?</a:t>
            </a:r>
            <a:br>
              <a:rPr lang="de-DE" sz="3200" dirty="0"/>
            </a:br>
            <a:br>
              <a:rPr lang="de-DE" sz="3200" dirty="0"/>
            </a:br>
            <a:endParaRPr lang="de-DE" sz="3200" dirty="0"/>
          </a:p>
        </p:txBody>
      </p:sp>
    </p:spTree>
    <p:extLst>
      <p:ext uri="{BB962C8B-B14F-4D97-AF65-F5344CB8AC3E}">
        <p14:creationId xmlns:p14="http://schemas.microsoft.com/office/powerpoint/2010/main" val="506535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F86A47-CD0C-3B44-AE1E-0E0801ED709F}"/>
              </a:ext>
            </a:extLst>
          </p:cNvPr>
          <p:cNvSpPr>
            <a:spLocks noGrp="1"/>
          </p:cNvSpPr>
          <p:nvPr>
            <p:ph type="body" sz="quarter" idx="13"/>
          </p:nvPr>
        </p:nvSpPr>
        <p:spPr/>
        <p:txBody>
          <a:bodyPr>
            <a:normAutofit fontScale="92500" lnSpcReduction="20000"/>
          </a:bodyPr>
          <a:lstStyle/>
          <a:p>
            <a:pPr marL="0" indent="0">
              <a:buNone/>
            </a:pPr>
            <a:endParaRPr lang="de-DE" sz="2000" b="1" dirty="0"/>
          </a:p>
          <a:p>
            <a:pPr marL="0" indent="0">
              <a:buNone/>
            </a:pPr>
            <a:r>
              <a:rPr lang="de-DE" sz="2600" b="1" dirty="0"/>
              <a:t>„Das Lesen fordert (…) das </a:t>
            </a:r>
            <a:r>
              <a:rPr lang="de-DE" sz="2600" b="1" dirty="0">
                <a:solidFill>
                  <a:srgbClr val="C00000"/>
                </a:solidFill>
              </a:rPr>
              <a:t>umfassende Engagement des lesenden Subjekts</a:t>
            </a:r>
            <a:r>
              <a:rPr lang="de-DE" sz="2600" b="1" dirty="0"/>
              <a:t>. </a:t>
            </a:r>
          </a:p>
          <a:p>
            <a:pPr marL="0" indent="0">
              <a:buNone/>
            </a:pPr>
            <a:r>
              <a:rPr lang="de-DE" sz="2600" b="1" dirty="0"/>
              <a:t>Es ist nicht nur </a:t>
            </a:r>
            <a:r>
              <a:rPr lang="de-DE" sz="2600" b="1" dirty="0">
                <a:solidFill>
                  <a:srgbClr val="C00000"/>
                </a:solidFill>
              </a:rPr>
              <a:t>kognitiv</a:t>
            </a:r>
            <a:r>
              <a:rPr lang="de-DE" sz="2600" b="1" dirty="0"/>
              <a:t> (…) aktiv, </a:t>
            </a:r>
          </a:p>
          <a:p>
            <a:pPr marL="0" indent="0">
              <a:buNone/>
            </a:pPr>
            <a:r>
              <a:rPr lang="de-DE" sz="2600" b="1" dirty="0"/>
              <a:t>sondern es ist </a:t>
            </a:r>
            <a:r>
              <a:rPr lang="de-DE" sz="2600" b="1" dirty="0">
                <a:solidFill>
                  <a:srgbClr val="C00000"/>
                </a:solidFill>
              </a:rPr>
              <a:t>als Ganzes</a:t>
            </a:r>
            <a:r>
              <a:rPr lang="de-DE" sz="2600" b="1" dirty="0"/>
              <a:t>, </a:t>
            </a:r>
          </a:p>
          <a:p>
            <a:pPr marL="0" indent="0">
              <a:buNone/>
            </a:pPr>
            <a:r>
              <a:rPr lang="de-DE" sz="2600" b="1" dirty="0"/>
              <a:t>also auch mit seinen </a:t>
            </a:r>
            <a:r>
              <a:rPr lang="de-DE" sz="2600" b="1" dirty="0">
                <a:solidFill>
                  <a:srgbClr val="C00000"/>
                </a:solidFill>
              </a:rPr>
              <a:t>affektiven Komponenten</a:t>
            </a:r>
            <a:r>
              <a:rPr lang="de-DE" sz="2600" b="1" dirty="0"/>
              <a:t>, </a:t>
            </a:r>
          </a:p>
          <a:p>
            <a:pPr marL="0" indent="0">
              <a:buNone/>
            </a:pPr>
            <a:r>
              <a:rPr lang="de-DE" sz="2600" b="1" dirty="0"/>
              <a:t>mit seinem </a:t>
            </a:r>
            <a:r>
              <a:rPr lang="de-DE" sz="2600" b="1" i="1" dirty="0">
                <a:solidFill>
                  <a:srgbClr val="C00000"/>
                </a:solidFill>
              </a:rPr>
              <a:t>Weltwissen</a:t>
            </a:r>
            <a:r>
              <a:rPr lang="de-DE" sz="2600" b="1" dirty="0"/>
              <a:t> </a:t>
            </a:r>
          </a:p>
          <a:p>
            <a:pPr marL="0" indent="0">
              <a:buNone/>
            </a:pPr>
            <a:r>
              <a:rPr lang="de-DE" sz="2600" b="1" dirty="0"/>
              <a:t>und mit seiner Fähigkeit, die </a:t>
            </a:r>
            <a:r>
              <a:rPr lang="de-DE" sz="2600" b="1" dirty="0">
                <a:solidFill>
                  <a:srgbClr val="C00000"/>
                </a:solidFill>
              </a:rPr>
              <a:t>Erfahrungen anderer auf sich zu </a:t>
            </a:r>
            <a:r>
              <a:rPr lang="de-DE" sz="2600" b="1" i="1" dirty="0">
                <a:solidFill>
                  <a:srgbClr val="C00000"/>
                </a:solidFill>
              </a:rPr>
              <a:t>reflektieren</a:t>
            </a:r>
            <a:r>
              <a:rPr lang="de-DE" sz="2600" b="1" dirty="0"/>
              <a:t>,</a:t>
            </a:r>
          </a:p>
          <a:p>
            <a:pPr marL="0" indent="0">
              <a:buNone/>
            </a:pPr>
            <a:r>
              <a:rPr lang="de-DE" sz="2600" b="1" dirty="0">
                <a:solidFill>
                  <a:srgbClr val="C00000"/>
                </a:solidFill>
              </a:rPr>
              <a:t>verstrickt</a:t>
            </a:r>
            <a:r>
              <a:rPr lang="de-DE" sz="2600" b="1" dirty="0"/>
              <a:t> in die Konstruktion der Lektüre.“ </a:t>
            </a:r>
          </a:p>
          <a:p>
            <a:pPr marL="0" indent="0">
              <a:buNone/>
            </a:pPr>
            <a:endParaRPr lang="de-DE" sz="2400" b="1" dirty="0"/>
          </a:p>
          <a:p>
            <a:pPr marL="0" indent="0">
              <a:buNone/>
            </a:pPr>
            <a:r>
              <a:rPr lang="de-DE" sz="1700" dirty="0"/>
              <a:t>(Rosebrock &amp; Nix 2020, S. 21)</a:t>
            </a:r>
          </a:p>
          <a:p>
            <a:pPr marL="0" indent="0">
              <a:buNone/>
            </a:pPr>
            <a:endParaRPr lang="de-DE" sz="2000" b="1" dirty="0"/>
          </a:p>
        </p:txBody>
      </p:sp>
      <p:sp>
        <p:nvSpPr>
          <p:cNvPr id="3" name="Titel 2">
            <a:extLst>
              <a:ext uri="{FF2B5EF4-FFF2-40B4-BE49-F238E27FC236}">
                <a16:creationId xmlns:a16="http://schemas.microsoft.com/office/drawing/2014/main" id="{0CF65F23-EAE7-594B-B980-0F886992B3A7}"/>
              </a:ext>
            </a:extLst>
          </p:cNvPr>
          <p:cNvSpPr>
            <a:spLocks noGrp="1"/>
          </p:cNvSpPr>
          <p:nvPr>
            <p:ph type="title"/>
          </p:nvPr>
        </p:nvSpPr>
        <p:spPr/>
        <p:txBody>
          <a:bodyPr>
            <a:normAutofit fontScale="90000"/>
          </a:bodyPr>
          <a:lstStyle/>
          <a:p>
            <a:r>
              <a:rPr lang="de-DE" b="1" dirty="0"/>
              <a:t>Was ist ein (positives / negatives) Selbstkonzept als Leser bzw. Leserin? </a:t>
            </a:r>
          </a:p>
        </p:txBody>
      </p:sp>
    </p:spTree>
    <p:extLst>
      <p:ext uri="{BB962C8B-B14F-4D97-AF65-F5344CB8AC3E}">
        <p14:creationId xmlns:p14="http://schemas.microsoft.com/office/powerpoint/2010/main" val="164492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2B2C558-3324-9F4E-BAB0-1CE67BC2D4F8}"/>
              </a:ext>
            </a:extLst>
          </p:cNvPr>
          <p:cNvSpPr>
            <a:spLocks noGrp="1"/>
          </p:cNvSpPr>
          <p:nvPr>
            <p:ph type="body" sz="quarter" idx="13"/>
          </p:nvPr>
        </p:nvSpPr>
        <p:spPr/>
        <p:txBody>
          <a:bodyPr>
            <a:noAutofit/>
          </a:bodyPr>
          <a:lstStyle/>
          <a:p>
            <a:pPr marL="0" indent="0" algn="just">
              <a:buNone/>
            </a:pPr>
            <a:r>
              <a:rPr lang="de-DE" sz="2400" dirty="0"/>
              <a:t>„Die soziale Ebene umfasst verschiedene </a:t>
            </a:r>
            <a:r>
              <a:rPr lang="de-DE" sz="2400" b="1" dirty="0">
                <a:solidFill>
                  <a:srgbClr val="C00000"/>
                </a:solidFill>
              </a:rPr>
              <a:t>Sozialisationsinstanzen</a:t>
            </a:r>
            <a:r>
              <a:rPr lang="de-DE" sz="2400" dirty="0"/>
              <a:t> (</a:t>
            </a:r>
            <a:r>
              <a:rPr lang="de-DE" sz="2400" b="1" dirty="0">
                <a:solidFill>
                  <a:srgbClr val="C00000"/>
                </a:solidFill>
              </a:rPr>
              <a:t>Familie, Schule, </a:t>
            </a:r>
            <a:r>
              <a:rPr lang="de-DE" sz="2400" b="1" dirty="0" err="1">
                <a:solidFill>
                  <a:srgbClr val="C00000"/>
                </a:solidFill>
              </a:rPr>
              <a:t>peer</a:t>
            </a:r>
            <a:r>
              <a:rPr lang="de-DE" sz="2400" b="1" dirty="0">
                <a:solidFill>
                  <a:srgbClr val="C00000"/>
                </a:solidFill>
              </a:rPr>
              <a:t> </a:t>
            </a:r>
            <a:r>
              <a:rPr lang="de-DE" sz="2400" b="1" dirty="0" err="1">
                <a:solidFill>
                  <a:srgbClr val="C00000"/>
                </a:solidFill>
              </a:rPr>
              <a:t>group</a:t>
            </a:r>
            <a:r>
              <a:rPr lang="de-DE" sz="2400" dirty="0"/>
              <a:t>) sowie im weitesten Sinne das kulturelle Leben und beschreibt die Dimension der </a:t>
            </a:r>
            <a:r>
              <a:rPr lang="de-DE" sz="2400" b="1" i="1" dirty="0">
                <a:solidFill>
                  <a:srgbClr val="C00000"/>
                </a:solidFill>
              </a:rPr>
              <a:t>Anschlusskommunikation*</a:t>
            </a:r>
            <a:r>
              <a:rPr lang="de-DE" sz="2400" dirty="0"/>
              <a:t>. Dies meint, dass der gesamte Erwerbs-prozess von Lesekompetenz in Kind­heit und Jugend besonders intensiv auf </a:t>
            </a:r>
            <a:r>
              <a:rPr lang="de-DE" sz="2400" b="1" dirty="0" err="1">
                <a:solidFill>
                  <a:srgbClr val="C00000"/>
                </a:solidFill>
              </a:rPr>
              <a:t>stützende</a:t>
            </a:r>
            <a:r>
              <a:rPr lang="de-DE" sz="2400" b="1" dirty="0">
                <a:solidFill>
                  <a:srgbClr val="C00000"/>
                </a:solidFill>
              </a:rPr>
              <a:t> soziale Kontexte </a:t>
            </a:r>
            <a:r>
              <a:rPr lang="de-DE" sz="2400" dirty="0"/>
              <a:t>angewiesen ist.“ (Garbe 2020, S. 22f.)</a:t>
            </a:r>
          </a:p>
          <a:p>
            <a:pPr marL="0" indent="0" algn="just">
              <a:buNone/>
            </a:pPr>
            <a:r>
              <a:rPr lang="de-DE" sz="2000" dirty="0"/>
              <a:t>* Anm.: Der Begriff „Anschlusskommunikation“ wird </a:t>
            </a:r>
            <a:r>
              <a:rPr lang="de-DE" sz="2000"/>
              <a:t>im aktualisierten </a:t>
            </a:r>
            <a:r>
              <a:rPr lang="de-DE" sz="2000" dirty="0"/>
              <a:t>Modell von Rosebrock &amp; Nix (2020) durch den Begriff „Handlungszusammenhang“ ersetzt.</a:t>
            </a:r>
          </a:p>
        </p:txBody>
      </p:sp>
      <p:sp>
        <p:nvSpPr>
          <p:cNvPr id="2" name="Titel 1">
            <a:extLst>
              <a:ext uri="{FF2B5EF4-FFF2-40B4-BE49-F238E27FC236}">
                <a16:creationId xmlns:a16="http://schemas.microsoft.com/office/drawing/2014/main" id="{66E59B91-748C-0E4C-94FC-4125B8574F76}"/>
              </a:ext>
            </a:extLst>
          </p:cNvPr>
          <p:cNvSpPr>
            <a:spLocks noGrp="1"/>
          </p:cNvSpPr>
          <p:nvPr>
            <p:ph type="title"/>
          </p:nvPr>
        </p:nvSpPr>
        <p:spPr/>
        <p:txBody>
          <a:bodyPr>
            <a:normAutofit fontScale="90000"/>
          </a:bodyPr>
          <a:lstStyle/>
          <a:p>
            <a:r>
              <a:rPr lang="de-DE" b="1" dirty="0"/>
              <a:t>Die soziale Ebene des Lesens:</a:t>
            </a:r>
            <a:br>
              <a:rPr lang="de-DE" b="1" dirty="0"/>
            </a:br>
            <a:r>
              <a:rPr lang="de-DE" b="1" dirty="0"/>
              <a:t>„Anschlusskommunikation“ und Lesesozialisation</a:t>
            </a:r>
            <a:endParaRPr lang="de-DE" dirty="0"/>
          </a:p>
        </p:txBody>
      </p:sp>
    </p:spTree>
    <p:extLst>
      <p:ext uri="{BB962C8B-B14F-4D97-AF65-F5344CB8AC3E}">
        <p14:creationId xmlns:p14="http://schemas.microsoft.com/office/powerpoint/2010/main" val="4224343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2377CDE-7166-0E4F-BC07-2DB9D375AE61}"/>
              </a:ext>
            </a:extLst>
          </p:cNvPr>
          <p:cNvSpPr>
            <a:spLocks noGrp="1"/>
          </p:cNvSpPr>
          <p:nvPr>
            <p:ph type="body" sz="quarter" idx="13"/>
          </p:nvPr>
        </p:nvSpPr>
        <p:spPr/>
        <p:txBody>
          <a:bodyPr>
            <a:normAutofit fontScale="92500"/>
          </a:bodyPr>
          <a:lstStyle/>
          <a:p>
            <a:pPr marL="0" indent="0">
              <a:buNone/>
            </a:pPr>
            <a:r>
              <a:rPr lang="de-DE" dirty="0">
                <a:solidFill>
                  <a:srgbClr val="002060"/>
                </a:solidFill>
                <a:cs typeface="Arial" panose="020B0604020202020204" pitchFamily="34" charset="0"/>
              </a:rPr>
              <a:t>Der Aufbau von </a:t>
            </a:r>
            <a:r>
              <a:rPr lang="de-DE" b="1" dirty="0">
                <a:solidFill>
                  <a:srgbClr val="002060"/>
                </a:solidFill>
                <a:cs typeface="Arial" panose="020B0604020202020204" pitchFamily="34" charset="0"/>
              </a:rPr>
              <a:t>Lesemotivation</a:t>
            </a:r>
            <a:r>
              <a:rPr lang="de-DE" dirty="0">
                <a:solidFill>
                  <a:srgbClr val="002060"/>
                </a:solidFill>
                <a:cs typeface="Arial" panose="020B0604020202020204" pitchFamily="34" charset="0"/>
              </a:rPr>
              <a:t>, stabilen </a:t>
            </a:r>
            <a:r>
              <a:rPr lang="de-DE" b="1" dirty="0">
                <a:solidFill>
                  <a:srgbClr val="002060"/>
                </a:solidFill>
                <a:cs typeface="Arial" panose="020B0604020202020204" pitchFamily="34" charset="0"/>
              </a:rPr>
              <a:t>Lesegewohnheiten</a:t>
            </a:r>
            <a:r>
              <a:rPr lang="de-DE" dirty="0">
                <a:solidFill>
                  <a:srgbClr val="002060"/>
                </a:solidFill>
                <a:cs typeface="Arial" panose="020B0604020202020204" pitchFamily="34" charset="0"/>
              </a:rPr>
              <a:t> und eines positiven </a:t>
            </a:r>
            <a:r>
              <a:rPr lang="de-DE" b="1" dirty="0">
                <a:solidFill>
                  <a:srgbClr val="002060"/>
                </a:solidFill>
                <a:cs typeface="Arial" panose="020B0604020202020204" pitchFamily="34" charset="0"/>
              </a:rPr>
              <a:t>Lese-Selbstkonzeptes </a:t>
            </a:r>
            <a:r>
              <a:rPr lang="de-DE" dirty="0">
                <a:solidFill>
                  <a:srgbClr val="002060"/>
                </a:solidFill>
                <a:cs typeface="Arial" panose="020B0604020202020204" pitchFamily="34" charset="0"/>
              </a:rPr>
              <a:t>sowie von Fähigkeiten zur</a:t>
            </a:r>
            <a:r>
              <a:rPr lang="de-DE" b="1" dirty="0">
                <a:solidFill>
                  <a:srgbClr val="002060"/>
                </a:solidFill>
                <a:cs typeface="Arial" panose="020B0604020202020204" pitchFamily="34" charset="0"/>
              </a:rPr>
              <a:t> Anschlusskommunikation </a:t>
            </a:r>
            <a:r>
              <a:rPr lang="de-DE" dirty="0">
                <a:solidFill>
                  <a:srgbClr val="002060"/>
                </a:solidFill>
                <a:cs typeface="Arial" panose="020B0604020202020204" pitchFamily="34" charset="0"/>
              </a:rPr>
              <a:t> wird unterstützt durch </a:t>
            </a:r>
            <a:endParaRPr lang="de-DE" b="1" dirty="0">
              <a:solidFill>
                <a:srgbClr val="A50021"/>
              </a:solidFill>
              <a:cs typeface="Arial" panose="020B0604020202020204" pitchFamily="34" charset="0"/>
            </a:endParaRPr>
          </a:p>
          <a:p>
            <a:pPr>
              <a:buFont typeface="Wingdings" pitchFamily="2" charset="2"/>
              <a:buChar char="Ø"/>
            </a:pPr>
            <a:r>
              <a:rPr lang="de-DE" b="1" dirty="0">
                <a:solidFill>
                  <a:srgbClr val="A50021"/>
                </a:solidFill>
                <a:cs typeface="Arial" panose="020B0604020202020204" pitchFamily="34" charset="0"/>
              </a:rPr>
              <a:t>  Verfahren der Lese-Animation</a:t>
            </a:r>
          </a:p>
          <a:p>
            <a:pPr marL="0" indent="0">
              <a:buNone/>
            </a:pPr>
            <a:r>
              <a:rPr lang="de-DE" dirty="0">
                <a:cs typeface="Arial" panose="020B0604020202020204" pitchFamily="34" charset="0"/>
              </a:rPr>
              <a:t>und </a:t>
            </a:r>
          </a:p>
          <a:p>
            <a:pPr>
              <a:buFont typeface="Wingdings" pitchFamily="2" charset="2"/>
              <a:buChar char="Ø"/>
            </a:pPr>
            <a:r>
              <a:rPr lang="de-DE" b="1" dirty="0">
                <a:solidFill>
                  <a:srgbClr val="A50021"/>
                </a:solidFill>
                <a:cs typeface="Arial" panose="020B0604020202020204" pitchFamily="34" charset="0"/>
              </a:rPr>
              <a:t>  Viellese-Verfahren. </a:t>
            </a:r>
          </a:p>
          <a:p>
            <a:pPr marL="0" indent="0">
              <a:buNone/>
            </a:pPr>
            <a:endParaRPr lang="de-DE" dirty="0"/>
          </a:p>
        </p:txBody>
      </p:sp>
      <p:sp>
        <p:nvSpPr>
          <p:cNvPr id="2" name="Titel 1">
            <a:extLst>
              <a:ext uri="{FF2B5EF4-FFF2-40B4-BE49-F238E27FC236}">
                <a16:creationId xmlns:a16="http://schemas.microsoft.com/office/drawing/2014/main" id="{FFA51806-15BD-BE4C-88D9-D30D1F1CCF39}"/>
              </a:ext>
            </a:extLst>
          </p:cNvPr>
          <p:cNvSpPr>
            <a:spLocks noGrp="1"/>
          </p:cNvSpPr>
          <p:nvPr>
            <p:ph type="title"/>
          </p:nvPr>
        </p:nvSpPr>
        <p:spPr/>
        <p:txBody>
          <a:bodyPr>
            <a:normAutofit fontScale="90000"/>
          </a:bodyPr>
          <a:lstStyle/>
          <a:p>
            <a:r>
              <a:rPr lang="de-DE" b="1" dirty="0"/>
              <a:t>Verfahren zur Förderung der subjektiven und sozialen Dimensionen von Lesekompetenz</a:t>
            </a:r>
            <a:endParaRPr lang="de-DE" dirty="0"/>
          </a:p>
        </p:txBody>
      </p:sp>
    </p:spTree>
    <p:extLst>
      <p:ext uri="{BB962C8B-B14F-4D97-AF65-F5344CB8AC3E}">
        <p14:creationId xmlns:p14="http://schemas.microsoft.com/office/powerpoint/2010/main" val="3733895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0E9DB57-CE0A-A451-A11D-786C2BBA4ECB}"/>
              </a:ext>
            </a:extLst>
          </p:cNvPr>
          <p:cNvSpPr>
            <a:spLocks noGrp="1"/>
          </p:cNvSpPr>
          <p:nvPr>
            <p:ph type="body" sz="quarter" idx="13"/>
          </p:nvPr>
        </p:nvSpPr>
        <p:spPr/>
        <p:txBody>
          <a:bodyPr>
            <a:normAutofit fontScale="70000" lnSpcReduction="20000"/>
          </a:bodyPr>
          <a:lstStyle/>
          <a:p>
            <a:r>
              <a:rPr lang="de-DE" dirty="0"/>
              <a:t>Bitte füllen Sie zunächst für jeden AB auf den drei Tischen die Liste auf AB1 aus und diskutieren Sie anschließend in Ihrer Gruppe die folgenden Fragen:</a:t>
            </a:r>
            <a:endParaRPr lang="de-ES" dirty="0"/>
          </a:p>
          <a:p>
            <a:pPr lvl="0"/>
            <a:r>
              <a:rPr lang="de-DE" dirty="0"/>
              <a:t>Welche Methoden sind für mich neu bzw. bekannt oder bereits erprobt?</a:t>
            </a:r>
            <a:endParaRPr lang="de-ES" dirty="0"/>
          </a:p>
          <a:p>
            <a:pPr lvl="0"/>
            <a:r>
              <a:rPr lang="de-DE" dirty="0"/>
              <a:t>Welche Methoden erscheinen mir geeignet und interessant für eine Erprobung im eigenen Unterricht bzw. der eigenen Schule?</a:t>
            </a:r>
            <a:endParaRPr lang="de-ES" dirty="0"/>
          </a:p>
          <a:p>
            <a:pPr lvl="0"/>
            <a:r>
              <a:rPr lang="de-DE" dirty="0"/>
              <a:t>Welche Hindernisse könnten bei der Implementierung auftauchen? Wie lassen sie sich ggf. überwinden?</a:t>
            </a:r>
            <a:endParaRPr lang="de-ES" dirty="0"/>
          </a:p>
          <a:p>
            <a:pPr marL="0" indent="0">
              <a:buNone/>
            </a:pPr>
            <a:endParaRPr lang="de-ES" dirty="0"/>
          </a:p>
          <a:p>
            <a:r>
              <a:rPr lang="de-DE" dirty="0"/>
              <a:t>Bringen Sie nach Abschluss der Stationenarbeit Ihre Erkenntnisse und Fragen in die Gesamtgruppe ein. (Auswertung: 20 Min.) </a:t>
            </a:r>
            <a:endParaRPr lang="de-ES" dirty="0"/>
          </a:p>
          <a:p>
            <a:pPr marL="0" indent="0">
              <a:buNone/>
            </a:pPr>
            <a:endParaRPr lang="de-DE" dirty="0"/>
          </a:p>
        </p:txBody>
      </p:sp>
      <p:sp>
        <p:nvSpPr>
          <p:cNvPr id="3" name="Titel 2">
            <a:extLst>
              <a:ext uri="{FF2B5EF4-FFF2-40B4-BE49-F238E27FC236}">
                <a16:creationId xmlns:a16="http://schemas.microsoft.com/office/drawing/2014/main" id="{DF7BD886-9BEC-64F5-B88C-97380772029B}"/>
              </a:ext>
            </a:extLst>
          </p:cNvPr>
          <p:cNvSpPr>
            <a:spLocks noGrp="1"/>
          </p:cNvSpPr>
          <p:nvPr>
            <p:ph type="title"/>
          </p:nvPr>
        </p:nvSpPr>
        <p:spPr/>
        <p:txBody>
          <a:bodyPr>
            <a:normAutofit fontScale="90000"/>
          </a:bodyPr>
          <a:lstStyle/>
          <a:p>
            <a:r>
              <a:rPr lang="de-DE" b="1" dirty="0"/>
              <a:t>Arbeitsauftrag für Stationenarbeit in Kleingruppen</a:t>
            </a:r>
            <a:br>
              <a:rPr lang="de-DE" b="1" dirty="0"/>
            </a:br>
            <a:r>
              <a:rPr lang="de-DE" b="1" dirty="0"/>
              <a:t>(pro Tisch 20 Min.)</a:t>
            </a:r>
          </a:p>
        </p:txBody>
      </p:sp>
    </p:spTree>
    <p:extLst>
      <p:ext uri="{BB962C8B-B14F-4D97-AF65-F5344CB8AC3E}">
        <p14:creationId xmlns:p14="http://schemas.microsoft.com/office/powerpoint/2010/main" val="3909319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71223-D1DB-C692-C6B3-B78F2EA1F569}"/>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2489883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7F3B970-2C8F-4D08-9235-D20381BA4024}"/>
              </a:ext>
            </a:extLst>
          </p:cNvPr>
          <p:cNvSpPr>
            <a:spLocks noGrp="1"/>
          </p:cNvSpPr>
          <p:nvPr>
            <p:ph type="title"/>
          </p:nvPr>
        </p:nvSpPr>
        <p:spPr/>
        <p:txBody>
          <a:bodyPr/>
          <a:lstStyle/>
          <a:p>
            <a:endParaRPr lang="de-DE"/>
          </a:p>
        </p:txBody>
      </p:sp>
      <p:grpSp>
        <p:nvGrpSpPr>
          <p:cNvPr id="6" name="Gruppieren 5">
            <a:extLst>
              <a:ext uri="{FF2B5EF4-FFF2-40B4-BE49-F238E27FC236}">
                <a16:creationId xmlns:a16="http://schemas.microsoft.com/office/drawing/2014/main" id="{34D4E9E6-70D1-499C-B61D-4B45B480B437}"/>
              </a:ext>
            </a:extLst>
          </p:cNvPr>
          <p:cNvGrpSpPr/>
          <p:nvPr/>
        </p:nvGrpSpPr>
        <p:grpSpPr>
          <a:xfrm>
            <a:off x="2312053" y="2462384"/>
            <a:ext cx="5728162" cy="1933231"/>
            <a:chOff x="1208269" y="1065384"/>
            <a:chExt cx="5728162" cy="1933231"/>
          </a:xfrm>
        </p:grpSpPr>
        <p:sp>
          <p:nvSpPr>
            <p:cNvPr id="8" name="Rechteck 7">
              <a:extLst>
                <a:ext uri="{FF2B5EF4-FFF2-40B4-BE49-F238E27FC236}">
                  <a16:creationId xmlns:a16="http://schemas.microsoft.com/office/drawing/2014/main" id="{12E0E581-20E3-4B86-AE57-179B53301479}"/>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107342DD-2804-48C2-9E97-E83AEE88F80D}"/>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dirty="0"/>
                <a:t>2. Leseanimation</a:t>
              </a:r>
              <a:endParaRPr lang="de-DE" sz="3200" kern="1200" dirty="0"/>
            </a:p>
          </p:txBody>
        </p:sp>
      </p:grpSp>
      <p:sp>
        <p:nvSpPr>
          <p:cNvPr id="7" name="Ellipse 6">
            <a:extLst>
              <a:ext uri="{FF2B5EF4-FFF2-40B4-BE49-F238E27FC236}">
                <a16:creationId xmlns:a16="http://schemas.microsoft.com/office/drawing/2014/main" id="{EDCB88A2-7A34-4839-8A25-0D6B9837768B}"/>
              </a:ext>
            </a:extLst>
          </p:cNvPr>
          <p:cNvSpPr/>
          <p:nvPr/>
        </p:nvSpPr>
        <p:spPr>
          <a:xfrm>
            <a:off x="1103784" y="2220730"/>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98775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B1A142E-6075-408D-B06A-F66A59CDDCB0}"/>
              </a:ext>
            </a:extLst>
          </p:cNvPr>
          <p:cNvPicPr>
            <a:picLocks noChangeAspect="1"/>
          </p:cNvPicPr>
          <p:nvPr/>
        </p:nvPicPr>
        <p:blipFill>
          <a:blip r:embed="rId3">
            <a:duotone>
              <a:schemeClr val="accent5">
                <a:shade val="45000"/>
                <a:satMod val="135000"/>
              </a:schemeClr>
              <a:prstClr val="white"/>
            </a:duotone>
          </a:blip>
          <a:stretch>
            <a:fillRect/>
          </a:stretch>
        </p:blipFill>
        <p:spPr>
          <a:xfrm>
            <a:off x="539552" y="1340768"/>
            <a:ext cx="8233713" cy="4533672"/>
          </a:xfrm>
          <a:prstGeom prst="rect">
            <a:avLst/>
          </a:prstGeom>
        </p:spPr>
      </p:pic>
      <p:sp>
        <p:nvSpPr>
          <p:cNvPr id="6" name="Ορθογώνιο 5">
            <a:extLst>
              <a:ext uri="{FF2B5EF4-FFF2-40B4-BE49-F238E27FC236}">
                <a16:creationId xmlns:a16="http://schemas.microsoft.com/office/drawing/2014/main" id="{CA361C37-19C8-4528-B521-C3293AFC90FF}"/>
              </a:ext>
            </a:extLst>
          </p:cNvPr>
          <p:cNvSpPr/>
          <p:nvPr/>
        </p:nvSpPr>
        <p:spPr>
          <a:xfrm>
            <a:off x="319876" y="6244676"/>
            <a:ext cx="662361"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300" b="0" i="0" u="none" strike="noStrike" kern="1200" cap="none" spc="0" normalizeH="0" baseline="0" noProof="0" dirty="0">
                <a:ln>
                  <a:noFill/>
                </a:ln>
                <a:solidFill>
                  <a:srgbClr val="002060"/>
                </a:solidFill>
                <a:effectLst/>
                <a:uLnTx/>
                <a:uFillTx/>
                <a:latin typeface="Calibri"/>
                <a:ea typeface="+mn-ea"/>
                <a:cs typeface="+mn-cs"/>
              </a:rPr>
              <a:t>LISUM </a:t>
            </a:r>
            <a:endParaRPr lang="de-DE" sz="1300" dirty="0">
              <a:solidFill>
                <a:srgbClr val="0020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2060"/>
              </a:solidFill>
              <a:effectLst/>
              <a:uLnTx/>
              <a:uFillTx/>
              <a:latin typeface="Calibri"/>
              <a:ea typeface="+mn-ea"/>
              <a:cs typeface="+mn-cs"/>
            </a:endParaRPr>
          </a:p>
        </p:txBody>
      </p:sp>
      <p:sp>
        <p:nvSpPr>
          <p:cNvPr id="3" name="Rechteck: abgerundete Ecken 2">
            <a:extLst>
              <a:ext uri="{FF2B5EF4-FFF2-40B4-BE49-F238E27FC236}">
                <a16:creationId xmlns:a16="http://schemas.microsoft.com/office/drawing/2014/main" id="{B6D70378-1A0E-444F-8A79-9CAB6903C055}"/>
              </a:ext>
            </a:extLst>
          </p:cNvPr>
          <p:cNvSpPr/>
          <p:nvPr/>
        </p:nvSpPr>
        <p:spPr>
          <a:xfrm>
            <a:off x="851821" y="2996952"/>
            <a:ext cx="2136003" cy="1152128"/>
          </a:xfrm>
          <a:prstGeom prst="round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BF52A211-51EE-4C17-A356-B0CF152A79F3}"/>
              </a:ext>
            </a:extLst>
          </p:cNvPr>
          <p:cNvSpPr/>
          <p:nvPr/>
        </p:nvSpPr>
        <p:spPr>
          <a:xfrm>
            <a:off x="3563888" y="2996952"/>
            <a:ext cx="2136003" cy="576064"/>
          </a:xfrm>
          <a:prstGeom prst="round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BD76ECA9-EAAB-4123-A375-3174029E242A}"/>
              </a:ext>
            </a:extLst>
          </p:cNvPr>
          <p:cNvSpPr/>
          <p:nvPr/>
        </p:nvSpPr>
        <p:spPr>
          <a:xfrm>
            <a:off x="3563887" y="4221088"/>
            <a:ext cx="2136003" cy="576064"/>
          </a:xfrm>
          <a:prstGeom prst="round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62CA9999-A55D-4DC1-80A0-912698BC52ED}"/>
              </a:ext>
            </a:extLst>
          </p:cNvPr>
          <p:cNvSpPr/>
          <p:nvPr/>
        </p:nvSpPr>
        <p:spPr>
          <a:xfrm>
            <a:off x="6228184" y="3607604"/>
            <a:ext cx="2136003" cy="757500"/>
          </a:xfrm>
          <a:prstGeom prst="round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55F0F04C-A32C-4159-B24E-6A4FAA2B5C2C}"/>
              </a:ext>
            </a:extLst>
          </p:cNvPr>
          <p:cNvSpPr/>
          <p:nvPr/>
        </p:nvSpPr>
        <p:spPr>
          <a:xfrm>
            <a:off x="848318" y="4293096"/>
            <a:ext cx="2136003" cy="792088"/>
          </a:xfrm>
          <a:prstGeom prst="roundRect">
            <a:avLst/>
          </a:prstGeom>
          <a:noFill/>
          <a:ln w="76200">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12" name="Rechteck: abgerundete Ecken 11">
            <a:extLst>
              <a:ext uri="{FF2B5EF4-FFF2-40B4-BE49-F238E27FC236}">
                <a16:creationId xmlns:a16="http://schemas.microsoft.com/office/drawing/2014/main" id="{B39F501D-9C29-4E77-A658-30AFE43CD98F}"/>
              </a:ext>
            </a:extLst>
          </p:cNvPr>
          <p:cNvSpPr/>
          <p:nvPr/>
        </p:nvSpPr>
        <p:spPr>
          <a:xfrm>
            <a:off x="3543634" y="3673459"/>
            <a:ext cx="2136003" cy="475621"/>
          </a:xfrm>
          <a:prstGeom prst="roundRect">
            <a:avLst/>
          </a:prstGeom>
          <a:noFill/>
          <a:ln w="76200">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13" name="Rechteck: abgerundete Ecken 12">
            <a:extLst>
              <a:ext uri="{FF2B5EF4-FFF2-40B4-BE49-F238E27FC236}">
                <a16:creationId xmlns:a16="http://schemas.microsoft.com/office/drawing/2014/main" id="{2EDA11E7-18DB-4096-A8D7-5F7EBFC6137F}"/>
              </a:ext>
            </a:extLst>
          </p:cNvPr>
          <p:cNvSpPr/>
          <p:nvPr/>
        </p:nvSpPr>
        <p:spPr>
          <a:xfrm>
            <a:off x="6234706" y="2996953"/>
            <a:ext cx="2129481" cy="491254"/>
          </a:xfrm>
          <a:prstGeom prst="roundRect">
            <a:avLst/>
          </a:prstGeom>
          <a:noFill/>
          <a:ln w="76200">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15" name="Titel 14">
            <a:extLst>
              <a:ext uri="{FF2B5EF4-FFF2-40B4-BE49-F238E27FC236}">
                <a16:creationId xmlns:a16="http://schemas.microsoft.com/office/drawing/2014/main" id="{64F2B5A1-3842-3C38-0C30-772F693D304D}"/>
              </a:ext>
            </a:extLst>
          </p:cNvPr>
          <p:cNvSpPr>
            <a:spLocks noGrp="1"/>
          </p:cNvSpPr>
          <p:nvPr>
            <p:ph type="title"/>
          </p:nvPr>
        </p:nvSpPr>
        <p:spPr/>
        <p:txBody>
          <a:bodyPr>
            <a:normAutofit fontScale="90000"/>
          </a:bodyPr>
          <a:lstStyle/>
          <a:p>
            <a:r>
              <a:rPr lang="de-DE" b="1" dirty="0">
                <a:solidFill>
                  <a:schemeClr val="bg1"/>
                </a:solidFill>
              </a:rPr>
              <a:t>Die drei Säulen der Leseförderung – Verortung der Leseanimation</a:t>
            </a:r>
            <a:endParaRPr lang="de-DE" dirty="0"/>
          </a:p>
        </p:txBody>
      </p:sp>
    </p:spTree>
    <p:extLst>
      <p:ext uri="{BB962C8B-B14F-4D97-AF65-F5344CB8AC3E}">
        <p14:creationId xmlns:p14="http://schemas.microsoft.com/office/powerpoint/2010/main" val="3870942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DB931D89-8A6E-6F46-92FA-5D246A165791}"/>
              </a:ext>
            </a:extLst>
          </p:cNvPr>
          <p:cNvSpPr>
            <a:spLocks noGrp="1"/>
          </p:cNvSpPr>
          <p:nvPr>
            <p:ph type="body" sz="quarter" idx="13"/>
          </p:nvPr>
        </p:nvSpPr>
        <p:spPr/>
        <p:txBody>
          <a:bodyPr>
            <a:normAutofit fontScale="85000" lnSpcReduction="20000"/>
          </a:bodyPr>
          <a:lstStyle/>
          <a:p>
            <a:pPr marL="0" indent="0">
              <a:buNone/>
            </a:pPr>
            <a:r>
              <a:rPr lang="de-DE" b="1" dirty="0">
                <a:solidFill>
                  <a:srgbClr val="C00000"/>
                </a:solidFill>
              </a:rPr>
              <a:t>Leseförderung </a:t>
            </a:r>
            <a:r>
              <a:rPr lang="de-DE" dirty="0"/>
              <a:t>wurde im deutschsprachigen Raum lange Zeit nahezu mit </a:t>
            </a:r>
            <a:r>
              <a:rPr lang="de-DE" b="1" dirty="0">
                <a:solidFill>
                  <a:srgbClr val="C00000"/>
                </a:solidFill>
              </a:rPr>
              <a:t>Leseanimation </a:t>
            </a:r>
            <a:r>
              <a:rPr lang="de-DE" dirty="0"/>
              <a:t>gleichgesetzt. </a:t>
            </a:r>
          </a:p>
          <a:p>
            <a:pPr marL="0" indent="0">
              <a:buNone/>
            </a:pPr>
            <a:r>
              <a:rPr lang="de-DE" b="1" dirty="0">
                <a:solidFill>
                  <a:srgbClr val="C00000"/>
                </a:solidFill>
              </a:rPr>
              <a:t>Verfahren der Leseanimation </a:t>
            </a:r>
            <a:r>
              <a:rPr lang="de-DE" dirty="0"/>
              <a:t>„zielen auf eine </a:t>
            </a:r>
            <a:r>
              <a:rPr lang="de-DE" b="1" dirty="0"/>
              <a:t>Steigerung der Lesemotivation </a:t>
            </a:r>
            <a:r>
              <a:rPr lang="de-DE" dirty="0"/>
              <a:t>und der </a:t>
            </a:r>
            <a:r>
              <a:rPr lang="de-DE" b="1" dirty="0"/>
              <a:t>Leselust</a:t>
            </a:r>
            <a:r>
              <a:rPr lang="de-DE" dirty="0"/>
              <a:t> der Schülerinnen und Schüler, indem sie interessante Titel, meist aus der aktuellen </a:t>
            </a:r>
            <a:r>
              <a:rPr lang="de-DE" b="1" dirty="0"/>
              <a:t>Kinder- und Jugendliteratur</a:t>
            </a:r>
            <a:r>
              <a:rPr lang="de-DE" dirty="0"/>
              <a:t>, aufbereiten und </a:t>
            </a:r>
            <a:r>
              <a:rPr lang="de-DE" b="1" dirty="0"/>
              <a:t>Events zum Lesen </a:t>
            </a:r>
            <a:r>
              <a:rPr lang="de-DE" dirty="0"/>
              <a:t>inszenieren. </a:t>
            </a:r>
            <a:r>
              <a:rPr lang="de-DE" b="1" dirty="0"/>
              <a:t>Es geht um die Verlockung zum Lesen.</a:t>
            </a:r>
            <a:r>
              <a:rPr lang="de-DE" dirty="0"/>
              <a:t>“ </a:t>
            </a:r>
          </a:p>
          <a:p>
            <a:pPr marL="0" indent="0">
              <a:buNone/>
            </a:pPr>
            <a:r>
              <a:rPr lang="de-DE" dirty="0"/>
              <a:t>(Rosebrock &amp; Nix 2020, S. 110)</a:t>
            </a:r>
            <a:endParaRPr lang="de-DE" b="1" dirty="0">
              <a:solidFill>
                <a:srgbClr val="C00000"/>
              </a:solidFill>
            </a:endParaRPr>
          </a:p>
        </p:txBody>
      </p:sp>
      <p:sp>
        <p:nvSpPr>
          <p:cNvPr id="2" name="Titel 1">
            <a:extLst>
              <a:ext uri="{FF2B5EF4-FFF2-40B4-BE49-F238E27FC236}">
                <a16:creationId xmlns:a16="http://schemas.microsoft.com/office/drawing/2014/main" id="{1899011B-3ECE-584E-BAB0-DF774AEEC77E}"/>
              </a:ext>
            </a:extLst>
          </p:cNvPr>
          <p:cNvSpPr>
            <a:spLocks noGrp="1"/>
          </p:cNvSpPr>
          <p:nvPr>
            <p:ph type="title"/>
          </p:nvPr>
        </p:nvSpPr>
        <p:spPr/>
        <p:txBody>
          <a:bodyPr/>
          <a:lstStyle/>
          <a:p>
            <a:r>
              <a:rPr lang="de-DE" b="1" dirty="0"/>
              <a:t>Was ist „Leseanimation“?</a:t>
            </a:r>
          </a:p>
        </p:txBody>
      </p:sp>
    </p:spTree>
    <p:extLst>
      <p:ext uri="{BB962C8B-B14F-4D97-AF65-F5344CB8AC3E}">
        <p14:creationId xmlns:p14="http://schemas.microsoft.com/office/powerpoint/2010/main" val="1137945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D17DA9FC-8BAB-B149-833A-B4FA3C93B91B}"/>
              </a:ext>
            </a:extLst>
          </p:cNvPr>
          <p:cNvSpPr>
            <a:spLocks noGrp="1"/>
          </p:cNvSpPr>
          <p:nvPr>
            <p:ph type="body" sz="quarter" idx="13"/>
          </p:nvPr>
        </p:nvSpPr>
        <p:spPr/>
        <p:txBody>
          <a:bodyPr/>
          <a:lstStyle/>
          <a:p>
            <a:pPr marL="0" indent="0">
              <a:buNone/>
            </a:pPr>
            <a:r>
              <a:rPr lang="de-DE" b="1" dirty="0"/>
              <a:t>Verfahren der Leseanimation streben nach</a:t>
            </a:r>
          </a:p>
          <a:p>
            <a:pPr>
              <a:buFont typeface="Wingdings" pitchFamily="2" charset="2"/>
              <a:buChar char="Ø"/>
            </a:pPr>
            <a:r>
              <a:rPr lang="de-DE" b="1" dirty="0"/>
              <a:t> </a:t>
            </a:r>
            <a:r>
              <a:rPr lang="de-DE" dirty="0"/>
              <a:t>Steigerung der </a:t>
            </a:r>
            <a:r>
              <a:rPr lang="de-DE" b="1" dirty="0"/>
              <a:t>Lesemotivation</a:t>
            </a:r>
          </a:p>
          <a:p>
            <a:pPr>
              <a:buFont typeface="Wingdings" pitchFamily="2" charset="2"/>
              <a:buChar char="Ø"/>
            </a:pPr>
            <a:r>
              <a:rPr lang="de-DE" b="1" dirty="0"/>
              <a:t> </a:t>
            </a:r>
            <a:r>
              <a:rPr lang="de-DE" dirty="0"/>
              <a:t>Stabilisierung eines </a:t>
            </a:r>
            <a:r>
              <a:rPr lang="de-DE" b="1" dirty="0"/>
              <a:t>positiven Leser-Selbstkonzeptes </a:t>
            </a:r>
            <a:r>
              <a:rPr lang="de-DE" dirty="0"/>
              <a:t>(Subjektebene)</a:t>
            </a:r>
            <a:endParaRPr lang="de-DE" b="1" dirty="0"/>
          </a:p>
          <a:p>
            <a:pPr>
              <a:buFont typeface="Wingdings" pitchFamily="2" charset="2"/>
              <a:buChar char="Ø"/>
            </a:pPr>
            <a:r>
              <a:rPr lang="de-DE" b="1" dirty="0"/>
              <a:t> </a:t>
            </a:r>
            <a:r>
              <a:rPr lang="de-DE" dirty="0"/>
              <a:t>Intensivierung von </a:t>
            </a:r>
            <a:r>
              <a:rPr lang="de-DE" b="1" dirty="0"/>
              <a:t>Anschluss-kommunikation über Lektüre </a:t>
            </a:r>
            <a:r>
              <a:rPr lang="de-DE" dirty="0"/>
              <a:t>(soziale Ebene).</a:t>
            </a:r>
            <a:endParaRPr lang="de-DE" b="1" dirty="0"/>
          </a:p>
        </p:txBody>
      </p:sp>
      <p:sp>
        <p:nvSpPr>
          <p:cNvPr id="2" name="Titel 1">
            <a:extLst>
              <a:ext uri="{FF2B5EF4-FFF2-40B4-BE49-F238E27FC236}">
                <a16:creationId xmlns:a16="http://schemas.microsoft.com/office/drawing/2014/main" id="{830CE69E-7532-644E-978E-6FAE86C2E971}"/>
              </a:ext>
            </a:extLst>
          </p:cNvPr>
          <p:cNvSpPr>
            <a:spLocks noGrp="1"/>
          </p:cNvSpPr>
          <p:nvPr>
            <p:ph type="title"/>
          </p:nvPr>
        </p:nvSpPr>
        <p:spPr/>
        <p:txBody>
          <a:bodyPr>
            <a:noAutofit/>
          </a:bodyPr>
          <a:lstStyle/>
          <a:p>
            <a:r>
              <a:rPr lang="de-DE" b="1" dirty="0"/>
              <a:t>Verfahren der Leseanimation zielen auf Subjekt- und soziale Ebene</a:t>
            </a:r>
          </a:p>
        </p:txBody>
      </p:sp>
    </p:spTree>
    <p:extLst>
      <p:ext uri="{BB962C8B-B14F-4D97-AF65-F5344CB8AC3E}">
        <p14:creationId xmlns:p14="http://schemas.microsoft.com/office/powerpoint/2010/main" val="784032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8825A7C-8E89-BE4E-B799-C11F335C388C}"/>
              </a:ext>
            </a:extLst>
          </p:cNvPr>
          <p:cNvSpPr>
            <a:spLocks noGrp="1"/>
          </p:cNvSpPr>
          <p:nvPr>
            <p:ph type="body" sz="quarter" idx="13"/>
          </p:nvPr>
        </p:nvSpPr>
        <p:spPr/>
        <p:txBody>
          <a:bodyPr>
            <a:normAutofit fontScale="62500" lnSpcReduction="20000"/>
          </a:bodyPr>
          <a:lstStyle/>
          <a:p>
            <a:pPr indent="-338138">
              <a:lnSpc>
                <a:spcPct val="90000"/>
              </a:lnSpc>
              <a:spcAft>
                <a:spcPts val="100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4000" b="1" dirty="0">
                <a:solidFill>
                  <a:srgbClr val="A50021"/>
                </a:solidFill>
              </a:rPr>
              <a:t>Beispiele:</a:t>
            </a:r>
          </a:p>
          <a:p>
            <a:pPr marL="461962" indent="-457200">
              <a:lnSpc>
                <a:spcPct val="90000"/>
              </a:lnSpc>
              <a:spcAft>
                <a:spcPts val="1000"/>
              </a:spcAft>
              <a:buClrTx/>
              <a:buFont typeface="Wingdings"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2060"/>
                </a:solidFill>
              </a:rPr>
              <a:t>Bücherkisten</a:t>
            </a:r>
            <a:r>
              <a:rPr lang="de-DE" dirty="0">
                <a:solidFill>
                  <a:srgbClr val="002060"/>
                </a:solidFill>
              </a:rPr>
              <a:t> im Klassenraum / Klassenbibliotheken / Klassenzimmer lesefreundlich einrichten (Leseecken etc.)</a:t>
            </a:r>
          </a:p>
          <a:p>
            <a:pPr marL="461962" indent="-457200">
              <a:lnSpc>
                <a:spcPct val="90000"/>
              </a:lnSpc>
              <a:spcAft>
                <a:spcPts val="1000"/>
              </a:spcAft>
              <a:buClrTx/>
              <a:buFont typeface="Wingdings"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2060"/>
                </a:solidFill>
              </a:rPr>
              <a:t>Buchvorstellungen</a:t>
            </a:r>
            <a:r>
              <a:rPr lang="de-DE" dirty="0">
                <a:solidFill>
                  <a:srgbClr val="002060"/>
                </a:solidFill>
              </a:rPr>
              <a:t> von aktuellen Büchern / von Lieblingsbüchern der Schülerinnen und Schüler</a:t>
            </a:r>
          </a:p>
          <a:p>
            <a:pPr marL="461962" indent="-457200">
              <a:lnSpc>
                <a:spcPct val="90000"/>
              </a:lnSpc>
              <a:spcAft>
                <a:spcPts val="1000"/>
              </a:spcAft>
              <a:buClrTx/>
              <a:buFont typeface="Wingdings"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a:solidFill>
                  <a:srgbClr val="002060"/>
                </a:solidFill>
              </a:rPr>
              <a:t>Regelmäßig </a:t>
            </a:r>
            <a:r>
              <a:rPr lang="de-DE" b="1" dirty="0">
                <a:solidFill>
                  <a:srgbClr val="002060"/>
                </a:solidFill>
              </a:rPr>
              <a:t>Vorlesen</a:t>
            </a:r>
            <a:r>
              <a:rPr lang="de-DE" dirty="0">
                <a:solidFill>
                  <a:srgbClr val="002060"/>
                </a:solidFill>
              </a:rPr>
              <a:t> / </a:t>
            </a:r>
            <a:r>
              <a:rPr lang="de-DE" b="1" dirty="0">
                <a:solidFill>
                  <a:srgbClr val="002060"/>
                </a:solidFill>
              </a:rPr>
              <a:t>Hörbücher</a:t>
            </a:r>
            <a:r>
              <a:rPr lang="de-DE" dirty="0">
                <a:solidFill>
                  <a:srgbClr val="002060"/>
                </a:solidFill>
              </a:rPr>
              <a:t> einbeziehen</a:t>
            </a:r>
          </a:p>
          <a:p>
            <a:pPr marL="461962" indent="-457200">
              <a:lnSpc>
                <a:spcPct val="90000"/>
              </a:lnSpc>
              <a:spcAft>
                <a:spcPts val="1000"/>
              </a:spcAft>
              <a:buClrTx/>
              <a:buFont typeface="Wingdings"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2060"/>
                </a:solidFill>
              </a:rPr>
              <a:t>Autorenlesungen</a:t>
            </a:r>
            <a:r>
              <a:rPr lang="de-DE" dirty="0">
                <a:solidFill>
                  <a:srgbClr val="002060"/>
                </a:solidFill>
              </a:rPr>
              <a:t>, Lesewochen, Lesenächte / Literarische Talk Shows</a:t>
            </a:r>
          </a:p>
          <a:p>
            <a:pPr marL="461962" indent="-457200">
              <a:lnSpc>
                <a:spcPct val="90000"/>
              </a:lnSpc>
              <a:spcAft>
                <a:spcPts val="1000"/>
              </a:spcAft>
              <a:buClrTx/>
              <a:buFont typeface="Wingdings"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a:solidFill>
                  <a:srgbClr val="002060"/>
                </a:solidFill>
              </a:rPr>
              <a:t>Einrichtung von </a:t>
            </a:r>
            <a:r>
              <a:rPr lang="de-DE" b="1" dirty="0">
                <a:solidFill>
                  <a:srgbClr val="002060"/>
                </a:solidFill>
              </a:rPr>
              <a:t>Leseclubs</a:t>
            </a:r>
            <a:r>
              <a:rPr lang="de-DE" dirty="0">
                <a:solidFill>
                  <a:srgbClr val="002060"/>
                </a:solidFill>
              </a:rPr>
              <a:t> / Lesecafés / Literaturzirkeln</a:t>
            </a:r>
          </a:p>
          <a:p>
            <a:pPr marL="461962" indent="-457200">
              <a:lnSpc>
                <a:spcPct val="90000"/>
              </a:lnSpc>
              <a:spcAft>
                <a:spcPts val="1000"/>
              </a:spcAft>
              <a:buClrTx/>
              <a:buFont typeface="Wingdings"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a:solidFill>
                  <a:srgbClr val="002060"/>
                </a:solidFill>
              </a:rPr>
              <a:t>Lesekultur als Schulprofil, </a:t>
            </a:r>
            <a:r>
              <a:rPr lang="de-DE" b="1" dirty="0">
                <a:solidFill>
                  <a:srgbClr val="002060"/>
                </a:solidFill>
              </a:rPr>
              <a:t>Zusammenarbeit</a:t>
            </a:r>
            <a:r>
              <a:rPr lang="de-DE" dirty="0">
                <a:solidFill>
                  <a:srgbClr val="002060"/>
                </a:solidFill>
              </a:rPr>
              <a:t> mit Eltern, Bibliotheken, Buchhandlungen, Verlagen, Literaturhäusern …</a:t>
            </a:r>
          </a:p>
          <a:p>
            <a:pPr marL="461962" indent="-457200">
              <a:lnSpc>
                <a:spcPct val="90000"/>
              </a:lnSpc>
              <a:spcAft>
                <a:spcPts val="1000"/>
              </a:spcAft>
              <a:buClrTx/>
              <a:buFont typeface="Wingdings" pitchFamily="2" charset="2"/>
              <a:buChar char="Ø"/>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2060"/>
                </a:solidFill>
              </a:rPr>
              <a:t>Projektwochen</a:t>
            </a:r>
            <a:r>
              <a:rPr lang="de-DE" dirty="0">
                <a:solidFill>
                  <a:srgbClr val="002060"/>
                </a:solidFill>
              </a:rPr>
              <a:t>, Aufführungen, Ausstellungen zu literarischen Themen …</a:t>
            </a:r>
          </a:p>
          <a:p>
            <a:pPr marL="0" indent="0">
              <a:buNone/>
            </a:pPr>
            <a:endParaRPr lang="de-DE" dirty="0"/>
          </a:p>
        </p:txBody>
      </p:sp>
      <p:sp>
        <p:nvSpPr>
          <p:cNvPr id="3" name="Titel 2">
            <a:extLst>
              <a:ext uri="{FF2B5EF4-FFF2-40B4-BE49-F238E27FC236}">
                <a16:creationId xmlns:a16="http://schemas.microsoft.com/office/drawing/2014/main" id="{F17507D0-D5AF-E44C-9949-14EF30BF954F}"/>
              </a:ext>
            </a:extLst>
          </p:cNvPr>
          <p:cNvSpPr>
            <a:spLocks noGrp="1"/>
          </p:cNvSpPr>
          <p:nvPr>
            <p:ph type="title"/>
          </p:nvPr>
        </p:nvSpPr>
        <p:spPr/>
        <p:txBody>
          <a:bodyPr>
            <a:normAutofit fontScale="90000"/>
          </a:bodyPr>
          <a:lstStyle/>
          <a:p>
            <a:r>
              <a:rPr lang="de-DE" b="1" dirty="0"/>
              <a:t>Verfahren der Leseanimation: „Verführung“ zum Lesen</a:t>
            </a:r>
            <a:endParaRPr lang="de-DE" dirty="0"/>
          </a:p>
        </p:txBody>
      </p:sp>
      <p:sp>
        <p:nvSpPr>
          <p:cNvPr id="4" name="Textfeld 3">
            <a:extLst>
              <a:ext uri="{FF2B5EF4-FFF2-40B4-BE49-F238E27FC236}">
                <a16:creationId xmlns:a16="http://schemas.microsoft.com/office/drawing/2014/main" id="{8A52D987-98BA-7348-8BFF-25CB7035E00C}"/>
              </a:ext>
            </a:extLst>
          </p:cNvPr>
          <p:cNvSpPr txBox="1"/>
          <p:nvPr/>
        </p:nvSpPr>
        <p:spPr>
          <a:xfrm>
            <a:off x="539552" y="5647971"/>
            <a:ext cx="5352684" cy="341632"/>
          </a:xfrm>
          <a:prstGeom prst="rect">
            <a:avLst/>
          </a:prstGeom>
          <a:noFill/>
        </p:spPr>
        <p:txBody>
          <a:bodyPr wrap="none" rtlCol="0">
            <a:spAutoFit/>
          </a:bodyPr>
          <a:lstStyle/>
          <a:p>
            <a:pPr indent="-338138">
              <a:lnSpc>
                <a:spcPct val="90000"/>
              </a:lnSpc>
              <a:spcAft>
                <a:spcPts val="100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a:t>[Weitere Anregungen: Rosebrock &amp; Nix 2020, S. 125 ff.]</a:t>
            </a:r>
          </a:p>
        </p:txBody>
      </p:sp>
    </p:spTree>
    <p:extLst>
      <p:ext uri="{BB962C8B-B14F-4D97-AF65-F5344CB8AC3E}">
        <p14:creationId xmlns:p14="http://schemas.microsoft.com/office/powerpoint/2010/main" val="253302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D7C41D9D-A0F2-A5B7-C346-04839A61893D}"/>
              </a:ext>
            </a:extLst>
          </p:cNvPr>
          <p:cNvGraphicFramePr/>
          <p:nvPr/>
        </p:nvGraphicFramePr>
        <p:xfrm>
          <a:off x="323528" y="1412776"/>
          <a:ext cx="8136904" cy="4301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F0A7BCB8-67B3-6E43-BA88-4F2DEB33A7D0}"/>
              </a:ext>
            </a:extLst>
          </p:cNvPr>
          <p:cNvSpPr>
            <a:spLocks noGrp="1"/>
          </p:cNvSpPr>
          <p:nvPr>
            <p:ph type="title"/>
          </p:nvPr>
        </p:nvSpPr>
        <p:spPr/>
        <p:txBody>
          <a:bodyPr>
            <a:noAutofit/>
          </a:bodyPr>
          <a:lstStyle/>
          <a:p>
            <a:pPr marL="271463"/>
            <a:r>
              <a:rPr lang="de-DE" sz="3000" b="1" dirty="0"/>
              <a:t>Modul 8: </a:t>
            </a:r>
            <a:r>
              <a:rPr lang="de-DE" b="1" dirty="0"/>
              <a:t>Lesemotivation und eigenständiges Lesen</a:t>
            </a:r>
          </a:p>
        </p:txBody>
      </p:sp>
    </p:spTree>
    <p:extLst>
      <p:ext uri="{BB962C8B-B14F-4D97-AF65-F5344CB8AC3E}">
        <p14:creationId xmlns:p14="http://schemas.microsoft.com/office/powerpoint/2010/main" val="1218953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7D64498-675B-FC47-A7CA-4317C786E402}"/>
              </a:ext>
            </a:extLst>
          </p:cNvPr>
          <p:cNvSpPr>
            <a:spLocks noGrp="1"/>
          </p:cNvSpPr>
          <p:nvPr>
            <p:ph type="body" sz="quarter" idx="13"/>
          </p:nvPr>
        </p:nvSpPr>
        <p:spPr/>
        <p:txBody>
          <a:bodyPr>
            <a:normAutofit fontScale="92500"/>
          </a:bodyPr>
          <a:lstStyle/>
          <a:p>
            <a:pPr marL="0" indent="0">
              <a:buNone/>
            </a:pPr>
            <a:r>
              <a:rPr lang="de-DE" b="1" dirty="0" err="1">
                <a:solidFill>
                  <a:srgbClr val="002060"/>
                </a:solidFill>
              </a:rPr>
              <a:t>SuS</a:t>
            </a:r>
            <a:r>
              <a:rPr lang="de-DE" b="1" dirty="0">
                <a:solidFill>
                  <a:srgbClr val="002060"/>
                </a:solidFill>
              </a:rPr>
              <a:t>,</a:t>
            </a:r>
            <a:r>
              <a:rPr lang="de-DE" dirty="0">
                <a:solidFill>
                  <a:srgbClr val="002060"/>
                </a:solidFill>
              </a:rPr>
              <a:t> </a:t>
            </a:r>
            <a:r>
              <a:rPr lang="de-DE" b="1" dirty="0">
                <a:solidFill>
                  <a:srgbClr val="002060"/>
                </a:solidFill>
              </a:rPr>
              <a:t>die gut lesen können </a:t>
            </a:r>
            <a:r>
              <a:rPr lang="de-DE" dirty="0">
                <a:solidFill>
                  <a:srgbClr val="002060"/>
                </a:solidFill>
              </a:rPr>
              <a:t>(auf der Prozessebene), </a:t>
            </a:r>
            <a:r>
              <a:rPr lang="de-DE" b="1" dirty="0">
                <a:solidFill>
                  <a:srgbClr val="002060"/>
                </a:solidFill>
              </a:rPr>
              <a:t>es aber nicht wollen: </a:t>
            </a:r>
            <a:r>
              <a:rPr lang="de-DE" dirty="0">
                <a:solidFill>
                  <a:srgbClr val="002060"/>
                </a:solidFill>
              </a:rPr>
              <a:t> Um die intrinsische </a:t>
            </a:r>
            <a:r>
              <a:rPr lang="de-DE" dirty="0" err="1">
                <a:solidFill>
                  <a:srgbClr val="002060"/>
                </a:solidFill>
              </a:rPr>
              <a:t>Lesemo-tivation</a:t>
            </a:r>
            <a:r>
              <a:rPr lang="de-DE" dirty="0">
                <a:solidFill>
                  <a:srgbClr val="002060"/>
                </a:solidFill>
              </a:rPr>
              <a:t> zu fördern und zur Entwicklung eines </a:t>
            </a:r>
            <a:r>
              <a:rPr lang="de-DE" dirty="0" err="1">
                <a:solidFill>
                  <a:srgbClr val="002060"/>
                </a:solidFill>
              </a:rPr>
              <a:t>posi-tiven</a:t>
            </a:r>
            <a:r>
              <a:rPr lang="de-DE" dirty="0">
                <a:solidFill>
                  <a:srgbClr val="002060"/>
                </a:solidFill>
              </a:rPr>
              <a:t>  Leser‐Selbstkonzepts beizutragen.</a:t>
            </a:r>
          </a:p>
          <a:p>
            <a:pPr marL="0" indent="0">
              <a:buNone/>
            </a:pPr>
            <a:endParaRPr lang="de-DE" dirty="0"/>
          </a:p>
        </p:txBody>
      </p:sp>
      <p:sp>
        <p:nvSpPr>
          <p:cNvPr id="4" name="Textplatzhalter 3">
            <a:extLst>
              <a:ext uri="{FF2B5EF4-FFF2-40B4-BE49-F238E27FC236}">
                <a16:creationId xmlns:a16="http://schemas.microsoft.com/office/drawing/2014/main" id="{10988088-2AED-8B4A-868C-8F3480023653}"/>
              </a:ext>
            </a:extLst>
          </p:cNvPr>
          <p:cNvSpPr>
            <a:spLocks noGrp="1"/>
          </p:cNvSpPr>
          <p:nvPr>
            <p:ph type="body" sz="quarter" idx="14"/>
          </p:nvPr>
        </p:nvSpPr>
        <p:spPr/>
        <p:txBody>
          <a:bodyPr>
            <a:normAutofit fontScale="92500"/>
          </a:bodyPr>
          <a:lstStyle/>
          <a:p>
            <a:pPr marL="0" indent="0">
              <a:buNone/>
            </a:pPr>
            <a:r>
              <a:rPr lang="de-DE" b="1" dirty="0" err="1">
                <a:solidFill>
                  <a:srgbClr val="002060"/>
                </a:solidFill>
              </a:rPr>
              <a:t>SuS</a:t>
            </a:r>
            <a:r>
              <a:rPr lang="de-DE" dirty="0">
                <a:solidFill>
                  <a:srgbClr val="002060"/>
                </a:solidFill>
              </a:rPr>
              <a:t>, </a:t>
            </a:r>
            <a:r>
              <a:rPr lang="de-DE" b="1" dirty="0">
                <a:solidFill>
                  <a:srgbClr val="002060"/>
                </a:solidFill>
              </a:rPr>
              <a:t>die gerne lesen und auch motiviert dazu sind</a:t>
            </a:r>
            <a:r>
              <a:rPr lang="de-DE" dirty="0">
                <a:solidFill>
                  <a:srgbClr val="002060"/>
                </a:solidFill>
              </a:rPr>
              <a:t>:  Um das positive Leser‐Selbstkonzept  zu stärken,  um die Fähigkeit zur </a:t>
            </a:r>
            <a:r>
              <a:rPr lang="de-DE" dirty="0" err="1">
                <a:solidFill>
                  <a:srgbClr val="002060"/>
                </a:solidFill>
              </a:rPr>
              <a:t>Anschlusskommuni</a:t>
            </a:r>
            <a:r>
              <a:rPr lang="de-DE" dirty="0">
                <a:solidFill>
                  <a:srgbClr val="002060"/>
                </a:solidFill>
              </a:rPr>
              <a:t>-kation zu verbessern.</a:t>
            </a:r>
            <a:endParaRPr lang="en-US" dirty="0">
              <a:solidFill>
                <a:srgbClr val="002060"/>
              </a:solidFill>
            </a:endParaRPr>
          </a:p>
          <a:p>
            <a:pPr marL="0" indent="0">
              <a:buNone/>
            </a:pPr>
            <a:endParaRPr lang="de-DE" dirty="0"/>
          </a:p>
        </p:txBody>
      </p:sp>
      <p:sp>
        <p:nvSpPr>
          <p:cNvPr id="3" name="Titel 2">
            <a:extLst>
              <a:ext uri="{FF2B5EF4-FFF2-40B4-BE49-F238E27FC236}">
                <a16:creationId xmlns:a16="http://schemas.microsoft.com/office/drawing/2014/main" id="{76D2DF78-4D7F-8849-B119-0DBE0C3B4EEE}"/>
              </a:ext>
            </a:extLst>
          </p:cNvPr>
          <p:cNvSpPr>
            <a:spLocks noGrp="1"/>
          </p:cNvSpPr>
          <p:nvPr>
            <p:ph type="title"/>
          </p:nvPr>
        </p:nvSpPr>
        <p:spPr/>
        <p:txBody>
          <a:bodyPr>
            <a:normAutofit fontScale="90000"/>
          </a:bodyPr>
          <a:lstStyle/>
          <a:p>
            <a:r>
              <a:rPr lang="de-DE" dirty="0"/>
              <a:t> </a:t>
            </a:r>
            <a:r>
              <a:rPr lang="de-DE" b="1" dirty="0"/>
              <a:t>Für welche </a:t>
            </a:r>
            <a:r>
              <a:rPr lang="de-DE" b="1" dirty="0" err="1"/>
              <a:t>SuS</a:t>
            </a:r>
            <a:r>
              <a:rPr lang="de-DE" b="1" dirty="0"/>
              <a:t> sind Verfahren der Leseanimation  geeignet?</a:t>
            </a:r>
            <a:endParaRPr lang="de-DE" dirty="0"/>
          </a:p>
        </p:txBody>
      </p:sp>
      <p:sp>
        <p:nvSpPr>
          <p:cNvPr id="5" name="Textfeld 4">
            <a:extLst>
              <a:ext uri="{FF2B5EF4-FFF2-40B4-BE49-F238E27FC236}">
                <a16:creationId xmlns:a16="http://schemas.microsoft.com/office/drawing/2014/main" id="{C7DDE97F-237F-1842-9378-36CE38598533}"/>
              </a:ext>
            </a:extLst>
          </p:cNvPr>
          <p:cNvSpPr txBox="1"/>
          <p:nvPr/>
        </p:nvSpPr>
        <p:spPr>
          <a:xfrm>
            <a:off x="323528" y="5805264"/>
            <a:ext cx="3104953" cy="369332"/>
          </a:xfrm>
          <a:prstGeom prst="rect">
            <a:avLst/>
          </a:prstGeom>
          <a:noFill/>
        </p:spPr>
        <p:txBody>
          <a:bodyPr wrap="none" rtlCol="0">
            <a:spAutoFit/>
          </a:bodyPr>
          <a:lstStyle/>
          <a:p>
            <a:r>
              <a:rPr lang="de-DE" dirty="0"/>
              <a:t>Quelle: Krug &amp; Nix 2017, S. 125</a:t>
            </a:r>
          </a:p>
        </p:txBody>
      </p:sp>
    </p:spTree>
    <p:extLst>
      <p:ext uri="{BB962C8B-B14F-4D97-AF65-F5344CB8AC3E}">
        <p14:creationId xmlns:p14="http://schemas.microsoft.com/office/powerpoint/2010/main" val="2658346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42122E88-9213-6894-B6C5-9C811903CBC1}"/>
              </a:ext>
            </a:extLst>
          </p:cNvPr>
          <p:cNvGraphicFramePr/>
          <p:nvPr/>
        </p:nvGraphicFramePr>
        <p:xfrm>
          <a:off x="323528" y="1341438"/>
          <a:ext cx="8569647" cy="410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3CFC06CD-A8B0-687C-8E09-7C388F4C6DC3}"/>
              </a:ext>
            </a:extLst>
          </p:cNvPr>
          <p:cNvSpPr>
            <a:spLocks noGrp="1"/>
          </p:cNvSpPr>
          <p:nvPr>
            <p:ph type="title"/>
          </p:nvPr>
        </p:nvSpPr>
        <p:spPr/>
        <p:txBody>
          <a:bodyPr>
            <a:normAutofit fontScale="90000"/>
          </a:bodyPr>
          <a:lstStyle/>
          <a:p>
            <a:r>
              <a:rPr lang="de-DE" b="1" dirty="0"/>
              <a:t>Für welche </a:t>
            </a:r>
            <a:r>
              <a:rPr lang="de-DE" b="1" dirty="0" err="1"/>
              <a:t>SuS</a:t>
            </a:r>
            <a:r>
              <a:rPr lang="de-DE" b="1" dirty="0"/>
              <a:t> sind Verfahren der Leseanimation NICHT geeignet?</a:t>
            </a:r>
            <a:endParaRPr lang="de-DE" dirty="0"/>
          </a:p>
        </p:txBody>
      </p:sp>
    </p:spTree>
    <p:extLst>
      <p:ext uri="{BB962C8B-B14F-4D97-AF65-F5344CB8AC3E}">
        <p14:creationId xmlns:p14="http://schemas.microsoft.com/office/powerpoint/2010/main" val="1745188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A02BD94-02FE-9A4E-A0D4-CFB7872595D9}"/>
              </a:ext>
            </a:extLst>
          </p:cNvPr>
          <p:cNvSpPr>
            <a:spLocks noGrp="1"/>
          </p:cNvSpPr>
          <p:nvPr>
            <p:ph type="body" sz="quarter" idx="13"/>
          </p:nvPr>
        </p:nvSpPr>
        <p:spPr/>
        <p:txBody>
          <a:bodyPr>
            <a:normAutofit fontScale="92500" lnSpcReduction="10000"/>
          </a:bodyPr>
          <a:lstStyle/>
          <a:p>
            <a:pPr>
              <a:buFont typeface="Wingdings" pitchFamily="2" charset="2"/>
              <a:buChar char="Ø"/>
            </a:pPr>
            <a:r>
              <a:rPr lang="de-DE" dirty="0"/>
              <a:t> </a:t>
            </a:r>
            <a:r>
              <a:rPr lang="de-DE" b="1" dirty="0"/>
              <a:t>Leseanimation </a:t>
            </a:r>
            <a:r>
              <a:rPr lang="de-DE" dirty="0"/>
              <a:t>sollte nicht in isolierten Aktionen und Events stattfinden, sondern mit anderen Maßnahmen der Leseförderung in </a:t>
            </a:r>
            <a:r>
              <a:rPr lang="de-DE" b="1" dirty="0"/>
              <a:t>Programme einer „lesenden Schule“</a:t>
            </a:r>
            <a:r>
              <a:rPr lang="de-DE" dirty="0"/>
              <a:t> integriert werden.</a:t>
            </a:r>
          </a:p>
          <a:p>
            <a:pPr>
              <a:buFont typeface="Wingdings" pitchFamily="2" charset="2"/>
              <a:buChar char="Ø"/>
            </a:pPr>
            <a:r>
              <a:rPr lang="de-DE" dirty="0"/>
              <a:t> </a:t>
            </a:r>
            <a:r>
              <a:rPr lang="de-DE" b="1" dirty="0"/>
              <a:t>Leseanimation </a:t>
            </a:r>
            <a:r>
              <a:rPr lang="de-DE" dirty="0"/>
              <a:t>kann dann in Schulen eine </a:t>
            </a:r>
            <a:r>
              <a:rPr lang="de-DE" b="1" dirty="0"/>
              <a:t>umfassende Wertschätzung des Lesens </a:t>
            </a:r>
            <a:r>
              <a:rPr lang="de-DE" dirty="0"/>
              <a:t>dokumentieren und eine </a:t>
            </a:r>
            <a:r>
              <a:rPr lang="de-DE" b="1" dirty="0"/>
              <a:t>anregende Alltagskultur des Lesens </a:t>
            </a:r>
            <a:r>
              <a:rPr lang="de-DE" dirty="0"/>
              <a:t>in der gesamten Schule bieten.</a:t>
            </a:r>
          </a:p>
        </p:txBody>
      </p:sp>
      <p:sp>
        <p:nvSpPr>
          <p:cNvPr id="2" name="Titel 1">
            <a:extLst>
              <a:ext uri="{FF2B5EF4-FFF2-40B4-BE49-F238E27FC236}">
                <a16:creationId xmlns:a16="http://schemas.microsoft.com/office/drawing/2014/main" id="{0B6B9BB2-3F46-CA46-BAB1-E5E2612C26C5}"/>
              </a:ext>
            </a:extLst>
          </p:cNvPr>
          <p:cNvSpPr>
            <a:spLocks noGrp="1"/>
          </p:cNvSpPr>
          <p:nvPr>
            <p:ph type="title"/>
          </p:nvPr>
        </p:nvSpPr>
        <p:spPr/>
        <p:txBody>
          <a:bodyPr>
            <a:normAutofit fontScale="90000"/>
          </a:bodyPr>
          <a:lstStyle/>
          <a:p>
            <a:r>
              <a:rPr lang="de-DE" b="1" dirty="0"/>
              <a:t>LÖSUNG: Leseanimation integrieren in Schulprogramme</a:t>
            </a:r>
          </a:p>
        </p:txBody>
      </p:sp>
      <p:sp>
        <p:nvSpPr>
          <p:cNvPr id="4" name="Textfeld 3">
            <a:extLst>
              <a:ext uri="{FF2B5EF4-FFF2-40B4-BE49-F238E27FC236}">
                <a16:creationId xmlns:a16="http://schemas.microsoft.com/office/drawing/2014/main" id="{9E56E7A7-786A-7B4C-9F1F-52EAC8D4F36B}"/>
              </a:ext>
            </a:extLst>
          </p:cNvPr>
          <p:cNvSpPr txBox="1"/>
          <p:nvPr/>
        </p:nvSpPr>
        <p:spPr>
          <a:xfrm>
            <a:off x="611560" y="5949280"/>
            <a:ext cx="3646704" cy="369332"/>
          </a:xfrm>
          <a:prstGeom prst="rect">
            <a:avLst/>
          </a:prstGeom>
          <a:noFill/>
        </p:spPr>
        <p:txBody>
          <a:bodyPr wrap="none" rtlCol="0">
            <a:spAutoFit/>
          </a:bodyPr>
          <a:lstStyle/>
          <a:p>
            <a:r>
              <a:rPr lang="de-DE" dirty="0"/>
              <a:t>Quelle: Rosebrock &amp; Nix 2020, S. 121</a:t>
            </a:r>
          </a:p>
        </p:txBody>
      </p:sp>
    </p:spTree>
    <p:extLst>
      <p:ext uri="{BB962C8B-B14F-4D97-AF65-F5344CB8AC3E}">
        <p14:creationId xmlns:p14="http://schemas.microsoft.com/office/powerpoint/2010/main" val="1775850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8626CCB-2FAA-8F42-81F8-135989500F34}"/>
              </a:ext>
            </a:extLst>
          </p:cNvPr>
          <p:cNvSpPr>
            <a:spLocks noGrp="1"/>
          </p:cNvSpPr>
          <p:nvPr>
            <p:ph type="body" sz="quarter" idx="13"/>
          </p:nvPr>
        </p:nvSpPr>
        <p:spPr/>
        <p:txBody>
          <a:bodyPr>
            <a:normAutofit fontScale="62500" lnSpcReduction="20000"/>
          </a:bodyPr>
          <a:lstStyle/>
          <a:p>
            <a:pPr algn="just">
              <a:lnSpc>
                <a:spcPct val="120000"/>
              </a:lnSpc>
              <a:spcAft>
                <a:spcPts val="1100"/>
              </a:spcAft>
              <a:buFont typeface="Wingdings"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de-DE" dirty="0">
                <a:solidFill>
                  <a:srgbClr val="002060"/>
                </a:solidFill>
                <a:cs typeface="Arial" panose="020B0604020202020204" pitchFamily="34" charset="0"/>
              </a:rPr>
              <a:t> Viele Kinder und Jugendliche sind Leseanfänger und mögen darum </a:t>
            </a:r>
            <a:r>
              <a:rPr lang="de-DE" b="1" dirty="0">
                <a:solidFill>
                  <a:srgbClr val="C00000"/>
                </a:solidFill>
                <a:cs typeface="Arial" panose="020B0604020202020204" pitchFamily="34" charset="0"/>
              </a:rPr>
              <a:t>einfache</a:t>
            </a:r>
            <a:r>
              <a:rPr lang="de-DE" dirty="0">
                <a:solidFill>
                  <a:srgbClr val="002060"/>
                </a:solidFill>
                <a:cs typeface="Arial" panose="020B0604020202020204" pitchFamily="34" charset="0"/>
              </a:rPr>
              <a:t> </a:t>
            </a:r>
            <a:r>
              <a:rPr lang="de-DE" b="1" dirty="0">
                <a:solidFill>
                  <a:srgbClr val="A50021"/>
                </a:solidFill>
                <a:cs typeface="Arial" panose="020B0604020202020204" pitchFamily="34" charset="0"/>
              </a:rPr>
              <a:t>(„triviale“) Stoffe</a:t>
            </a:r>
            <a:r>
              <a:rPr lang="de-DE" dirty="0">
                <a:solidFill>
                  <a:srgbClr val="002060"/>
                </a:solidFill>
                <a:cs typeface="Arial" panose="020B0604020202020204" pitchFamily="34" charset="0"/>
              </a:rPr>
              <a:t>, oft in serieller Machart, die Erwachsenen zu wenig anspruchsvoll erscheinen.</a:t>
            </a:r>
          </a:p>
          <a:p>
            <a:pPr algn="just">
              <a:lnSpc>
                <a:spcPct val="120000"/>
              </a:lnSpc>
              <a:spcAft>
                <a:spcPts val="1100"/>
              </a:spcAft>
              <a:buFont typeface="Wingdings"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de-DE" dirty="0">
                <a:cs typeface="Arial" panose="020B0604020202020204" pitchFamily="34" charset="0"/>
              </a:rPr>
              <a:t> </a:t>
            </a:r>
            <a:r>
              <a:rPr lang="de-DE" dirty="0">
                <a:solidFill>
                  <a:srgbClr val="002060"/>
                </a:solidFill>
                <a:cs typeface="Arial" panose="020B0604020202020204" pitchFamily="34" charset="0"/>
              </a:rPr>
              <a:t>Wichtig ist auch die Berücksichtigung von </a:t>
            </a:r>
            <a:r>
              <a:rPr lang="de-DE" b="1" dirty="0">
                <a:solidFill>
                  <a:srgbClr val="A50021"/>
                </a:solidFill>
                <a:cs typeface="Arial" panose="020B0604020202020204" pitchFamily="34" charset="0"/>
              </a:rPr>
              <a:t>Gender-Präferenzen</a:t>
            </a:r>
            <a:r>
              <a:rPr lang="de-DE" dirty="0">
                <a:cs typeface="Arial" panose="020B0604020202020204" pitchFamily="34" charset="0"/>
              </a:rPr>
              <a:t>, </a:t>
            </a:r>
            <a:r>
              <a:rPr lang="de-DE" dirty="0">
                <a:solidFill>
                  <a:srgbClr val="002060"/>
                </a:solidFill>
                <a:cs typeface="Arial" panose="020B0604020202020204" pitchFamily="34" charset="0"/>
              </a:rPr>
              <a:t>da Mädchen und Jungen oft unterschiedliche Interessen in Lektüre und Mediennutzung haben </a:t>
            </a:r>
            <a:r>
              <a:rPr lang="de-DE" dirty="0">
                <a:cs typeface="Arial" panose="020B0604020202020204" pitchFamily="34" charset="0"/>
              </a:rPr>
              <a:t>(vgl. Modul 8.1)</a:t>
            </a:r>
            <a:r>
              <a:rPr lang="de-DE" dirty="0">
                <a:solidFill>
                  <a:srgbClr val="002060"/>
                </a:solidFill>
                <a:cs typeface="Arial" panose="020B0604020202020204" pitchFamily="34" charset="0"/>
              </a:rPr>
              <a:t>. </a:t>
            </a:r>
          </a:p>
          <a:p>
            <a:pPr algn="just">
              <a:lnSpc>
                <a:spcPct val="120000"/>
              </a:lnSpc>
              <a:spcAft>
                <a:spcPts val="1100"/>
              </a:spcAft>
              <a:buFont typeface="Wingdings" pitchFamily="2" charset="2"/>
              <a:buChar char="Ø"/>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de-DE" dirty="0">
                <a:solidFill>
                  <a:srgbClr val="002060"/>
                </a:solidFill>
                <a:cs typeface="Arial" panose="020B0604020202020204" pitchFamily="34" charset="0"/>
              </a:rPr>
              <a:t> Hinsichtlich der Auswahl der Lesestoffe gilt: </a:t>
            </a:r>
            <a:r>
              <a:rPr lang="de-DE" b="1" dirty="0">
                <a:solidFill>
                  <a:srgbClr val="A50021"/>
                </a:solidFill>
                <a:cs typeface="Arial" panose="020B0604020202020204" pitchFamily="34" charset="0"/>
              </a:rPr>
              <a:t>„Erlaubt ist was (den Kindern, nicht den Lehrkräften) gefällt!“ </a:t>
            </a:r>
            <a:r>
              <a:rPr lang="de-DE" dirty="0">
                <a:solidFill>
                  <a:srgbClr val="002060"/>
                </a:solidFill>
                <a:cs typeface="Arial" panose="020B0604020202020204" pitchFamily="34" charset="0"/>
              </a:rPr>
              <a:t>Zentral für den Erfolg von Leseanimation und Vielleseverfahren ist darum ein breites Angebot unterschiedlicher Lesestoffe.</a:t>
            </a:r>
          </a:p>
          <a:p>
            <a:pPr marL="0" indent="0" algn="just">
              <a:lnSpc>
                <a:spcPct val="120000"/>
              </a:lnSpc>
              <a:spcAft>
                <a:spcPts val="1100"/>
              </a:spcAft>
              <a:buFont typeface="Trebuchet MS" pitchFamily="32"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de-DE" dirty="0"/>
          </a:p>
        </p:txBody>
      </p:sp>
      <p:sp>
        <p:nvSpPr>
          <p:cNvPr id="2" name="Titel 1">
            <a:extLst>
              <a:ext uri="{FF2B5EF4-FFF2-40B4-BE49-F238E27FC236}">
                <a16:creationId xmlns:a16="http://schemas.microsoft.com/office/drawing/2014/main" id="{AE932499-D099-C046-8F29-18B9F31DB86A}"/>
              </a:ext>
            </a:extLst>
          </p:cNvPr>
          <p:cNvSpPr>
            <a:spLocks noGrp="1"/>
          </p:cNvSpPr>
          <p:nvPr>
            <p:ph type="title"/>
          </p:nvPr>
        </p:nvSpPr>
        <p:spPr/>
        <p:txBody>
          <a:bodyPr>
            <a:normAutofit fontScale="90000"/>
          </a:bodyPr>
          <a:lstStyle/>
          <a:p>
            <a:r>
              <a:rPr lang="de-DE" b="1" dirty="0"/>
              <a:t>Berücksichtigung vielfältiger und gendersensibler Lesestoffe</a:t>
            </a:r>
            <a:endParaRPr lang="de-DE" dirty="0"/>
          </a:p>
        </p:txBody>
      </p:sp>
    </p:spTree>
    <p:extLst>
      <p:ext uri="{BB962C8B-B14F-4D97-AF65-F5344CB8AC3E}">
        <p14:creationId xmlns:p14="http://schemas.microsoft.com/office/powerpoint/2010/main" val="1979872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C19871-2FDC-0849-A40A-0E1227B7DB39}"/>
              </a:ext>
            </a:extLst>
          </p:cNvPr>
          <p:cNvSpPr>
            <a:spLocks noGrp="1"/>
          </p:cNvSpPr>
          <p:nvPr>
            <p:ph type="title"/>
          </p:nvPr>
        </p:nvSpPr>
        <p:spPr/>
        <p:txBody>
          <a:bodyPr>
            <a:normAutofit fontScale="90000"/>
          </a:bodyPr>
          <a:lstStyle/>
          <a:p>
            <a:r>
              <a:rPr lang="de-DE" b="1" dirty="0"/>
              <a:t>Attraktive Lesestoffe (nicht nur) für Jungen: Die Webseite www.boysandbooks.de</a:t>
            </a:r>
            <a:endParaRPr lang="de-DE" dirty="0"/>
          </a:p>
        </p:txBody>
      </p:sp>
      <p:pic>
        <p:nvPicPr>
          <p:cNvPr id="4" name="Picture 3" descr="C:\Users\Frank M\Desktop\Webseite.PNG">
            <a:extLst>
              <a:ext uri="{FF2B5EF4-FFF2-40B4-BE49-F238E27FC236}">
                <a16:creationId xmlns:a16="http://schemas.microsoft.com/office/drawing/2014/main" id="{6580940E-474E-AA49-B4F4-45DE3A7F0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6184351" cy="5053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078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1D0FB-2AA2-4D42-BBCB-2D1C112A0441}"/>
              </a:ext>
            </a:extLst>
          </p:cNvPr>
          <p:cNvSpPr>
            <a:spLocks noGrp="1"/>
          </p:cNvSpPr>
          <p:nvPr>
            <p:ph type="title"/>
          </p:nvPr>
        </p:nvSpPr>
        <p:spPr>
          <a:xfrm>
            <a:off x="179512" y="10990"/>
            <a:ext cx="8070200" cy="1060287"/>
          </a:xfrm>
        </p:spPr>
        <p:txBody>
          <a:bodyPr/>
          <a:lstStyle/>
          <a:p>
            <a:r>
              <a:rPr lang="de-DE" b="1" dirty="0"/>
              <a:t>Zeit für Fragen und Kommentare</a:t>
            </a:r>
          </a:p>
        </p:txBody>
      </p:sp>
    </p:spTree>
    <p:extLst>
      <p:ext uri="{BB962C8B-B14F-4D97-AF65-F5344CB8AC3E}">
        <p14:creationId xmlns:p14="http://schemas.microsoft.com/office/powerpoint/2010/main" val="2897422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7F3B970-2C8F-4D08-9235-D20381BA4024}"/>
              </a:ext>
            </a:extLst>
          </p:cNvPr>
          <p:cNvSpPr>
            <a:spLocks noGrp="1"/>
          </p:cNvSpPr>
          <p:nvPr>
            <p:ph type="title"/>
          </p:nvPr>
        </p:nvSpPr>
        <p:spPr/>
        <p:txBody>
          <a:bodyPr/>
          <a:lstStyle/>
          <a:p>
            <a:endParaRPr lang="de-DE"/>
          </a:p>
        </p:txBody>
      </p:sp>
      <p:grpSp>
        <p:nvGrpSpPr>
          <p:cNvPr id="6" name="Gruppieren 5">
            <a:extLst>
              <a:ext uri="{FF2B5EF4-FFF2-40B4-BE49-F238E27FC236}">
                <a16:creationId xmlns:a16="http://schemas.microsoft.com/office/drawing/2014/main" id="{34D4E9E6-70D1-499C-B61D-4B45B480B437}"/>
              </a:ext>
            </a:extLst>
          </p:cNvPr>
          <p:cNvGrpSpPr/>
          <p:nvPr/>
        </p:nvGrpSpPr>
        <p:grpSpPr>
          <a:xfrm>
            <a:off x="2312053" y="2462384"/>
            <a:ext cx="5728162" cy="1933231"/>
            <a:chOff x="1208269" y="1065384"/>
            <a:chExt cx="5728162" cy="1933231"/>
          </a:xfrm>
        </p:grpSpPr>
        <p:sp>
          <p:nvSpPr>
            <p:cNvPr id="8" name="Rechteck 7">
              <a:extLst>
                <a:ext uri="{FF2B5EF4-FFF2-40B4-BE49-F238E27FC236}">
                  <a16:creationId xmlns:a16="http://schemas.microsoft.com/office/drawing/2014/main" id="{12E0E581-20E3-4B86-AE57-179B53301479}"/>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107342DD-2804-48C2-9E97-E83AEE88F80D}"/>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dirty="0"/>
                <a:t>3. Vielleseverfahren </a:t>
              </a:r>
              <a:endParaRPr lang="de-DE" sz="3200" kern="1200" dirty="0"/>
            </a:p>
          </p:txBody>
        </p:sp>
      </p:grpSp>
      <p:sp>
        <p:nvSpPr>
          <p:cNvPr id="7" name="Ellipse 6">
            <a:extLst>
              <a:ext uri="{FF2B5EF4-FFF2-40B4-BE49-F238E27FC236}">
                <a16:creationId xmlns:a16="http://schemas.microsoft.com/office/drawing/2014/main" id="{EDCB88A2-7A34-4839-8A25-0D6B9837768B}"/>
              </a:ext>
            </a:extLst>
          </p:cNvPr>
          <p:cNvSpPr/>
          <p:nvPr/>
        </p:nvSpPr>
        <p:spPr>
          <a:xfrm>
            <a:off x="1103784" y="2220730"/>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733676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AF4FD02-1BC4-1941-A18B-D7BE099B9026}"/>
              </a:ext>
            </a:extLst>
          </p:cNvPr>
          <p:cNvSpPr>
            <a:spLocks noGrp="1"/>
          </p:cNvSpPr>
          <p:nvPr>
            <p:ph type="body" sz="quarter" idx="13"/>
          </p:nvPr>
        </p:nvSpPr>
        <p:spPr/>
        <p:txBody>
          <a:bodyPr>
            <a:normAutofit fontScale="85000" lnSpcReduction="10000"/>
          </a:bodyPr>
          <a:lstStyle/>
          <a:p>
            <a:pPr marL="0" indent="0">
              <a:buNone/>
            </a:pPr>
            <a:r>
              <a:rPr lang="de-DE" b="1" dirty="0"/>
              <a:t>Prämisse: </a:t>
            </a:r>
            <a:r>
              <a:rPr lang="de-DE" b="1" dirty="0">
                <a:solidFill>
                  <a:srgbClr val="C00000"/>
                </a:solidFill>
              </a:rPr>
              <a:t>Lesen lernt man nur durch Lesen.</a:t>
            </a:r>
          </a:p>
          <a:p>
            <a:pPr marL="0" indent="0">
              <a:buNone/>
            </a:pPr>
            <a:endParaRPr lang="de-DE" b="1" dirty="0">
              <a:solidFill>
                <a:srgbClr val="C00000"/>
              </a:solidFill>
            </a:endParaRPr>
          </a:p>
          <a:p>
            <a:pPr marL="0" indent="0">
              <a:buNone/>
            </a:pPr>
            <a:r>
              <a:rPr lang="de-DE" b="1" dirty="0">
                <a:solidFill>
                  <a:srgbClr val="C00000"/>
                </a:solidFill>
              </a:rPr>
              <a:t>Ziele: 							</a:t>
            </a:r>
          </a:p>
          <a:p>
            <a:pPr>
              <a:buFont typeface="Wingdings" pitchFamily="2" charset="2"/>
              <a:buChar char="Ø"/>
            </a:pPr>
            <a:r>
              <a:rPr lang="de-DE" sz="2400" dirty="0"/>
              <a:t>Steigerung der </a:t>
            </a:r>
            <a:r>
              <a:rPr lang="de-DE" sz="2400" b="1" dirty="0">
                <a:solidFill>
                  <a:srgbClr val="C00000"/>
                </a:solidFill>
              </a:rPr>
              <a:t>Lesequantität</a:t>
            </a:r>
            <a:r>
              <a:rPr lang="de-DE" sz="2400" dirty="0"/>
              <a:t> (Menge an gelesenen Büchern)</a:t>
            </a:r>
          </a:p>
          <a:p>
            <a:pPr>
              <a:buFont typeface="Wingdings" pitchFamily="2" charset="2"/>
              <a:buChar char="Ø"/>
            </a:pPr>
            <a:r>
              <a:rPr lang="de-DE" sz="2400" dirty="0"/>
              <a:t>Steigerung der </a:t>
            </a:r>
            <a:r>
              <a:rPr lang="de-DE" sz="2400" b="1" dirty="0">
                <a:solidFill>
                  <a:srgbClr val="C00000"/>
                </a:solidFill>
              </a:rPr>
              <a:t>Lesekompetenz</a:t>
            </a:r>
            <a:r>
              <a:rPr lang="de-DE" sz="2400" dirty="0"/>
              <a:t> durch ‚extensives‘ Lesen</a:t>
            </a:r>
          </a:p>
          <a:p>
            <a:pPr>
              <a:buFont typeface="Wingdings" pitchFamily="2" charset="2"/>
              <a:buChar char="Ø"/>
            </a:pPr>
            <a:r>
              <a:rPr lang="de-DE" sz="2400" dirty="0"/>
              <a:t>‚freie‘  und </a:t>
            </a:r>
            <a:r>
              <a:rPr lang="de-DE" sz="2400" b="1" dirty="0">
                <a:solidFill>
                  <a:srgbClr val="C00000"/>
                </a:solidFill>
              </a:rPr>
              <a:t>genussvolle Lektüre </a:t>
            </a:r>
            <a:r>
              <a:rPr lang="de-DE" sz="2400" dirty="0"/>
              <a:t>selbstgewählter Lesestoffe während des Unterrichts</a:t>
            </a:r>
          </a:p>
          <a:p>
            <a:pPr>
              <a:buFont typeface="Wingdings" pitchFamily="2" charset="2"/>
              <a:buChar char="Ø"/>
            </a:pPr>
            <a:r>
              <a:rPr lang="de-DE" sz="2400" dirty="0"/>
              <a:t>Kennenlernen eines breiten </a:t>
            </a:r>
            <a:r>
              <a:rPr lang="de-DE" sz="2400" b="1" dirty="0">
                <a:solidFill>
                  <a:srgbClr val="C00000"/>
                </a:solidFill>
              </a:rPr>
              <a:t>Angebots an kinder- und jugend-literarischen Texten</a:t>
            </a:r>
          </a:p>
          <a:p>
            <a:pPr>
              <a:buFont typeface="Wingdings" pitchFamily="2" charset="2"/>
              <a:buChar char="Ø"/>
            </a:pPr>
            <a:r>
              <a:rPr lang="de-DE" sz="2400" dirty="0"/>
              <a:t>Aufbau eines </a:t>
            </a:r>
            <a:r>
              <a:rPr lang="de-DE" sz="2400" b="1" dirty="0">
                <a:solidFill>
                  <a:srgbClr val="C00000"/>
                </a:solidFill>
              </a:rPr>
              <a:t>habituellen</a:t>
            </a:r>
            <a:r>
              <a:rPr lang="de-DE" sz="2400" dirty="0"/>
              <a:t> (gewohnheitsmäßigen) </a:t>
            </a:r>
            <a:r>
              <a:rPr lang="de-DE" sz="2400" b="1" dirty="0">
                <a:solidFill>
                  <a:srgbClr val="C00000"/>
                </a:solidFill>
              </a:rPr>
              <a:t>Leseverhaltens</a:t>
            </a:r>
          </a:p>
          <a:p>
            <a:pPr>
              <a:buFont typeface="Wingdings" pitchFamily="2" charset="2"/>
              <a:buChar char="Ø"/>
            </a:pPr>
            <a:r>
              <a:rPr lang="de-DE" sz="2400" dirty="0"/>
              <a:t>Heranführung an die Teilhabe an </a:t>
            </a:r>
            <a:r>
              <a:rPr lang="de-DE" sz="2400" b="1" dirty="0">
                <a:solidFill>
                  <a:srgbClr val="C00000"/>
                </a:solidFill>
              </a:rPr>
              <a:t>Lesekultur</a:t>
            </a:r>
            <a:r>
              <a:rPr lang="de-DE" sz="2400" dirty="0"/>
              <a:t>.</a:t>
            </a:r>
          </a:p>
        </p:txBody>
      </p:sp>
      <p:sp>
        <p:nvSpPr>
          <p:cNvPr id="3" name="Titel 2">
            <a:extLst>
              <a:ext uri="{FF2B5EF4-FFF2-40B4-BE49-F238E27FC236}">
                <a16:creationId xmlns:a16="http://schemas.microsoft.com/office/drawing/2014/main" id="{A3406638-1707-4A46-B247-CB688BDDA277}"/>
              </a:ext>
            </a:extLst>
          </p:cNvPr>
          <p:cNvSpPr>
            <a:spLocks noGrp="1"/>
          </p:cNvSpPr>
          <p:nvPr>
            <p:ph type="title"/>
          </p:nvPr>
        </p:nvSpPr>
        <p:spPr>
          <a:xfrm>
            <a:off x="323528" y="10990"/>
            <a:ext cx="8820472" cy="1060287"/>
          </a:xfrm>
        </p:spPr>
        <p:txBody>
          <a:bodyPr>
            <a:normAutofit fontScale="90000"/>
          </a:bodyPr>
          <a:lstStyle/>
          <a:p>
            <a:r>
              <a:rPr lang="de-DE" b="1" dirty="0"/>
              <a:t>Vielleseverfahren: Der ‚Klassiker‘ aus den USA – „Freie stille Lesezeiten“ (</a:t>
            </a:r>
            <a:r>
              <a:rPr lang="de-DE" b="1" dirty="0" err="1"/>
              <a:t>Sustained</a:t>
            </a:r>
            <a:r>
              <a:rPr lang="de-DE" b="1" dirty="0"/>
              <a:t> Silent Reading, SSR)</a:t>
            </a:r>
          </a:p>
        </p:txBody>
      </p:sp>
    </p:spTree>
    <p:extLst>
      <p:ext uri="{BB962C8B-B14F-4D97-AF65-F5344CB8AC3E}">
        <p14:creationId xmlns:p14="http://schemas.microsoft.com/office/powerpoint/2010/main" val="4006310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8C928114-B152-372B-A923-1C86D8D8F335}"/>
              </a:ext>
            </a:extLst>
          </p:cNvPr>
          <p:cNvSpPr>
            <a:spLocks noGrp="1"/>
          </p:cNvSpPr>
          <p:nvPr>
            <p:ph type="body" sz="quarter" idx="13"/>
          </p:nvPr>
        </p:nvSpPr>
        <p:spPr/>
        <p:txBody>
          <a:bodyPr>
            <a:normAutofit fontScale="62500" lnSpcReduction="20000"/>
          </a:bodyPr>
          <a:lstStyle/>
          <a:p>
            <a:pPr marL="0" indent="0">
              <a:lnSpc>
                <a:spcPct val="120000"/>
              </a:lnSpc>
              <a:spcBef>
                <a:spcPts val="0"/>
              </a:spcBef>
              <a:spcAft>
                <a:spcPts val="600"/>
              </a:spcAft>
              <a:buNone/>
            </a:pPr>
            <a:r>
              <a:rPr lang="de-DE" sz="4500" dirty="0">
                <a:solidFill>
                  <a:srgbClr val="002060"/>
                </a:solidFill>
                <a:cs typeface="Arial" panose="020B0604020202020204" pitchFamily="34" charset="0"/>
              </a:rPr>
              <a:t>Durchführung stiller Lesezeiten im Unterricht</a:t>
            </a:r>
          </a:p>
          <a:p>
            <a:pPr marL="0" indent="0">
              <a:lnSpc>
                <a:spcPct val="120000"/>
              </a:lnSpc>
              <a:spcBef>
                <a:spcPts val="0"/>
              </a:spcBef>
              <a:spcAft>
                <a:spcPts val="600"/>
              </a:spcAft>
              <a:buNone/>
            </a:pPr>
            <a:r>
              <a:rPr lang="de-DE" sz="3200" dirty="0">
                <a:solidFill>
                  <a:srgbClr val="002060"/>
                </a:solidFill>
                <a:cs typeface="Arial" panose="020B0604020202020204" pitchFamily="34" charset="0"/>
              </a:rPr>
              <a:t>		</a:t>
            </a:r>
          </a:p>
          <a:p>
            <a:pPr>
              <a:lnSpc>
                <a:spcPct val="120000"/>
              </a:lnSpc>
              <a:spcBef>
                <a:spcPts val="0"/>
              </a:spcBef>
              <a:spcAft>
                <a:spcPts val="600"/>
              </a:spcAft>
              <a:buFont typeface="Wingdings" pitchFamily="2" charset="2"/>
              <a:buChar char="Ø"/>
            </a:pPr>
            <a:r>
              <a:rPr lang="de-DE" sz="3200" dirty="0">
                <a:solidFill>
                  <a:srgbClr val="002060"/>
                </a:solidFill>
                <a:cs typeface="Arial" panose="020B0604020202020204" pitchFamily="34" charset="0"/>
              </a:rPr>
              <a:t>Die Lehrkraft ist Lesevorbild (liest ebenso in e. Buch wie SuS)</a:t>
            </a:r>
          </a:p>
          <a:p>
            <a:pPr>
              <a:spcBef>
                <a:spcPts val="600"/>
              </a:spcBef>
              <a:spcAft>
                <a:spcPts val="600"/>
              </a:spcAft>
              <a:buFont typeface="Wingdings" pitchFamily="2" charset="2"/>
              <a:buChar char="Ø"/>
            </a:pPr>
            <a:r>
              <a:rPr lang="de-DE" sz="3200" dirty="0">
                <a:solidFill>
                  <a:srgbClr val="002060"/>
                </a:solidFill>
                <a:cs typeface="Arial" panose="020B0604020202020204" pitchFamily="34" charset="0"/>
              </a:rPr>
              <a:t>Freie Auswahl der Lesestoffe: SuS wählen sich die Lektüre aus einem breiten Angebot selbst aus</a:t>
            </a:r>
          </a:p>
          <a:p>
            <a:pPr>
              <a:spcBef>
                <a:spcPts val="600"/>
              </a:spcBef>
              <a:spcAft>
                <a:spcPts val="600"/>
              </a:spcAft>
              <a:buFont typeface="Wingdings" pitchFamily="2" charset="2"/>
              <a:buChar char="Ø"/>
            </a:pPr>
            <a:r>
              <a:rPr lang="de-DE" sz="3200" dirty="0">
                <a:solidFill>
                  <a:srgbClr val="002060"/>
                </a:solidFill>
                <a:cs typeface="Arial" panose="020B0604020202020204" pitchFamily="34" charset="0"/>
              </a:rPr>
              <a:t>Regelmäßige Lesezeiten im Unterricht: SuS sowie Lehrkraft lesen während des Unterrichts für die Dauer eines festgelegten Zeitabschnitts in ihren Büchern (z.B. 3 mal pro Woche für 20 Min.)</a:t>
            </a:r>
          </a:p>
          <a:p>
            <a:pPr>
              <a:spcBef>
                <a:spcPts val="600"/>
              </a:spcBef>
              <a:spcAft>
                <a:spcPts val="600"/>
              </a:spcAft>
              <a:buFont typeface="Wingdings" pitchFamily="2" charset="2"/>
              <a:buChar char="Ø"/>
            </a:pPr>
            <a:r>
              <a:rPr lang="de-DE" sz="3200" dirty="0">
                <a:solidFill>
                  <a:srgbClr val="002060"/>
                </a:solidFill>
                <a:cs typeface="Arial" panose="020B0604020202020204" pitchFamily="34" charset="0"/>
              </a:rPr>
              <a:t>Keine Behandlung des Gelesenen im Unterricht: Inhalte der gelesenen Stoffe werden nicht Gegenstand des Unterrichts (Imitation von Freizeitlektüre).</a:t>
            </a:r>
          </a:p>
          <a:p>
            <a:pPr marL="0" indent="0">
              <a:spcBef>
                <a:spcPts val="600"/>
              </a:spcBef>
              <a:spcAft>
                <a:spcPts val="600"/>
              </a:spcAft>
              <a:buNone/>
            </a:pPr>
            <a:r>
              <a:rPr lang="de-DE" sz="3200" dirty="0">
                <a:solidFill>
                  <a:srgbClr val="002060"/>
                </a:solidFill>
                <a:cs typeface="Arial" panose="020B0604020202020204" pitchFamily="34" charset="0"/>
              </a:rPr>
              <a:t>PROBLEM: Mögliches ‚Fake-Reading‘ (Lesen nur zum Schein) von schwachen Leserinnen und Lesern fällt nicht auf!</a:t>
            </a:r>
          </a:p>
        </p:txBody>
      </p:sp>
      <p:sp>
        <p:nvSpPr>
          <p:cNvPr id="4" name="Titel 3">
            <a:extLst>
              <a:ext uri="{FF2B5EF4-FFF2-40B4-BE49-F238E27FC236}">
                <a16:creationId xmlns:a16="http://schemas.microsoft.com/office/drawing/2014/main" id="{3A53C078-1900-8B02-2215-86F7E5E44F9C}"/>
              </a:ext>
            </a:extLst>
          </p:cNvPr>
          <p:cNvSpPr>
            <a:spLocks noGrp="1"/>
          </p:cNvSpPr>
          <p:nvPr>
            <p:ph type="title"/>
          </p:nvPr>
        </p:nvSpPr>
        <p:spPr>
          <a:xfrm>
            <a:off x="323528" y="10990"/>
            <a:ext cx="8712968" cy="1060287"/>
          </a:xfrm>
        </p:spPr>
        <p:txBody>
          <a:bodyPr>
            <a:normAutofit fontScale="90000"/>
          </a:bodyPr>
          <a:lstStyle/>
          <a:p>
            <a:r>
              <a:rPr lang="de-DE" b="1" dirty="0"/>
              <a:t>Vielleseverfahren: Der ‚Klassiker‘ aus den USA – „Freie stille Lesezeiten“ (</a:t>
            </a:r>
            <a:r>
              <a:rPr lang="de-DE" b="1" dirty="0" err="1"/>
              <a:t>Sustained</a:t>
            </a:r>
            <a:r>
              <a:rPr lang="de-DE" b="1" dirty="0"/>
              <a:t> Silent Reading, SSR)</a:t>
            </a:r>
            <a:endParaRPr lang="de-DE" dirty="0"/>
          </a:p>
        </p:txBody>
      </p:sp>
    </p:spTree>
    <p:extLst>
      <p:ext uri="{BB962C8B-B14F-4D97-AF65-F5344CB8AC3E}">
        <p14:creationId xmlns:p14="http://schemas.microsoft.com/office/powerpoint/2010/main" val="79189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64BF8C3-F0F0-A049-B4CA-BE1467283E7F}"/>
              </a:ext>
            </a:extLst>
          </p:cNvPr>
          <p:cNvSpPr>
            <a:spLocks noGrp="1"/>
          </p:cNvSpPr>
          <p:nvPr>
            <p:ph type="body" sz="quarter" idx="13"/>
          </p:nvPr>
        </p:nvSpPr>
        <p:spPr/>
        <p:txBody>
          <a:bodyPr>
            <a:normAutofit fontScale="92500" lnSpcReduction="20000"/>
          </a:bodyPr>
          <a:lstStyle/>
          <a:p>
            <a:pPr marL="0" indent="0">
              <a:buNone/>
            </a:pPr>
            <a:r>
              <a:rPr lang="de-DE" sz="2400" b="1" dirty="0"/>
              <a:t>Lese-Olympiade </a:t>
            </a:r>
            <a:r>
              <a:rPr lang="de-DE" sz="2400" dirty="0"/>
              <a:t>nach Richard Bamberger (R. Lange 2012)</a:t>
            </a:r>
          </a:p>
          <a:p>
            <a:pPr marL="0" indent="0">
              <a:buNone/>
            </a:pPr>
            <a:endParaRPr lang="de-DE" sz="2400" dirty="0"/>
          </a:p>
          <a:p>
            <a:pPr>
              <a:buFont typeface="Wingdings" pitchFamily="2" charset="2"/>
              <a:buChar char="Ø"/>
            </a:pPr>
            <a:r>
              <a:rPr lang="de-DE" sz="2400" dirty="0"/>
              <a:t>für Klassenstufen 5/6 und 7-10</a:t>
            </a:r>
          </a:p>
          <a:p>
            <a:pPr>
              <a:buFont typeface="Wingdings" pitchFamily="2" charset="2"/>
              <a:buChar char="Ø"/>
            </a:pPr>
            <a:r>
              <a:rPr lang="de-DE" sz="2400" dirty="0"/>
              <a:t>Steigerung des Lesens </a:t>
            </a:r>
            <a:r>
              <a:rPr lang="de-DE" sz="2400" dirty="0" err="1"/>
              <a:t>kinderlit</a:t>
            </a:r>
            <a:r>
              <a:rPr lang="de-DE" sz="2400" dirty="0"/>
              <a:t>. Texte </a:t>
            </a:r>
            <a:r>
              <a:rPr lang="de-DE" sz="2400" b="1" dirty="0"/>
              <a:t>außerhalb </a:t>
            </a:r>
            <a:r>
              <a:rPr lang="de-DE" sz="2400" dirty="0"/>
              <a:t>d. Unterrichts</a:t>
            </a:r>
          </a:p>
          <a:p>
            <a:pPr>
              <a:buFont typeface="Wingdings" pitchFamily="2" charset="2"/>
              <a:buChar char="Ø"/>
            </a:pPr>
            <a:r>
              <a:rPr lang="de-DE" sz="2400" dirty="0"/>
              <a:t>Dokumentation der Lesemenge in einem </a:t>
            </a:r>
            <a:r>
              <a:rPr lang="de-DE" sz="2400" b="1" dirty="0" err="1"/>
              <a:t>Lesepass</a:t>
            </a:r>
            <a:endParaRPr lang="de-DE" sz="2400" b="1" dirty="0"/>
          </a:p>
          <a:p>
            <a:pPr>
              <a:buFont typeface="Wingdings" pitchFamily="2" charset="2"/>
              <a:buChar char="Ø"/>
            </a:pPr>
            <a:r>
              <a:rPr lang="de-DE" sz="2400" b="1" dirty="0"/>
              <a:t>Wettbewerbsformat: </a:t>
            </a:r>
            <a:r>
              <a:rPr lang="de-DE" sz="2400" dirty="0"/>
              <a:t>Kinder treten gegeneinander an</a:t>
            </a:r>
          </a:p>
          <a:p>
            <a:pPr>
              <a:buFont typeface="Wingdings" pitchFamily="2" charset="2"/>
              <a:buChar char="Ø"/>
            </a:pPr>
            <a:r>
              <a:rPr lang="de-DE" sz="2400" b="1" dirty="0"/>
              <a:t>Sieger </a:t>
            </a:r>
            <a:r>
              <a:rPr lang="de-DE" sz="2400" dirty="0"/>
              <a:t>erhalten Urkunden und Buchprämien.</a:t>
            </a:r>
            <a:endParaRPr lang="de-DE" sz="2400" b="1" dirty="0"/>
          </a:p>
        </p:txBody>
      </p:sp>
      <p:sp>
        <p:nvSpPr>
          <p:cNvPr id="6" name="Textplatzhalter 5">
            <a:extLst>
              <a:ext uri="{FF2B5EF4-FFF2-40B4-BE49-F238E27FC236}">
                <a16:creationId xmlns:a16="http://schemas.microsoft.com/office/drawing/2014/main" id="{AE48DF3F-DFC1-E2DE-7802-BFE1105ED354}"/>
              </a:ext>
            </a:extLst>
          </p:cNvPr>
          <p:cNvSpPr>
            <a:spLocks noGrp="1"/>
          </p:cNvSpPr>
          <p:nvPr>
            <p:ph type="body" sz="quarter" idx="14"/>
          </p:nvPr>
        </p:nvSpPr>
        <p:spPr/>
        <p:txBody>
          <a:bodyPr/>
          <a:lstStyle/>
          <a:p>
            <a:endParaRPr lang="de-DE"/>
          </a:p>
        </p:txBody>
      </p:sp>
      <p:sp>
        <p:nvSpPr>
          <p:cNvPr id="3" name="Titel 2">
            <a:extLst>
              <a:ext uri="{FF2B5EF4-FFF2-40B4-BE49-F238E27FC236}">
                <a16:creationId xmlns:a16="http://schemas.microsoft.com/office/drawing/2014/main" id="{CD4F9A84-DED5-5044-8CD8-FACAC4EB1CAB}"/>
              </a:ext>
            </a:extLst>
          </p:cNvPr>
          <p:cNvSpPr>
            <a:spLocks noGrp="1"/>
          </p:cNvSpPr>
          <p:nvPr>
            <p:ph type="title"/>
          </p:nvPr>
        </p:nvSpPr>
        <p:spPr/>
        <p:txBody>
          <a:bodyPr>
            <a:normAutofit fontScale="90000"/>
          </a:bodyPr>
          <a:lstStyle/>
          <a:p>
            <a:r>
              <a:rPr lang="de-DE" b="1" dirty="0"/>
              <a:t>Vielleseverfahren – Beispiele aus dem deutschen Sprachraum: Die Lese- und Lernolympiade</a:t>
            </a:r>
            <a:endParaRPr lang="de-DE" dirty="0"/>
          </a:p>
        </p:txBody>
      </p:sp>
      <p:pic>
        <p:nvPicPr>
          <p:cNvPr id="5" name="Picture 3">
            <a:extLst>
              <a:ext uri="{FF2B5EF4-FFF2-40B4-BE49-F238E27FC236}">
                <a16:creationId xmlns:a16="http://schemas.microsoft.com/office/drawing/2014/main" id="{C485570B-6C0C-A748-8AA1-3BC31AF77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875021"/>
            <a:ext cx="3024336" cy="310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686489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8AED53A-1595-46AD-9DE3-599BFC78B17C}"/>
              </a:ext>
            </a:extLst>
          </p:cNvPr>
          <p:cNvSpPr>
            <a:spLocks noGrp="1"/>
          </p:cNvSpPr>
          <p:nvPr>
            <p:ph type="title"/>
          </p:nvPr>
        </p:nvSpPr>
        <p:spPr/>
        <p:txBody>
          <a:bodyPr/>
          <a:lstStyle/>
          <a:p>
            <a:r>
              <a:rPr lang="de-DE" b="1" dirty="0"/>
              <a:t>Themen dieses Modulblocks</a:t>
            </a:r>
          </a:p>
        </p:txBody>
      </p:sp>
      <p:graphicFrame>
        <p:nvGraphicFramePr>
          <p:cNvPr id="5" name="Diagramm 4">
            <a:extLst>
              <a:ext uri="{FF2B5EF4-FFF2-40B4-BE49-F238E27FC236}">
                <a16:creationId xmlns:a16="http://schemas.microsoft.com/office/drawing/2014/main" id="{26241255-317D-4F16-99BE-1EBA6977409B}"/>
              </a:ext>
            </a:extLst>
          </p:cNvPr>
          <p:cNvGraphicFramePr/>
          <p:nvPr>
            <p:extLst>
              <p:ext uri="{D42A27DB-BD31-4B8C-83A1-F6EECF244321}">
                <p14:modId xmlns:p14="http://schemas.microsoft.com/office/powerpoint/2010/main" val="273480178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8698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83FDCB4-BE9D-4243-ADE3-403CE217B150}"/>
              </a:ext>
            </a:extLst>
          </p:cNvPr>
          <p:cNvSpPr>
            <a:spLocks noGrp="1"/>
          </p:cNvSpPr>
          <p:nvPr>
            <p:ph type="body" sz="quarter" idx="13"/>
          </p:nvPr>
        </p:nvSpPr>
        <p:spPr/>
        <p:txBody>
          <a:bodyPr>
            <a:normAutofit fontScale="85000" lnSpcReduction="20000"/>
          </a:bodyPr>
          <a:lstStyle/>
          <a:p>
            <a:pPr>
              <a:buFont typeface="Wingdings" pitchFamily="2" charset="2"/>
              <a:buChar char="Ø"/>
            </a:pPr>
            <a:r>
              <a:rPr lang="de-DE" sz="2400" dirty="0"/>
              <a:t>Adressiert lese-ungeübte und lese-ferne </a:t>
            </a:r>
            <a:r>
              <a:rPr lang="de-DE" sz="2400" dirty="0" err="1"/>
              <a:t>SuS</a:t>
            </a:r>
            <a:r>
              <a:rPr lang="de-DE" sz="2400" dirty="0"/>
              <a:t> (an Hauptschulen </a:t>
            </a:r>
            <a:r>
              <a:rPr lang="de-DE" sz="2400" dirty="0" err="1"/>
              <a:t>u.ä.</a:t>
            </a:r>
            <a:r>
              <a:rPr lang="de-DE" sz="2400" dirty="0"/>
              <a:t>)</a:t>
            </a:r>
          </a:p>
          <a:p>
            <a:pPr>
              <a:buFont typeface="Wingdings" pitchFamily="2" charset="2"/>
              <a:buChar char="Ø"/>
            </a:pPr>
            <a:r>
              <a:rPr lang="de-DE" sz="2400" dirty="0"/>
              <a:t>Feste Lesezeiten (3x20 Min. wöchentlich) im Deutschunterricht</a:t>
            </a:r>
          </a:p>
          <a:p>
            <a:pPr>
              <a:buFont typeface="Wingdings" pitchFamily="2" charset="2"/>
              <a:buChar char="Ø"/>
            </a:pPr>
            <a:r>
              <a:rPr lang="de-DE" sz="2400" dirty="0"/>
              <a:t>Freie Buchauswahl, </a:t>
            </a:r>
            <a:r>
              <a:rPr lang="de-DE" sz="2400" dirty="0" err="1"/>
              <a:t>Dok</a:t>
            </a:r>
            <a:r>
              <a:rPr lang="de-DE" sz="2400" dirty="0"/>
              <a:t>. der gelesenen Seiten im Lese-Reise-Pass</a:t>
            </a:r>
          </a:p>
          <a:p>
            <a:pPr>
              <a:buFont typeface="Wingdings" pitchFamily="2" charset="2"/>
              <a:buChar char="Ø"/>
            </a:pPr>
            <a:r>
              <a:rPr lang="de-DE" sz="2400" dirty="0"/>
              <a:t>Wettbewerb: Klassen treten gegeneinander an, nicht einzelne </a:t>
            </a:r>
            <a:r>
              <a:rPr lang="de-DE" sz="2400" dirty="0" err="1"/>
              <a:t>SuS</a:t>
            </a:r>
            <a:endParaRPr lang="de-DE" sz="2400" dirty="0"/>
          </a:p>
          <a:p>
            <a:pPr>
              <a:buFont typeface="Wingdings" pitchFamily="2" charset="2"/>
              <a:buChar char="Ø"/>
            </a:pPr>
            <a:r>
              <a:rPr lang="de-DE" sz="2400" dirty="0"/>
              <a:t>Inhalt des Gelesenen wird nicht zum Unterrichtsgegenstand.</a:t>
            </a:r>
          </a:p>
        </p:txBody>
      </p:sp>
      <p:sp>
        <p:nvSpPr>
          <p:cNvPr id="6" name="Textplatzhalter 5">
            <a:extLst>
              <a:ext uri="{FF2B5EF4-FFF2-40B4-BE49-F238E27FC236}">
                <a16:creationId xmlns:a16="http://schemas.microsoft.com/office/drawing/2014/main" id="{8491E9B4-790F-EC3D-D6D1-D82D3694257F}"/>
              </a:ext>
            </a:extLst>
          </p:cNvPr>
          <p:cNvSpPr>
            <a:spLocks noGrp="1"/>
          </p:cNvSpPr>
          <p:nvPr>
            <p:ph type="body" sz="quarter" idx="14"/>
          </p:nvPr>
        </p:nvSpPr>
        <p:spPr/>
        <p:txBody>
          <a:bodyPr/>
          <a:lstStyle/>
          <a:p>
            <a:endParaRPr lang="de-DE"/>
          </a:p>
        </p:txBody>
      </p:sp>
      <p:sp>
        <p:nvSpPr>
          <p:cNvPr id="3" name="Titel 2">
            <a:extLst>
              <a:ext uri="{FF2B5EF4-FFF2-40B4-BE49-F238E27FC236}">
                <a16:creationId xmlns:a16="http://schemas.microsoft.com/office/drawing/2014/main" id="{B088AB50-6918-404C-8FAA-71D3CF72A2A0}"/>
              </a:ext>
            </a:extLst>
          </p:cNvPr>
          <p:cNvSpPr>
            <a:spLocks noGrp="1"/>
          </p:cNvSpPr>
          <p:nvPr>
            <p:ph type="title"/>
          </p:nvPr>
        </p:nvSpPr>
        <p:spPr/>
        <p:txBody>
          <a:bodyPr>
            <a:normAutofit fontScale="90000"/>
          </a:bodyPr>
          <a:lstStyle/>
          <a:p>
            <a:r>
              <a:rPr lang="de-DE" b="1" dirty="0"/>
              <a:t>Modifikation der Lese-Olympiade: „Das große Kilometerlesen“ (Leseförderung an Hauptschulen)</a:t>
            </a:r>
          </a:p>
        </p:txBody>
      </p:sp>
      <p:pic>
        <p:nvPicPr>
          <p:cNvPr id="5" name="Picture 3">
            <a:extLst>
              <a:ext uri="{FF2B5EF4-FFF2-40B4-BE49-F238E27FC236}">
                <a16:creationId xmlns:a16="http://schemas.microsoft.com/office/drawing/2014/main" id="{788F1A83-20F5-7044-84C0-D03AF1C41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300" y="1333920"/>
            <a:ext cx="2824412"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38738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EE73AB6-974A-2745-8AAF-664C242C86B5}"/>
              </a:ext>
            </a:extLst>
          </p:cNvPr>
          <p:cNvSpPr>
            <a:spLocks noGrp="1"/>
          </p:cNvSpPr>
          <p:nvPr>
            <p:ph type="body" sz="quarter" idx="13"/>
          </p:nvPr>
        </p:nvSpPr>
        <p:spPr/>
        <p:txBody>
          <a:bodyPr>
            <a:normAutofit fontScale="77500" lnSpcReduction="20000"/>
          </a:bodyPr>
          <a:lstStyle/>
          <a:p>
            <a:pPr marL="0" lvl="0" indent="0" algn="just">
              <a:lnSpc>
                <a:spcPct val="120000"/>
              </a:lnSpc>
              <a:spcAft>
                <a:spcPts val="1100"/>
              </a:spcAft>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de-DE" dirty="0">
                <a:solidFill>
                  <a:srgbClr val="002060"/>
                </a:solidFill>
                <a:cs typeface="Arial" panose="020B0604020202020204" pitchFamily="34" charset="0"/>
              </a:rPr>
              <a:t>„Primär stehen diejenigen </a:t>
            </a:r>
            <a:r>
              <a:rPr lang="de-DE" dirty="0" err="1">
                <a:solidFill>
                  <a:srgbClr val="002060"/>
                </a:solidFill>
                <a:cs typeface="Arial" panose="020B0604020202020204" pitchFamily="34" charset="0"/>
              </a:rPr>
              <a:t>Schüler:innen</a:t>
            </a:r>
            <a:r>
              <a:rPr lang="de-DE" dirty="0">
                <a:solidFill>
                  <a:srgbClr val="002060"/>
                </a:solidFill>
                <a:cs typeface="Arial" panose="020B0604020202020204" pitchFamily="34" charset="0"/>
              </a:rPr>
              <a:t> im Fokus der Methode, für die im Verlauf ihrer Lesesozialisation das Lesen nicht zur Gewohnheit wurde, die die </a:t>
            </a:r>
            <a:r>
              <a:rPr lang="de-DE" b="1" dirty="0">
                <a:solidFill>
                  <a:srgbClr val="002060"/>
                </a:solidFill>
                <a:cs typeface="Arial" panose="020B0604020202020204" pitchFamily="34" charset="0"/>
              </a:rPr>
              <a:t>Lektüre ganzer Bücher </a:t>
            </a:r>
            <a:r>
              <a:rPr lang="de-DE" dirty="0">
                <a:solidFill>
                  <a:srgbClr val="002060"/>
                </a:solidFill>
                <a:cs typeface="Arial" panose="020B0604020202020204" pitchFamily="34" charset="0"/>
              </a:rPr>
              <a:t>als </a:t>
            </a:r>
            <a:r>
              <a:rPr lang="de-DE" b="1" dirty="0">
                <a:solidFill>
                  <a:srgbClr val="002060"/>
                </a:solidFill>
                <a:cs typeface="Arial" panose="020B0604020202020204" pitchFamily="34" charset="0"/>
              </a:rPr>
              <a:t>Anstrengung</a:t>
            </a:r>
            <a:r>
              <a:rPr lang="de-DE" dirty="0">
                <a:solidFill>
                  <a:srgbClr val="002060"/>
                </a:solidFill>
                <a:cs typeface="Arial" panose="020B0604020202020204" pitchFamily="34" charset="0"/>
              </a:rPr>
              <a:t> empfinden und die das (belletristische) Lesen als </a:t>
            </a:r>
            <a:r>
              <a:rPr lang="de-DE" b="1" dirty="0">
                <a:solidFill>
                  <a:srgbClr val="002060"/>
                </a:solidFill>
                <a:cs typeface="Arial" panose="020B0604020202020204" pitchFamily="34" charset="0"/>
              </a:rPr>
              <a:t>kulturelle Praxis anderer Gesellschaftsschichten </a:t>
            </a:r>
            <a:r>
              <a:rPr lang="de-DE" dirty="0">
                <a:solidFill>
                  <a:srgbClr val="002060"/>
                </a:solidFill>
                <a:cs typeface="Arial" panose="020B0604020202020204" pitchFamily="34" charset="0"/>
              </a:rPr>
              <a:t>bzw. Lebensstile ansehen. Das sind eher </a:t>
            </a:r>
            <a:r>
              <a:rPr lang="de-DE" b="1" dirty="0">
                <a:solidFill>
                  <a:srgbClr val="002060"/>
                </a:solidFill>
                <a:cs typeface="Arial" panose="020B0604020202020204" pitchFamily="34" charset="0"/>
              </a:rPr>
              <a:t>buch- und bildungsferne </a:t>
            </a:r>
            <a:r>
              <a:rPr lang="de-DE" b="1" dirty="0" err="1">
                <a:solidFill>
                  <a:srgbClr val="002060"/>
                </a:solidFill>
                <a:cs typeface="Arial" panose="020B0604020202020204" pitchFamily="34" charset="0"/>
              </a:rPr>
              <a:t>Schüler:innen</a:t>
            </a:r>
            <a:r>
              <a:rPr lang="de-DE" dirty="0">
                <a:solidFill>
                  <a:srgbClr val="002060"/>
                </a:solidFill>
                <a:cs typeface="Arial" panose="020B0604020202020204" pitchFamily="34" charset="0"/>
              </a:rPr>
              <a:t>, die den vielfältigen Herausforderungen der Lesekultur (…) weitgehend abwehrend gegenüberstehen.“</a:t>
            </a:r>
          </a:p>
          <a:p>
            <a:pPr marL="0" lvl="0" indent="0" algn="just">
              <a:lnSpc>
                <a:spcPct val="90000"/>
              </a:lnSpc>
              <a:spcAft>
                <a:spcPts val="1100"/>
              </a:spcAft>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de-DE" dirty="0">
                <a:solidFill>
                  <a:srgbClr val="002060"/>
                </a:solidFill>
                <a:cs typeface="Arial" panose="020B0604020202020204" pitchFamily="34" charset="0"/>
              </a:rPr>
              <a:t>(Rosebrock &amp; Nix 2020, S. 58)</a:t>
            </a:r>
          </a:p>
          <a:p>
            <a:pPr marL="0" indent="0">
              <a:buNone/>
            </a:pPr>
            <a:endParaRPr lang="de-DE" dirty="0"/>
          </a:p>
        </p:txBody>
      </p:sp>
      <p:sp>
        <p:nvSpPr>
          <p:cNvPr id="3" name="Titel 2">
            <a:extLst>
              <a:ext uri="{FF2B5EF4-FFF2-40B4-BE49-F238E27FC236}">
                <a16:creationId xmlns:a16="http://schemas.microsoft.com/office/drawing/2014/main" id="{A05AE113-C859-2745-A4A6-D8CE28E8E94E}"/>
              </a:ext>
            </a:extLst>
          </p:cNvPr>
          <p:cNvSpPr>
            <a:spLocks noGrp="1"/>
          </p:cNvSpPr>
          <p:nvPr>
            <p:ph type="title"/>
          </p:nvPr>
        </p:nvSpPr>
        <p:spPr/>
        <p:txBody>
          <a:bodyPr>
            <a:normAutofit fontScale="90000"/>
          </a:bodyPr>
          <a:lstStyle/>
          <a:p>
            <a:r>
              <a:rPr lang="de-DE" dirty="0"/>
              <a:t> </a:t>
            </a:r>
            <a:r>
              <a:rPr lang="de-DE" b="1" dirty="0"/>
              <a:t>Für welche </a:t>
            </a:r>
            <a:r>
              <a:rPr lang="de-DE" b="1" dirty="0" err="1"/>
              <a:t>SuS</a:t>
            </a:r>
            <a:r>
              <a:rPr lang="de-DE" b="1" dirty="0"/>
              <a:t> sind Vielleseverfahren (nicht) geeignet?</a:t>
            </a:r>
            <a:endParaRPr lang="de-DE" dirty="0"/>
          </a:p>
        </p:txBody>
      </p:sp>
    </p:spTree>
    <p:extLst>
      <p:ext uri="{BB962C8B-B14F-4D97-AF65-F5344CB8AC3E}">
        <p14:creationId xmlns:p14="http://schemas.microsoft.com/office/powerpoint/2010/main" val="4040028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EE73AB6-974A-2745-8AAF-664C242C86B5}"/>
              </a:ext>
            </a:extLst>
          </p:cNvPr>
          <p:cNvSpPr>
            <a:spLocks noGrp="1"/>
          </p:cNvSpPr>
          <p:nvPr>
            <p:ph type="body" sz="quarter" idx="13"/>
          </p:nvPr>
        </p:nvSpPr>
        <p:spPr/>
        <p:txBody>
          <a:bodyPr>
            <a:normAutofit/>
          </a:bodyPr>
          <a:lstStyle/>
          <a:p>
            <a:pPr marL="0" indent="0">
              <a:buNone/>
            </a:pPr>
            <a:r>
              <a:rPr lang="de-DE" b="1" dirty="0">
                <a:solidFill>
                  <a:srgbClr val="C00000"/>
                </a:solidFill>
                <a:cs typeface="Arial" panose="020B0604020202020204" pitchFamily="34" charset="0"/>
              </a:rPr>
              <a:t>Achtung: </a:t>
            </a:r>
          </a:p>
          <a:p>
            <a:pPr marL="0" indent="0">
              <a:buNone/>
            </a:pPr>
            <a:r>
              <a:rPr lang="de-DE" sz="2700" dirty="0">
                <a:solidFill>
                  <a:srgbClr val="002060"/>
                </a:solidFill>
                <a:cs typeface="Arial" panose="020B0604020202020204" pitchFamily="34" charset="0"/>
              </a:rPr>
              <a:t>Diese Schülerinnen und Schüler sind häufig durch die Anforderungen von Vielleseverfahren und Verfahren der Leseanimation </a:t>
            </a:r>
            <a:r>
              <a:rPr lang="de-DE" sz="2700" b="1" dirty="0">
                <a:solidFill>
                  <a:srgbClr val="002060"/>
                </a:solidFill>
                <a:cs typeface="Arial" panose="020B0604020202020204" pitchFamily="34" charset="0"/>
              </a:rPr>
              <a:t>überfordert</a:t>
            </a:r>
            <a:r>
              <a:rPr lang="de-DE" sz="2700" dirty="0">
                <a:solidFill>
                  <a:srgbClr val="002060"/>
                </a:solidFill>
                <a:cs typeface="Arial" panose="020B0604020202020204" pitchFamily="34" charset="0"/>
              </a:rPr>
              <a:t>, da diese die Bewältigung der kognitiven Anforderungen des Leseaktes ebenso voraussetzen wie </a:t>
            </a:r>
            <a:r>
              <a:rPr lang="de-DE" sz="2700" b="1" dirty="0">
                <a:solidFill>
                  <a:srgbClr val="002060"/>
                </a:solidFill>
                <a:cs typeface="Arial" panose="020B0604020202020204" pitchFamily="34" charset="0"/>
              </a:rPr>
              <a:t>lesekulturelle Fähigkeiten</a:t>
            </a:r>
            <a:r>
              <a:rPr lang="de-DE" sz="2700" dirty="0">
                <a:solidFill>
                  <a:srgbClr val="002060"/>
                </a:solidFill>
                <a:cs typeface="Arial" panose="020B0604020202020204" pitchFamily="34" charset="0"/>
              </a:rPr>
              <a:t>, die das </a:t>
            </a:r>
            <a:r>
              <a:rPr lang="de-DE" sz="2700" b="1" dirty="0">
                <a:solidFill>
                  <a:srgbClr val="002060"/>
                </a:solidFill>
                <a:cs typeface="Arial" panose="020B0604020202020204" pitchFamily="34" charset="0"/>
              </a:rPr>
              <a:t>eigenständige Lesen</a:t>
            </a:r>
            <a:r>
              <a:rPr lang="de-DE" sz="2700" dirty="0">
                <a:solidFill>
                  <a:srgbClr val="002060"/>
                </a:solidFill>
                <a:cs typeface="Arial" panose="020B0604020202020204" pitchFamily="34" charset="0"/>
              </a:rPr>
              <a:t> erfordert: Buchauswahl, Selbstregulation des Leseprozesses, Anschluss-kommunikation usw. </a:t>
            </a:r>
          </a:p>
          <a:p>
            <a:pPr marL="0" indent="0">
              <a:buNone/>
            </a:pPr>
            <a:endParaRPr lang="de-DE" dirty="0"/>
          </a:p>
        </p:txBody>
      </p:sp>
      <p:sp>
        <p:nvSpPr>
          <p:cNvPr id="3" name="Titel 2">
            <a:extLst>
              <a:ext uri="{FF2B5EF4-FFF2-40B4-BE49-F238E27FC236}">
                <a16:creationId xmlns:a16="http://schemas.microsoft.com/office/drawing/2014/main" id="{A05AE113-C859-2745-A4A6-D8CE28E8E94E}"/>
              </a:ext>
            </a:extLst>
          </p:cNvPr>
          <p:cNvSpPr>
            <a:spLocks noGrp="1"/>
          </p:cNvSpPr>
          <p:nvPr>
            <p:ph type="title"/>
          </p:nvPr>
        </p:nvSpPr>
        <p:spPr/>
        <p:txBody>
          <a:bodyPr>
            <a:normAutofit fontScale="90000"/>
          </a:bodyPr>
          <a:lstStyle/>
          <a:p>
            <a:r>
              <a:rPr lang="de-DE" b="1" dirty="0"/>
              <a:t>Für welche SuS sind Vielleseverfahren (nicht) geeignet?</a:t>
            </a:r>
            <a:endParaRPr lang="de-DE" dirty="0"/>
          </a:p>
        </p:txBody>
      </p:sp>
    </p:spTree>
    <p:extLst>
      <p:ext uri="{BB962C8B-B14F-4D97-AF65-F5344CB8AC3E}">
        <p14:creationId xmlns:p14="http://schemas.microsoft.com/office/powerpoint/2010/main" val="165319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ABDC881B-7690-11BE-D55B-EB116D363DA9}"/>
              </a:ext>
            </a:extLst>
          </p:cNvPr>
          <p:cNvSpPr>
            <a:spLocks noGrp="1"/>
          </p:cNvSpPr>
          <p:nvPr>
            <p:ph type="body" sz="quarter" idx="13"/>
          </p:nvPr>
        </p:nvSpPr>
        <p:spPr/>
        <p:txBody>
          <a:bodyPr>
            <a:normAutofit lnSpcReduction="10000"/>
          </a:bodyPr>
          <a:lstStyle/>
          <a:p>
            <a:pPr marL="0" indent="0">
              <a:buNone/>
            </a:pPr>
            <a:r>
              <a:rPr lang="de-DE" sz="2900" dirty="0">
                <a:solidFill>
                  <a:srgbClr val="002060"/>
                </a:solidFill>
                <a:cs typeface="Arial" panose="020B0604020202020204" pitchFamily="34" charset="0"/>
              </a:rPr>
              <a:t>Die </a:t>
            </a:r>
            <a:r>
              <a:rPr lang="de-DE" sz="2900" b="1" dirty="0">
                <a:solidFill>
                  <a:srgbClr val="002060"/>
                </a:solidFill>
                <a:cs typeface="Arial" panose="020B0604020202020204" pitchFamily="34" charset="0"/>
              </a:rPr>
              <a:t>Wirksamkeit von Vielleseverfahren </a:t>
            </a:r>
            <a:r>
              <a:rPr lang="de-DE" sz="2900" dirty="0">
                <a:solidFill>
                  <a:srgbClr val="002060"/>
                </a:solidFill>
                <a:cs typeface="Arial" panose="020B0604020202020204" pitchFamily="34" charset="0"/>
              </a:rPr>
              <a:t>ist umstritten: in vielen Studien konnte keine Steigerung der Lesekompetenz festgestellt werden. (Genauere Befunde bei Rosebrock &amp; Nix 2020, S. 64 ff.)</a:t>
            </a:r>
          </a:p>
          <a:p>
            <a:pPr marL="0" indent="0">
              <a:buNone/>
            </a:pPr>
            <a:r>
              <a:rPr lang="de-DE" sz="2900" b="1" dirty="0">
                <a:solidFill>
                  <a:srgbClr val="002060"/>
                </a:solidFill>
                <a:cs typeface="Arial" panose="020B0604020202020204" pitchFamily="34" charset="0"/>
              </a:rPr>
              <a:t>Rieckmann</a:t>
            </a:r>
            <a:r>
              <a:rPr lang="de-DE" sz="2900" dirty="0">
                <a:solidFill>
                  <a:srgbClr val="002060"/>
                </a:solidFill>
                <a:cs typeface="Arial" panose="020B0604020202020204" pitchFamily="34" charset="0"/>
              </a:rPr>
              <a:t> (2010) konnte zeigen, dass insbesondere schwächere und wenig habitualisierte Lesende von diesen Verfahren schnell überfordert sind: Sie brauchen besondere Unterstützung!</a:t>
            </a:r>
          </a:p>
          <a:p>
            <a:pPr marL="0" indent="0">
              <a:buNone/>
            </a:pPr>
            <a:endParaRPr lang="de-DE" dirty="0"/>
          </a:p>
        </p:txBody>
      </p:sp>
      <p:sp>
        <p:nvSpPr>
          <p:cNvPr id="3" name="Titel 2">
            <a:extLst>
              <a:ext uri="{FF2B5EF4-FFF2-40B4-BE49-F238E27FC236}">
                <a16:creationId xmlns:a16="http://schemas.microsoft.com/office/drawing/2014/main" id="{43AA116C-4417-96E5-6183-3EB9DA7E3075}"/>
              </a:ext>
            </a:extLst>
          </p:cNvPr>
          <p:cNvSpPr>
            <a:spLocks noGrp="1"/>
          </p:cNvSpPr>
          <p:nvPr>
            <p:ph type="title"/>
          </p:nvPr>
        </p:nvSpPr>
        <p:spPr/>
        <p:txBody>
          <a:bodyPr/>
          <a:lstStyle/>
          <a:p>
            <a:r>
              <a:rPr lang="de-DE" b="1" dirty="0"/>
              <a:t>Sind Vielleseverfahren wirksam?</a:t>
            </a:r>
            <a:endParaRPr lang="de-DE" dirty="0"/>
          </a:p>
        </p:txBody>
      </p:sp>
    </p:spTree>
    <p:extLst>
      <p:ext uri="{BB962C8B-B14F-4D97-AF65-F5344CB8AC3E}">
        <p14:creationId xmlns:p14="http://schemas.microsoft.com/office/powerpoint/2010/main" val="1612415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549CF0D-E1F4-2F46-BCCB-84BD2C290717}"/>
              </a:ext>
            </a:extLst>
          </p:cNvPr>
          <p:cNvSpPr>
            <a:spLocks noGrp="1"/>
          </p:cNvSpPr>
          <p:nvPr>
            <p:ph type="body" sz="quarter" idx="13"/>
          </p:nvPr>
        </p:nvSpPr>
        <p:spPr/>
        <p:txBody>
          <a:bodyPr>
            <a:normAutofit lnSpcReduction="10000"/>
          </a:bodyPr>
          <a:lstStyle/>
          <a:p>
            <a:pPr marL="0" indent="0">
              <a:buNone/>
            </a:pPr>
            <a:r>
              <a:rPr lang="de-DE" dirty="0">
                <a:solidFill>
                  <a:srgbClr val="002060"/>
                </a:solidFill>
              </a:rPr>
              <a:t>In den USA wurde als Reaktion auf die fehlenden empirischen Wirksamkeits-nachweise des „</a:t>
            </a:r>
            <a:r>
              <a:rPr lang="de-DE" dirty="0" err="1">
                <a:solidFill>
                  <a:srgbClr val="002060"/>
                </a:solidFill>
              </a:rPr>
              <a:t>Sustained</a:t>
            </a:r>
            <a:r>
              <a:rPr lang="de-DE" dirty="0">
                <a:solidFill>
                  <a:srgbClr val="002060"/>
                </a:solidFill>
              </a:rPr>
              <a:t> Silent Reading“ das </a:t>
            </a:r>
            <a:r>
              <a:rPr lang="de-DE" b="1" dirty="0" err="1">
                <a:solidFill>
                  <a:srgbClr val="002060"/>
                </a:solidFill>
              </a:rPr>
              <a:t>Scaffolded</a:t>
            </a:r>
            <a:r>
              <a:rPr lang="de-DE" b="1" dirty="0">
                <a:solidFill>
                  <a:srgbClr val="002060"/>
                </a:solidFill>
              </a:rPr>
              <a:t> Silent Reading </a:t>
            </a:r>
            <a:r>
              <a:rPr lang="de-DE" dirty="0">
                <a:solidFill>
                  <a:srgbClr val="002060"/>
                </a:solidFill>
              </a:rPr>
              <a:t>(D. </a:t>
            </a:r>
            <a:r>
              <a:rPr lang="de-DE" dirty="0" err="1">
                <a:solidFill>
                  <a:srgbClr val="002060"/>
                </a:solidFill>
              </a:rPr>
              <a:t>Reutzel</a:t>
            </a:r>
            <a:r>
              <a:rPr lang="de-DE" dirty="0">
                <a:solidFill>
                  <a:srgbClr val="002060"/>
                </a:solidFill>
              </a:rPr>
              <a:t> et al. 2010) entwickelt, das in Deutschland als </a:t>
            </a:r>
            <a:r>
              <a:rPr lang="de-DE" b="1" dirty="0">
                <a:solidFill>
                  <a:srgbClr val="002060"/>
                </a:solidFill>
              </a:rPr>
              <a:t>„unterstütztes stilles Lesen“ </a:t>
            </a:r>
            <a:r>
              <a:rPr lang="de-DE" dirty="0">
                <a:solidFill>
                  <a:srgbClr val="002060"/>
                </a:solidFill>
              </a:rPr>
              <a:t>adaptiert wurde (</a:t>
            </a:r>
            <a:r>
              <a:rPr lang="de-DE" dirty="0" err="1">
                <a:solidFill>
                  <a:srgbClr val="002060"/>
                </a:solidFill>
              </a:rPr>
              <a:t>Rieckmann</a:t>
            </a:r>
            <a:r>
              <a:rPr lang="de-DE" dirty="0">
                <a:solidFill>
                  <a:srgbClr val="002060"/>
                </a:solidFill>
              </a:rPr>
              <a:t>, Jörgens &amp; Rosebrock 2013, </a:t>
            </a:r>
            <a:r>
              <a:rPr lang="de-DE" dirty="0" err="1">
                <a:solidFill>
                  <a:srgbClr val="002060"/>
                </a:solidFill>
              </a:rPr>
              <a:t>Rieckmann</a:t>
            </a:r>
            <a:r>
              <a:rPr lang="de-DE" dirty="0">
                <a:solidFill>
                  <a:srgbClr val="002060"/>
                </a:solidFill>
              </a:rPr>
              <a:t> 2015).</a:t>
            </a:r>
          </a:p>
        </p:txBody>
      </p:sp>
      <p:sp>
        <p:nvSpPr>
          <p:cNvPr id="2" name="Titel 1">
            <a:extLst>
              <a:ext uri="{FF2B5EF4-FFF2-40B4-BE49-F238E27FC236}">
                <a16:creationId xmlns:a16="http://schemas.microsoft.com/office/drawing/2014/main" id="{E28BEB57-7BB6-944E-B6D6-421D4347D4FD}"/>
              </a:ext>
            </a:extLst>
          </p:cNvPr>
          <p:cNvSpPr>
            <a:spLocks noGrp="1"/>
          </p:cNvSpPr>
          <p:nvPr>
            <p:ph type="title"/>
          </p:nvPr>
        </p:nvSpPr>
        <p:spPr/>
        <p:txBody>
          <a:bodyPr>
            <a:normAutofit fontScale="90000"/>
          </a:bodyPr>
          <a:lstStyle/>
          <a:p>
            <a:r>
              <a:rPr lang="de-DE" b="1" dirty="0"/>
              <a:t>„</a:t>
            </a:r>
            <a:r>
              <a:rPr lang="de-DE" b="1" dirty="0" err="1"/>
              <a:t>Scaffolded</a:t>
            </a:r>
            <a:r>
              <a:rPr lang="de-DE" b="1" dirty="0"/>
              <a:t> Silent Reading“ – unterstützte stille Lesezeiten</a:t>
            </a:r>
          </a:p>
        </p:txBody>
      </p:sp>
    </p:spTree>
    <p:extLst>
      <p:ext uri="{BB962C8B-B14F-4D97-AF65-F5344CB8AC3E}">
        <p14:creationId xmlns:p14="http://schemas.microsoft.com/office/powerpoint/2010/main" val="1764515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0FB594-4A79-3845-A7EC-020E1551F933}"/>
              </a:ext>
            </a:extLst>
          </p:cNvPr>
          <p:cNvSpPr>
            <a:spLocks noGrp="1"/>
          </p:cNvSpPr>
          <p:nvPr>
            <p:ph type="body" sz="quarter" idx="13"/>
          </p:nvPr>
        </p:nvSpPr>
        <p:spPr/>
        <p:txBody>
          <a:bodyPr>
            <a:normAutofit/>
          </a:bodyPr>
          <a:lstStyle/>
          <a:p>
            <a:pPr marL="0" indent="0">
              <a:buNone/>
            </a:pPr>
            <a:endParaRPr lang="de-DE" dirty="0"/>
          </a:p>
          <a:p>
            <a:pPr marL="0" indent="0">
              <a:buNone/>
            </a:pPr>
            <a:r>
              <a:rPr lang="de-DE" sz="2600" dirty="0" err="1">
                <a:cs typeface="Arial" panose="020B0604020202020204" pitchFamily="34" charset="0"/>
              </a:rPr>
              <a:t>Rieckmann</a:t>
            </a:r>
            <a:r>
              <a:rPr lang="de-DE" sz="2600" dirty="0">
                <a:cs typeface="Arial" panose="020B0604020202020204" pitchFamily="34" charset="0"/>
              </a:rPr>
              <a:t>, Carola (2015; 3. Aufl. 2020): </a:t>
            </a:r>
          </a:p>
          <a:p>
            <a:pPr marL="0" indent="0">
              <a:buNone/>
            </a:pPr>
            <a:r>
              <a:rPr lang="de-DE" b="1" dirty="0">
                <a:solidFill>
                  <a:srgbClr val="BE06C0"/>
                </a:solidFill>
                <a:cs typeface="Arial" panose="020B0604020202020204" pitchFamily="34" charset="0"/>
              </a:rPr>
              <a:t>Grundlagen der Lesedidaktik – Band 2: „Eigenständiges Lesen“ </a:t>
            </a:r>
          </a:p>
          <a:p>
            <a:pPr marL="0" indent="0">
              <a:buNone/>
            </a:pPr>
            <a:r>
              <a:rPr lang="de-DE" sz="2400" dirty="0" err="1">
                <a:cs typeface="Arial" panose="020B0604020202020204" pitchFamily="34" charset="0"/>
              </a:rPr>
              <a:t>Baltmannsweiler</a:t>
            </a:r>
            <a:r>
              <a:rPr lang="de-DE" sz="2400" dirty="0">
                <a:cs typeface="Arial" panose="020B0604020202020204" pitchFamily="34" charset="0"/>
              </a:rPr>
              <a:t>: Schneider </a:t>
            </a:r>
            <a:r>
              <a:rPr lang="de-DE" sz="2400" dirty="0" err="1">
                <a:cs typeface="Arial" panose="020B0604020202020204" pitchFamily="34" charset="0"/>
              </a:rPr>
              <a:t>Hohengehren</a:t>
            </a:r>
            <a:endParaRPr lang="de-DE" sz="2400" dirty="0">
              <a:cs typeface="Arial" panose="020B0604020202020204" pitchFamily="34" charset="0"/>
            </a:endParaRPr>
          </a:p>
          <a:p>
            <a:pPr marL="0" indent="0">
              <a:buNone/>
            </a:pPr>
            <a:endParaRPr lang="de-DE" dirty="0"/>
          </a:p>
        </p:txBody>
      </p:sp>
      <p:sp>
        <p:nvSpPr>
          <p:cNvPr id="3" name="Textplatzhalter 2">
            <a:extLst>
              <a:ext uri="{FF2B5EF4-FFF2-40B4-BE49-F238E27FC236}">
                <a16:creationId xmlns:a16="http://schemas.microsoft.com/office/drawing/2014/main" id="{A507E146-BBDB-B943-819F-45D48C5CB735}"/>
              </a:ext>
            </a:extLst>
          </p:cNvPr>
          <p:cNvSpPr>
            <a:spLocks noGrp="1"/>
          </p:cNvSpPr>
          <p:nvPr>
            <p:ph type="body" sz="quarter" idx="14"/>
          </p:nvPr>
        </p:nvSpPr>
        <p:spPr/>
        <p:txBody>
          <a:bodyPr/>
          <a:lstStyle/>
          <a:p>
            <a:pPr marL="0" indent="0">
              <a:buNone/>
            </a:pPr>
            <a:endParaRPr lang="de-DE" dirty="0"/>
          </a:p>
        </p:txBody>
      </p:sp>
      <p:sp>
        <p:nvSpPr>
          <p:cNvPr id="4" name="Titel 3">
            <a:extLst>
              <a:ext uri="{FF2B5EF4-FFF2-40B4-BE49-F238E27FC236}">
                <a16:creationId xmlns:a16="http://schemas.microsoft.com/office/drawing/2014/main" id="{6DB49333-DABF-114D-AFFB-9EB92CD2C649}"/>
              </a:ext>
            </a:extLst>
          </p:cNvPr>
          <p:cNvSpPr>
            <a:spLocks noGrp="1"/>
          </p:cNvSpPr>
          <p:nvPr>
            <p:ph type="title"/>
          </p:nvPr>
        </p:nvSpPr>
        <p:spPr>
          <a:xfrm>
            <a:off x="323528" y="10990"/>
            <a:ext cx="7926183" cy="1060287"/>
          </a:xfrm>
        </p:spPr>
        <p:txBody>
          <a:bodyPr>
            <a:normAutofit fontScale="90000"/>
          </a:bodyPr>
          <a:lstStyle/>
          <a:p>
            <a:r>
              <a:rPr lang="de-DE" b="1" dirty="0"/>
              <a:t>Eigenständiges Lesen und unterstützte stille Lesezeiten</a:t>
            </a:r>
          </a:p>
        </p:txBody>
      </p:sp>
      <p:pic>
        <p:nvPicPr>
          <p:cNvPr id="5" name="Grafik 3">
            <a:extLst>
              <a:ext uri="{FF2B5EF4-FFF2-40B4-BE49-F238E27FC236}">
                <a16:creationId xmlns:a16="http://schemas.microsoft.com/office/drawing/2014/main" id="{CDC902CD-1F7A-8D45-AE48-9E18ECF1E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7728" y="1349538"/>
            <a:ext cx="2808312" cy="4170678"/>
          </a:xfrm>
          <a:prstGeom prst="rect">
            <a:avLst/>
          </a:prstGeom>
        </p:spPr>
      </p:pic>
    </p:spTree>
    <p:extLst>
      <p:ext uri="{BB962C8B-B14F-4D97-AF65-F5344CB8AC3E}">
        <p14:creationId xmlns:p14="http://schemas.microsoft.com/office/powerpoint/2010/main" val="4132237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1D0FB-2AA2-4D42-BBCB-2D1C112A0441}"/>
              </a:ext>
            </a:extLst>
          </p:cNvPr>
          <p:cNvSpPr>
            <a:spLocks noGrp="1"/>
          </p:cNvSpPr>
          <p:nvPr>
            <p:ph type="title"/>
          </p:nvPr>
        </p:nvSpPr>
        <p:spPr>
          <a:xfrm>
            <a:off x="179512" y="10990"/>
            <a:ext cx="8070200" cy="1060287"/>
          </a:xfrm>
        </p:spPr>
        <p:txBody>
          <a:bodyPr/>
          <a:lstStyle/>
          <a:p>
            <a:r>
              <a:rPr lang="de-DE" b="1" dirty="0"/>
              <a:t>Zeit für Fragen und Kommentare</a:t>
            </a:r>
          </a:p>
        </p:txBody>
      </p:sp>
    </p:spTree>
    <p:extLst>
      <p:ext uri="{BB962C8B-B14F-4D97-AF65-F5344CB8AC3E}">
        <p14:creationId xmlns:p14="http://schemas.microsoft.com/office/powerpoint/2010/main" val="1441654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7F3B970-2C8F-4D08-9235-D20381BA4024}"/>
              </a:ext>
            </a:extLst>
          </p:cNvPr>
          <p:cNvSpPr>
            <a:spLocks noGrp="1"/>
          </p:cNvSpPr>
          <p:nvPr>
            <p:ph type="title"/>
          </p:nvPr>
        </p:nvSpPr>
        <p:spPr/>
        <p:txBody>
          <a:bodyPr/>
          <a:lstStyle/>
          <a:p>
            <a:endParaRPr lang="de-DE"/>
          </a:p>
        </p:txBody>
      </p:sp>
      <p:grpSp>
        <p:nvGrpSpPr>
          <p:cNvPr id="6" name="Gruppieren 5">
            <a:extLst>
              <a:ext uri="{FF2B5EF4-FFF2-40B4-BE49-F238E27FC236}">
                <a16:creationId xmlns:a16="http://schemas.microsoft.com/office/drawing/2014/main" id="{34D4E9E6-70D1-499C-B61D-4B45B480B437}"/>
              </a:ext>
            </a:extLst>
          </p:cNvPr>
          <p:cNvGrpSpPr/>
          <p:nvPr/>
        </p:nvGrpSpPr>
        <p:grpSpPr>
          <a:xfrm>
            <a:off x="2312053" y="2462384"/>
            <a:ext cx="5728162" cy="1933231"/>
            <a:chOff x="1208269" y="1065384"/>
            <a:chExt cx="5728162" cy="1933231"/>
          </a:xfrm>
        </p:grpSpPr>
        <p:sp>
          <p:nvSpPr>
            <p:cNvPr id="8" name="Rechteck 7">
              <a:extLst>
                <a:ext uri="{FF2B5EF4-FFF2-40B4-BE49-F238E27FC236}">
                  <a16:creationId xmlns:a16="http://schemas.microsoft.com/office/drawing/2014/main" id="{12E0E581-20E3-4B86-AE57-179B53301479}"/>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107342DD-2804-48C2-9E97-E83AEE88F80D}"/>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dirty="0"/>
                <a:t>4. Eigenständiges Lesen fördern </a:t>
              </a:r>
              <a:endParaRPr lang="de-DE" sz="3200" kern="1200" dirty="0"/>
            </a:p>
          </p:txBody>
        </p:sp>
      </p:grpSp>
      <p:sp>
        <p:nvSpPr>
          <p:cNvPr id="7" name="Ellipse 6">
            <a:extLst>
              <a:ext uri="{FF2B5EF4-FFF2-40B4-BE49-F238E27FC236}">
                <a16:creationId xmlns:a16="http://schemas.microsoft.com/office/drawing/2014/main" id="{EDCB88A2-7A34-4839-8A25-0D6B9837768B}"/>
              </a:ext>
            </a:extLst>
          </p:cNvPr>
          <p:cNvSpPr/>
          <p:nvPr/>
        </p:nvSpPr>
        <p:spPr>
          <a:xfrm>
            <a:off x="1103784" y="2220730"/>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873288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93246AE-2712-5248-89D7-1636B58645F5}"/>
              </a:ext>
            </a:extLst>
          </p:cNvPr>
          <p:cNvSpPr>
            <a:spLocks noGrp="1"/>
          </p:cNvSpPr>
          <p:nvPr>
            <p:ph type="body" sz="quarter" idx="13"/>
          </p:nvPr>
        </p:nvSpPr>
        <p:spPr/>
        <p:txBody>
          <a:bodyPr>
            <a:normAutofit lnSpcReduction="10000"/>
          </a:bodyPr>
          <a:lstStyle/>
          <a:p>
            <a:pPr marL="0" indent="0">
              <a:buNone/>
            </a:pPr>
            <a:r>
              <a:rPr lang="de-DE" b="1" dirty="0">
                <a:solidFill>
                  <a:srgbClr val="002060"/>
                </a:solidFill>
              </a:rPr>
              <a:t>Eigenständig zu lesen bedeutet:</a:t>
            </a:r>
          </a:p>
          <a:p>
            <a:pPr>
              <a:buFont typeface="Wingdings" pitchFamily="2" charset="2"/>
              <a:buChar char="Ø"/>
            </a:pPr>
            <a:r>
              <a:rPr lang="de-DE" sz="2400" b="1" dirty="0">
                <a:solidFill>
                  <a:srgbClr val="002060"/>
                </a:solidFill>
              </a:rPr>
              <a:t>Lesemedien </a:t>
            </a:r>
            <a:r>
              <a:rPr lang="de-DE" sz="2400" dirty="0">
                <a:solidFill>
                  <a:srgbClr val="002060"/>
                </a:solidFill>
              </a:rPr>
              <a:t>so </a:t>
            </a:r>
            <a:r>
              <a:rPr lang="de-DE" sz="2400" b="1" dirty="0">
                <a:solidFill>
                  <a:srgbClr val="002060"/>
                </a:solidFill>
              </a:rPr>
              <a:t>auswählen können, </a:t>
            </a:r>
            <a:r>
              <a:rPr lang="de-DE" sz="2400" dirty="0">
                <a:solidFill>
                  <a:srgbClr val="002060"/>
                </a:solidFill>
              </a:rPr>
              <a:t>dass sie den eigenen Lesekompetenzen und Leseinteressen entsprechen</a:t>
            </a:r>
          </a:p>
          <a:p>
            <a:pPr>
              <a:buFont typeface="Wingdings" pitchFamily="2" charset="2"/>
              <a:buChar char="Ø"/>
            </a:pPr>
            <a:r>
              <a:rPr lang="de-DE" sz="2400" b="1" dirty="0">
                <a:solidFill>
                  <a:srgbClr val="002060"/>
                </a:solidFill>
              </a:rPr>
              <a:t> Ausdauer und Engagement </a:t>
            </a:r>
            <a:r>
              <a:rPr lang="de-DE" sz="2400" dirty="0">
                <a:solidFill>
                  <a:srgbClr val="002060"/>
                </a:solidFill>
              </a:rPr>
              <a:t>für eine längere Lektüre </a:t>
            </a:r>
            <a:r>
              <a:rPr lang="de-DE" sz="2400" b="1" dirty="0">
                <a:solidFill>
                  <a:srgbClr val="002060"/>
                </a:solidFill>
              </a:rPr>
              <a:t>selbst aufbringen („langer </a:t>
            </a:r>
            <a:r>
              <a:rPr lang="de-DE" sz="2400" b="1" dirty="0" err="1">
                <a:solidFill>
                  <a:srgbClr val="002060"/>
                </a:solidFill>
              </a:rPr>
              <a:t>Leseatem</a:t>
            </a:r>
            <a:r>
              <a:rPr lang="de-DE" sz="2400" b="1" dirty="0">
                <a:solidFill>
                  <a:srgbClr val="002060"/>
                </a:solidFill>
              </a:rPr>
              <a:t>“)</a:t>
            </a:r>
          </a:p>
          <a:p>
            <a:pPr>
              <a:buFont typeface="Wingdings" pitchFamily="2" charset="2"/>
              <a:buChar char="Ø"/>
            </a:pPr>
            <a:r>
              <a:rPr lang="de-DE" sz="2400" b="1" dirty="0">
                <a:solidFill>
                  <a:srgbClr val="002060"/>
                </a:solidFill>
              </a:rPr>
              <a:t> </a:t>
            </a:r>
            <a:r>
              <a:rPr lang="de-DE" sz="2400" dirty="0">
                <a:solidFill>
                  <a:srgbClr val="002060"/>
                </a:solidFill>
              </a:rPr>
              <a:t>den </a:t>
            </a:r>
            <a:r>
              <a:rPr lang="de-DE" sz="2400" dirty="0" err="1">
                <a:solidFill>
                  <a:srgbClr val="002060"/>
                </a:solidFill>
              </a:rPr>
              <a:t>Leseakt</a:t>
            </a:r>
            <a:r>
              <a:rPr lang="de-DE" sz="2400" dirty="0">
                <a:solidFill>
                  <a:srgbClr val="002060"/>
                </a:solidFill>
              </a:rPr>
              <a:t> </a:t>
            </a:r>
            <a:r>
              <a:rPr lang="de-DE" sz="2400" b="1" dirty="0">
                <a:solidFill>
                  <a:srgbClr val="002060"/>
                </a:solidFill>
              </a:rPr>
              <a:t>metakognitiv steuern </a:t>
            </a:r>
            <a:r>
              <a:rPr lang="de-DE" sz="2400" dirty="0">
                <a:solidFill>
                  <a:srgbClr val="002060"/>
                </a:solidFill>
              </a:rPr>
              <a:t>und sich bei Problemen zu helfen wissen</a:t>
            </a:r>
          </a:p>
          <a:p>
            <a:pPr>
              <a:buFont typeface="Wingdings" pitchFamily="2" charset="2"/>
              <a:buChar char="Ø"/>
            </a:pPr>
            <a:r>
              <a:rPr lang="de-DE" sz="2400" b="1" dirty="0">
                <a:solidFill>
                  <a:srgbClr val="002060"/>
                </a:solidFill>
              </a:rPr>
              <a:t> </a:t>
            </a:r>
            <a:r>
              <a:rPr lang="de-DE" sz="2400" dirty="0">
                <a:solidFill>
                  <a:srgbClr val="002060"/>
                </a:solidFill>
              </a:rPr>
              <a:t>den </a:t>
            </a:r>
            <a:r>
              <a:rPr lang="de-DE" sz="2400" dirty="0" err="1">
                <a:solidFill>
                  <a:srgbClr val="002060"/>
                </a:solidFill>
              </a:rPr>
              <a:t>Lesesprozess</a:t>
            </a:r>
            <a:r>
              <a:rPr lang="de-DE" sz="2400" dirty="0">
                <a:solidFill>
                  <a:srgbClr val="002060"/>
                </a:solidFill>
              </a:rPr>
              <a:t> </a:t>
            </a:r>
            <a:r>
              <a:rPr lang="de-DE" sz="2400" b="1" dirty="0">
                <a:solidFill>
                  <a:srgbClr val="002060"/>
                </a:solidFill>
              </a:rPr>
              <a:t>selbstreguliert evaluieren </a:t>
            </a:r>
            <a:r>
              <a:rPr lang="de-DE" sz="2400" dirty="0">
                <a:solidFill>
                  <a:srgbClr val="002060"/>
                </a:solidFill>
              </a:rPr>
              <a:t>und </a:t>
            </a:r>
            <a:r>
              <a:rPr lang="de-DE" sz="2400" b="1" dirty="0">
                <a:solidFill>
                  <a:srgbClr val="002060"/>
                </a:solidFill>
              </a:rPr>
              <a:t>kommunikativ in die eigene Lebenswelt integrieren </a:t>
            </a:r>
            <a:r>
              <a:rPr lang="de-DE" sz="2400" dirty="0">
                <a:solidFill>
                  <a:srgbClr val="002060"/>
                </a:solidFill>
              </a:rPr>
              <a:t>(mittels „Anschluss-kommunikation“)</a:t>
            </a:r>
            <a:r>
              <a:rPr lang="de-DE" sz="2400" b="1" dirty="0">
                <a:solidFill>
                  <a:srgbClr val="002060"/>
                </a:solidFill>
              </a:rPr>
              <a:t>.</a:t>
            </a:r>
            <a:endParaRPr lang="de-DE" b="1" dirty="0">
              <a:solidFill>
                <a:srgbClr val="002060"/>
              </a:solidFill>
            </a:endParaRPr>
          </a:p>
        </p:txBody>
      </p:sp>
      <p:sp>
        <p:nvSpPr>
          <p:cNvPr id="3" name="Titel 2">
            <a:extLst>
              <a:ext uri="{FF2B5EF4-FFF2-40B4-BE49-F238E27FC236}">
                <a16:creationId xmlns:a16="http://schemas.microsoft.com/office/drawing/2014/main" id="{0EF26807-35CC-244D-B630-9EE06EA4EEEB}"/>
              </a:ext>
            </a:extLst>
          </p:cNvPr>
          <p:cNvSpPr>
            <a:spLocks noGrp="1"/>
          </p:cNvSpPr>
          <p:nvPr>
            <p:ph type="title"/>
          </p:nvPr>
        </p:nvSpPr>
        <p:spPr/>
        <p:txBody>
          <a:bodyPr/>
          <a:lstStyle/>
          <a:p>
            <a:r>
              <a:rPr lang="de-DE" dirty="0"/>
              <a:t> </a:t>
            </a:r>
            <a:r>
              <a:rPr lang="de-DE" b="1" dirty="0"/>
              <a:t>Was ist „eigenständiges Lesen“?</a:t>
            </a:r>
            <a:endParaRPr lang="de-DE" dirty="0"/>
          </a:p>
        </p:txBody>
      </p:sp>
      <p:sp>
        <p:nvSpPr>
          <p:cNvPr id="4" name="Textfeld 3">
            <a:extLst>
              <a:ext uri="{FF2B5EF4-FFF2-40B4-BE49-F238E27FC236}">
                <a16:creationId xmlns:a16="http://schemas.microsoft.com/office/drawing/2014/main" id="{1B839EA3-7DE9-6E4D-A739-7BC777D91013}"/>
              </a:ext>
            </a:extLst>
          </p:cNvPr>
          <p:cNvSpPr txBox="1"/>
          <p:nvPr/>
        </p:nvSpPr>
        <p:spPr>
          <a:xfrm>
            <a:off x="611560" y="5661248"/>
            <a:ext cx="4052007" cy="369332"/>
          </a:xfrm>
          <a:prstGeom prst="rect">
            <a:avLst/>
          </a:prstGeom>
          <a:noFill/>
        </p:spPr>
        <p:txBody>
          <a:bodyPr wrap="none" rtlCol="0">
            <a:spAutoFit/>
          </a:bodyPr>
          <a:lstStyle/>
          <a:p>
            <a:r>
              <a:rPr lang="de-DE" dirty="0"/>
              <a:t>Quelle: Jörgens &amp; Rosebrock 2012, S. 213</a:t>
            </a:r>
          </a:p>
        </p:txBody>
      </p:sp>
    </p:spTree>
    <p:extLst>
      <p:ext uri="{BB962C8B-B14F-4D97-AF65-F5344CB8AC3E}">
        <p14:creationId xmlns:p14="http://schemas.microsoft.com/office/powerpoint/2010/main" val="3545679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70A25-AD7A-6B43-A471-A08EE09C820A}"/>
              </a:ext>
            </a:extLst>
          </p:cNvPr>
          <p:cNvSpPr>
            <a:spLocks noGrp="1"/>
          </p:cNvSpPr>
          <p:nvPr>
            <p:ph type="title"/>
          </p:nvPr>
        </p:nvSpPr>
        <p:spPr>
          <a:xfrm>
            <a:off x="107504" y="10990"/>
            <a:ext cx="8142208" cy="1060287"/>
          </a:xfrm>
        </p:spPr>
        <p:txBody>
          <a:bodyPr>
            <a:normAutofit fontScale="90000"/>
          </a:bodyPr>
          <a:lstStyle/>
          <a:p>
            <a:r>
              <a:rPr lang="de-DE" b="1" dirty="0"/>
              <a:t>Warum sollte „eigenständiges Lesen“ gefördert werden?</a:t>
            </a:r>
            <a:endParaRPr lang="de-DE" dirty="0"/>
          </a:p>
        </p:txBody>
      </p:sp>
      <p:sp>
        <p:nvSpPr>
          <p:cNvPr id="3" name="Textplatzhalter 2">
            <a:extLst>
              <a:ext uri="{FF2B5EF4-FFF2-40B4-BE49-F238E27FC236}">
                <a16:creationId xmlns:a16="http://schemas.microsoft.com/office/drawing/2014/main" id="{900C0F26-C036-854C-98DA-BC276C45E454}"/>
              </a:ext>
            </a:extLst>
          </p:cNvPr>
          <p:cNvSpPr>
            <a:spLocks noGrp="1"/>
          </p:cNvSpPr>
          <p:nvPr>
            <p:ph type="body" sz="quarter" idx="13"/>
          </p:nvPr>
        </p:nvSpPr>
        <p:spPr/>
        <p:txBody>
          <a:bodyPr/>
          <a:lstStyle/>
          <a:p>
            <a:pPr marL="0" indent="0">
              <a:buNone/>
            </a:pPr>
            <a:r>
              <a:rPr lang="de-DE" dirty="0">
                <a:solidFill>
                  <a:srgbClr val="002060"/>
                </a:solidFill>
              </a:rPr>
              <a:t>Jede </a:t>
            </a:r>
            <a:r>
              <a:rPr lang="de-DE" b="1" dirty="0">
                <a:solidFill>
                  <a:srgbClr val="002060"/>
                </a:solidFill>
              </a:rPr>
              <a:t>nachhaltige Leseförderung </a:t>
            </a:r>
            <a:r>
              <a:rPr lang="de-DE" dirty="0">
                <a:solidFill>
                  <a:srgbClr val="002060"/>
                </a:solidFill>
              </a:rPr>
              <a:t>muss auf </a:t>
            </a:r>
            <a:r>
              <a:rPr lang="de-DE" b="1" dirty="0">
                <a:solidFill>
                  <a:srgbClr val="002060"/>
                </a:solidFill>
              </a:rPr>
              <a:t>eigenständiges Lesen </a:t>
            </a:r>
            <a:r>
              <a:rPr lang="de-DE" dirty="0">
                <a:solidFill>
                  <a:srgbClr val="002060"/>
                </a:solidFill>
              </a:rPr>
              <a:t>zielen, das heißt darauf, dass die Lernenden zu </a:t>
            </a:r>
            <a:r>
              <a:rPr lang="de-DE" b="1" dirty="0">
                <a:solidFill>
                  <a:srgbClr val="002060"/>
                </a:solidFill>
              </a:rPr>
              <a:t>autonomen (unabhängigen) </a:t>
            </a:r>
            <a:r>
              <a:rPr lang="de-DE" dirty="0">
                <a:solidFill>
                  <a:srgbClr val="002060"/>
                </a:solidFill>
              </a:rPr>
              <a:t>und sowohl kompetenten als auch intrinsisch motivierten </a:t>
            </a:r>
            <a:r>
              <a:rPr lang="de-DE" b="1" dirty="0">
                <a:solidFill>
                  <a:srgbClr val="002060"/>
                </a:solidFill>
              </a:rPr>
              <a:t>Leserinnen und Lesern </a:t>
            </a:r>
            <a:r>
              <a:rPr lang="de-DE" dirty="0">
                <a:solidFill>
                  <a:srgbClr val="002060"/>
                </a:solidFill>
              </a:rPr>
              <a:t>werden – für private und berufliche Zwecke. </a:t>
            </a:r>
          </a:p>
        </p:txBody>
      </p:sp>
    </p:spTree>
    <p:extLst>
      <p:ext uri="{BB962C8B-B14F-4D97-AF65-F5344CB8AC3E}">
        <p14:creationId xmlns:p14="http://schemas.microsoft.com/office/powerpoint/2010/main" val="309042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7F3B970-2C8F-4D08-9235-D20381BA4024}"/>
              </a:ext>
            </a:extLst>
          </p:cNvPr>
          <p:cNvSpPr>
            <a:spLocks noGrp="1"/>
          </p:cNvSpPr>
          <p:nvPr>
            <p:ph type="title"/>
          </p:nvPr>
        </p:nvSpPr>
        <p:spPr/>
        <p:txBody>
          <a:bodyPr/>
          <a:lstStyle/>
          <a:p>
            <a:endParaRPr lang="de-DE"/>
          </a:p>
        </p:txBody>
      </p:sp>
      <p:grpSp>
        <p:nvGrpSpPr>
          <p:cNvPr id="6" name="Gruppieren 5">
            <a:extLst>
              <a:ext uri="{FF2B5EF4-FFF2-40B4-BE49-F238E27FC236}">
                <a16:creationId xmlns:a16="http://schemas.microsoft.com/office/drawing/2014/main" id="{34D4E9E6-70D1-499C-B61D-4B45B480B437}"/>
              </a:ext>
            </a:extLst>
          </p:cNvPr>
          <p:cNvGrpSpPr/>
          <p:nvPr/>
        </p:nvGrpSpPr>
        <p:grpSpPr>
          <a:xfrm>
            <a:off x="2312053" y="2462384"/>
            <a:ext cx="5728162" cy="1933231"/>
            <a:chOff x="1208269" y="1065384"/>
            <a:chExt cx="5728162" cy="1933231"/>
          </a:xfrm>
        </p:grpSpPr>
        <p:sp>
          <p:nvSpPr>
            <p:cNvPr id="8" name="Rechteck 7">
              <a:extLst>
                <a:ext uri="{FF2B5EF4-FFF2-40B4-BE49-F238E27FC236}">
                  <a16:creationId xmlns:a16="http://schemas.microsoft.com/office/drawing/2014/main" id="{12E0E581-20E3-4B86-AE57-179B53301479}"/>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107342DD-2804-48C2-9E97-E83AEE88F80D}"/>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dirty="0"/>
                <a:t>1. Grundlagen</a:t>
              </a:r>
              <a:endParaRPr lang="de-DE" sz="3200" kern="1200" dirty="0"/>
            </a:p>
          </p:txBody>
        </p:sp>
      </p:grpSp>
      <p:sp>
        <p:nvSpPr>
          <p:cNvPr id="7" name="Ellipse 6">
            <a:extLst>
              <a:ext uri="{FF2B5EF4-FFF2-40B4-BE49-F238E27FC236}">
                <a16:creationId xmlns:a16="http://schemas.microsoft.com/office/drawing/2014/main" id="{EDCB88A2-7A34-4839-8A25-0D6B9837768B}"/>
              </a:ext>
            </a:extLst>
          </p:cNvPr>
          <p:cNvSpPr/>
          <p:nvPr/>
        </p:nvSpPr>
        <p:spPr>
          <a:xfrm>
            <a:off x="1103784" y="2220730"/>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374036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9038763-276B-D94D-B28A-4423CCCF3415}"/>
              </a:ext>
            </a:extLst>
          </p:cNvPr>
          <p:cNvSpPr>
            <a:spLocks noGrp="1"/>
          </p:cNvSpPr>
          <p:nvPr>
            <p:ph type="body" sz="quarter" idx="13"/>
          </p:nvPr>
        </p:nvSpPr>
        <p:spPr/>
        <p:txBody>
          <a:bodyPr/>
          <a:lstStyle/>
          <a:p>
            <a:pPr marL="0" indent="0">
              <a:buNone/>
            </a:pPr>
            <a:endParaRPr lang="de-DE" dirty="0"/>
          </a:p>
        </p:txBody>
      </p:sp>
      <p:sp>
        <p:nvSpPr>
          <p:cNvPr id="3" name="Titel 2">
            <a:extLst>
              <a:ext uri="{FF2B5EF4-FFF2-40B4-BE49-F238E27FC236}">
                <a16:creationId xmlns:a16="http://schemas.microsoft.com/office/drawing/2014/main" id="{A23E2D05-C5E8-8F48-8C45-17221F951DF7}"/>
              </a:ext>
            </a:extLst>
          </p:cNvPr>
          <p:cNvSpPr>
            <a:spLocks noGrp="1"/>
          </p:cNvSpPr>
          <p:nvPr>
            <p:ph type="title"/>
          </p:nvPr>
        </p:nvSpPr>
        <p:spPr/>
        <p:txBody>
          <a:bodyPr/>
          <a:lstStyle/>
          <a:p>
            <a:r>
              <a:rPr lang="de-DE" b="1" dirty="0"/>
              <a:t>Herausforderungen eigenständigen Lesens </a:t>
            </a:r>
          </a:p>
        </p:txBody>
      </p:sp>
      <p:sp>
        <p:nvSpPr>
          <p:cNvPr id="4" name="Textplatzhalter 3">
            <a:extLst>
              <a:ext uri="{FF2B5EF4-FFF2-40B4-BE49-F238E27FC236}">
                <a16:creationId xmlns:a16="http://schemas.microsoft.com/office/drawing/2014/main" id="{A8819215-0CD8-BC49-8024-0A197BB2A6AE}"/>
              </a:ext>
            </a:extLst>
          </p:cNvPr>
          <p:cNvSpPr>
            <a:spLocks noGrp="1"/>
          </p:cNvSpPr>
          <p:nvPr>
            <p:ph type="body" sz="quarter" idx="14"/>
          </p:nvPr>
        </p:nvSpPr>
        <p:spPr/>
        <p:txBody>
          <a:bodyPr>
            <a:normAutofit/>
          </a:bodyPr>
          <a:lstStyle/>
          <a:p>
            <a:pPr marL="0" indent="0">
              <a:buNone/>
            </a:pPr>
            <a:r>
              <a:rPr lang="de-DE" sz="2800" b="1" dirty="0">
                <a:solidFill>
                  <a:srgbClr val="002060"/>
                </a:solidFill>
              </a:rPr>
              <a:t>Herausforderungen </a:t>
            </a:r>
            <a:r>
              <a:rPr lang="de-DE" sz="2400" dirty="0">
                <a:solidFill>
                  <a:srgbClr val="002060"/>
                </a:solidFill>
              </a:rPr>
              <a:t>auf der </a:t>
            </a:r>
          </a:p>
          <a:p>
            <a:pPr marL="0" indent="0">
              <a:buNone/>
            </a:pPr>
            <a:endParaRPr lang="de-DE" sz="2400" dirty="0"/>
          </a:p>
          <a:p>
            <a:pPr>
              <a:buFont typeface="Wingdings" pitchFamily="2" charset="2"/>
              <a:buChar char="Ø"/>
            </a:pPr>
            <a:r>
              <a:rPr lang="de-DE" sz="2400" dirty="0">
                <a:solidFill>
                  <a:srgbClr val="C00000"/>
                </a:solidFill>
              </a:rPr>
              <a:t> </a:t>
            </a:r>
            <a:r>
              <a:rPr lang="de-DE" sz="2400" b="1" dirty="0">
                <a:solidFill>
                  <a:srgbClr val="C00000"/>
                </a:solidFill>
              </a:rPr>
              <a:t>Prozessebene</a:t>
            </a:r>
          </a:p>
          <a:p>
            <a:pPr>
              <a:buFont typeface="Wingdings" pitchFamily="2" charset="2"/>
              <a:buChar char="Ø"/>
            </a:pPr>
            <a:r>
              <a:rPr lang="de-DE" sz="2400" b="1" dirty="0">
                <a:solidFill>
                  <a:srgbClr val="C00000"/>
                </a:solidFill>
              </a:rPr>
              <a:t> Subjektebene </a:t>
            </a:r>
          </a:p>
          <a:p>
            <a:pPr>
              <a:buFont typeface="Wingdings" pitchFamily="2" charset="2"/>
              <a:buChar char="Ø"/>
            </a:pPr>
            <a:r>
              <a:rPr lang="de-DE" sz="2400" b="1" dirty="0">
                <a:solidFill>
                  <a:srgbClr val="C00000"/>
                </a:solidFill>
              </a:rPr>
              <a:t> sozialen Ebene </a:t>
            </a:r>
          </a:p>
          <a:p>
            <a:pPr>
              <a:buFont typeface="Wingdings" pitchFamily="2" charset="2"/>
              <a:buChar char="Ø"/>
            </a:pPr>
            <a:endParaRPr lang="de-DE" sz="2400" b="1" dirty="0">
              <a:solidFill>
                <a:srgbClr val="C00000"/>
              </a:solidFill>
            </a:endParaRPr>
          </a:p>
          <a:p>
            <a:pPr marL="0" indent="0">
              <a:buNone/>
            </a:pPr>
            <a:r>
              <a:rPr lang="de-DE" sz="2400" dirty="0">
                <a:solidFill>
                  <a:srgbClr val="002060"/>
                </a:solidFill>
              </a:rPr>
              <a:t>besonders für leseschwache und leseferne Kinder und Jugendliche!</a:t>
            </a:r>
          </a:p>
        </p:txBody>
      </p:sp>
      <p:pic>
        <p:nvPicPr>
          <p:cNvPr id="5" name="Grafik 4">
            <a:extLst>
              <a:ext uri="{FF2B5EF4-FFF2-40B4-BE49-F238E27FC236}">
                <a16:creationId xmlns:a16="http://schemas.microsoft.com/office/drawing/2014/main" id="{9CA1CC9C-EF04-A043-9884-7780ACE0958F}"/>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341438"/>
            <a:ext cx="4685599" cy="4103687"/>
          </a:xfrm>
          <a:prstGeom prst="rect">
            <a:avLst/>
          </a:prstGeom>
        </p:spPr>
      </p:pic>
    </p:spTree>
    <p:extLst>
      <p:ext uri="{BB962C8B-B14F-4D97-AF65-F5344CB8AC3E}">
        <p14:creationId xmlns:p14="http://schemas.microsoft.com/office/powerpoint/2010/main" val="4027051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9BDA402-5613-E327-F4D0-B4D22AFE910B}"/>
              </a:ext>
            </a:extLst>
          </p:cNvPr>
          <p:cNvSpPr>
            <a:spLocks noGrp="1"/>
          </p:cNvSpPr>
          <p:nvPr>
            <p:ph type="title"/>
          </p:nvPr>
        </p:nvSpPr>
        <p:spPr/>
        <p:txBody>
          <a:bodyPr>
            <a:normAutofit fontScale="90000"/>
          </a:bodyPr>
          <a:lstStyle/>
          <a:p>
            <a:r>
              <a:rPr lang="de-DE" sz="3200" b="1" dirty="0"/>
              <a:t>Herausforderungen eigenständigen Lesens auf den drei Ebenen</a:t>
            </a:r>
            <a:endParaRPr lang="de-DE" dirty="0"/>
          </a:p>
        </p:txBody>
      </p:sp>
      <p:graphicFrame>
        <p:nvGraphicFramePr>
          <p:cNvPr id="6" name="Diagramm 5">
            <a:extLst>
              <a:ext uri="{FF2B5EF4-FFF2-40B4-BE49-F238E27FC236}">
                <a16:creationId xmlns:a16="http://schemas.microsoft.com/office/drawing/2014/main" id="{E7394616-3D7A-8B5D-B262-8101BE78B386}"/>
              </a:ext>
            </a:extLst>
          </p:cNvPr>
          <p:cNvGraphicFramePr/>
          <p:nvPr>
            <p:extLst>
              <p:ext uri="{D42A27DB-BD31-4B8C-83A1-F6EECF244321}">
                <p14:modId xmlns:p14="http://schemas.microsoft.com/office/powerpoint/2010/main" val="600101612"/>
              </p:ext>
            </p:extLst>
          </p:nvPr>
        </p:nvGraphicFramePr>
        <p:xfrm>
          <a:off x="323528" y="1484784"/>
          <a:ext cx="8569647" cy="410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8198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E0F43702-D4F6-E740-8728-515F6B84E3F0}"/>
              </a:ext>
            </a:extLst>
          </p:cNvPr>
          <p:cNvGraphicFramePr/>
          <p:nvPr/>
        </p:nvGraphicFramePr>
        <p:xfrm>
          <a:off x="323528" y="1341438"/>
          <a:ext cx="8569647" cy="4607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99C8069D-56C4-EC4B-9392-237006BE828F}"/>
              </a:ext>
            </a:extLst>
          </p:cNvPr>
          <p:cNvSpPr>
            <a:spLocks noGrp="1"/>
          </p:cNvSpPr>
          <p:nvPr>
            <p:ph type="title"/>
          </p:nvPr>
        </p:nvSpPr>
        <p:spPr/>
        <p:txBody>
          <a:bodyPr>
            <a:normAutofit fontScale="90000"/>
          </a:bodyPr>
          <a:lstStyle/>
          <a:p>
            <a:r>
              <a:rPr lang="de-DE" b="1" dirty="0"/>
              <a:t>„Lesekulturelle Fähigkeiten“, über die leseferne Kinder und Jugendliche kaum verfügen:</a:t>
            </a:r>
            <a:endParaRPr lang="de-DE" dirty="0"/>
          </a:p>
        </p:txBody>
      </p:sp>
      <p:sp>
        <p:nvSpPr>
          <p:cNvPr id="2" name="Textfeld 1">
            <a:extLst>
              <a:ext uri="{FF2B5EF4-FFF2-40B4-BE49-F238E27FC236}">
                <a16:creationId xmlns:a16="http://schemas.microsoft.com/office/drawing/2014/main" id="{91CBF97C-81B9-DE42-BC3C-8E872AEA220A}"/>
              </a:ext>
            </a:extLst>
          </p:cNvPr>
          <p:cNvSpPr txBox="1"/>
          <p:nvPr/>
        </p:nvSpPr>
        <p:spPr>
          <a:xfrm>
            <a:off x="1403648" y="5949280"/>
            <a:ext cx="3264035" cy="369332"/>
          </a:xfrm>
          <a:prstGeom prst="rect">
            <a:avLst/>
          </a:prstGeom>
          <a:noFill/>
        </p:spPr>
        <p:txBody>
          <a:bodyPr wrap="none" rtlCol="0">
            <a:spAutoFit/>
          </a:bodyPr>
          <a:lstStyle/>
          <a:p>
            <a:r>
              <a:rPr lang="de-DE" dirty="0"/>
              <a:t>Quelle: C. </a:t>
            </a:r>
            <a:r>
              <a:rPr lang="de-DE" dirty="0" err="1"/>
              <a:t>Rieckmann</a:t>
            </a:r>
            <a:r>
              <a:rPr lang="de-DE" dirty="0"/>
              <a:t> 2015, S. 83</a:t>
            </a:r>
          </a:p>
        </p:txBody>
      </p:sp>
    </p:spTree>
    <p:extLst>
      <p:ext uri="{BB962C8B-B14F-4D97-AF65-F5344CB8AC3E}">
        <p14:creationId xmlns:p14="http://schemas.microsoft.com/office/powerpoint/2010/main" val="2335152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7E77829-9833-E6F9-0402-B6AD3D5B9D43}"/>
              </a:ext>
            </a:extLst>
          </p:cNvPr>
          <p:cNvSpPr>
            <a:spLocks noGrp="1"/>
          </p:cNvSpPr>
          <p:nvPr>
            <p:ph type="body" sz="quarter" idx="13"/>
          </p:nvPr>
        </p:nvSpPr>
        <p:spPr/>
        <p:txBody>
          <a:bodyPr/>
          <a:lstStyle/>
          <a:p>
            <a:endParaRPr lang="de-DE"/>
          </a:p>
        </p:txBody>
      </p:sp>
      <p:sp>
        <p:nvSpPr>
          <p:cNvPr id="3" name="Titel 2">
            <a:extLst>
              <a:ext uri="{FF2B5EF4-FFF2-40B4-BE49-F238E27FC236}">
                <a16:creationId xmlns:a16="http://schemas.microsoft.com/office/drawing/2014/main" id="{130DA31F-E285-3D28-04DC-EB12448E0982}"/>
              </a:ext>
            </a:extLst>
          </p:cNvPr>
          <p:cNvSpPr>
            <a:spLocks noGrp="1"/>
          </p:cNvSpPr>
          <p:nvPr>
            <p:ph type="title"/>
          </p:nvPr>
        </p:nvSpPr>
        <p:spPr/>
        <p:txBody>
          <a:bodyPr>
            <a:normAutofit fontScale="90000"/>
          </a:bodyPr>
          <a:lstStyle/>
          <a:p>
            <a:r>
              <a:rPr lang="de-DE" b="1" dirty="0"/>
              <a:t>Förderung eigenständigen Lesens durch </a:t>
            </a:r>
            <a:br>
              <a:rPr lang="de-DE" b="1" dirty="0"/>
            </a:br>
            <a:r>
              <a:rPr lang="de-DE" b="1" dirty="0"/>
              <a:t>„unterstützte stille Lesezeiten“</a:t>
            </a:r>
            <a:endParaRPr lang="de-DE" dirty="0"/>
          </a:p>
        </p:txBody>
      </p:sp>
      <p:graphicFrame>
        <p:nvGraphicFramePr>
          <p:cNvPr id="4" name="Diagramm 3">
            <a:extLst>
              <a:ext uri="{FF2B5EF4-FFF2-40B4-BE49-F238E27FC236}">
                <a16:creationId xmlns:a16="http://schemas.microsoft.com/office/drawing/2014/main" id="{FE890742-0EEF-2F1D-3DDA-E5E8FB7389FB}"/>
              </a:ext>
            </a:extLst>
          </p:cNvPr>
          <p:cNvGraphicFramePr/>
          <p:nvPr/>
        </p:nvGraphicFramePr>
        <p:xfrm>
          <a:off x="475928" y="1493838"/>
          <a:ext cx="8569647" cy="410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7077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E0F43702-D4F6-E740-8728-515F6B84E3F0}"/>
              </a:ext>
            </a:extLst>
          </p:cNvPr>
          <p:cNvGraphicFramePr/>
          <p:nvPr/>
        </p:nvGraphicFramePr>
        <p:xfrm>
          <a:off x="323528" y="1341438"/>
          <a:ext cx="8569647" cy="4607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99C8069D-56C4-EC4B-9392-237006BE828F}"/>
              </a:ext>
            </a:extLst>
          </p:cNvPr>
          <p:cNvSpPr>
            <a:spLocks noGrp="1"/>
          </p:cNvSpPr>
          <p:nvPr>
            <p:ph type="title"/>
          </p:nvPr>
        </p:nvSpPr>
        <p:spPr/>
        <p:txBody>
          <a:bodyPr>
            <a:normAutofit fontScale="90000"/>
          </a:bodyPr>
          <a:lstStyle/>
          <a:p>
            <a:r>
              <a:rPr lang="de-DE" b="1" dirty="0"/>
              <a:t>Leseengagement unterstützen durch regelmäßige Einzelberatungen („Lehrer-Schüler-Konferenzen“)</a:t>
            </a:r>
            <a:endParaRPr lang="de-DE" dirty="0"/>
          </a:p>
        </p:txBody>
      </p:sp>
      <p:sp>
        <p:nvSpPr>
          <p:cNvPr id="2" name="Textfeld 1">
            <a:extLst>
              <a:ext uri="{FF2B5EF4-FFF2-40B4-BE49-F238E27FC236}">
                <a16:creationId xmlns:a16="http://schemas.microsoft.com/office/drawing/2014/main" id="{91CBF97C-81B9-DE42-BC3C-8E872AEA220A}"/>
              </a:ext>
            </a:extLst>
          </p:cNvPr>
          <p:cNvSpPr txBox="1"/>
          <p:nvPr/>
        </p:nvSpPr>
        <p:spPr>
          <a:xfrm>
            <a:off x="1403648" y="5949280"/>
            <a:ext cx="3498137" cy="369332"/>
          </a:xfrm>
          <a:prstGeom prst="rect">
            <a:avLst/>
          </a:prstGeom>
          <a:noFill/>
        </p:spPr>
        <p:txBody>
          <a:bodyPr wrap="none" rtlCol="0">
            <a:spAutoFit/>
          </a:bodyPr>
          <a:lstStyle/>
          <a:p>
            <a:r>
              <a:rPr lang="de-DE" dirty="0"/>
              <a:t>Quelle: C. </a:t>
            </a:r>
            <a:r>
              <a:rPr lang="de-DE" dirty="0" err="1"/>
              <a:t>Rieckmann</a:t>
            </a:r>
            <a:r>
              <a:rPr lang="de-DE" dirty="0"/>
              <a:t> 2015, S. 17 ff.</a:t>
            </a:r>
          </a:p>
        </p:txBody>
      </p:sp>
    </p:spTree>
    <p:extLst>
      <p:ext uri="{BB962C8B-B14F-4D97-AF65-F5344CB8AC3E}">
        <p14:creationId xmlns:p14="http://schemas.microsoft.com/office/powerpoint/2010/main" val="1036241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9CF0682F-E6F6-E04A-8B4E-E5B343AABFFB}"/>
              </a:ext>
            </a:extLst>
          </p:cNvPr>
          <p:cNvGraphicFramePr/>
          <p:nvPr/>
        </p:nvGraphicFramePr>
        <p:xfrm>
          <a:off x="323528" y="1341438"/>
          <a:ext cx="8569647" cy="410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DE529421-9618-CD4E-A313-FB1700383CC5}"/>
              </a:ext>
            </a:extLst>
          </p:cNvPr>
          <p:cNvSpPr>
            <a:spLocks noGrp="1"/>
          </p:cNvSpPr>
          <p:nvPr>
            <p:ph type="title"/>
          </p:nvPr>
        </p:nvSpPr>
        <p:spPr>
          <a:xfrm>
            <a:off x="323528" y="10990"/>
            <a:ext cx="8424936" cy="1060287"/>
          </a:xfrm>
        </p:spPr>
        <p:txBody>
          <a:bodyPr>
            <a:normAutofit fontScale="90000"/>
          </a:bodyPr>
          <a:lstStyle/>
          <a:p>
            <a:r>
              <a:rPr lang="de-DE" b="1" dirty="0"/>
              <a:t>„Text-Leser-Passung“ unterstützen durch anregende Leseumgebung und Lesestoffe</a:t>
            </a:r>
          </a:p>
        </p:txBody>
      </p:sp>
      <p:sp>
        <p:nvSpPr>
          <p:cNvPr id="6" name="Textfeld 5">
            <a:extLst>
              <a:ext uri="{FF2B5EF4-FFF2-40B4-BE49-F238E27FC236}">
                <a16:creationId xmlns:a16="http://schemas.microsoft.com/office/drawing/2014/main" id="{59F96533-91E5-4448-B87E-992403225E40}"/>
              </a:ext>
            </a:extLst>
          </p:cNvPr>
          <p:cNvSpPr txBox="1"/>
          <p:nvPr/>
        </p:nvSpPr>
        <p:spPr>
          <a:xfrm>
            <a:off x="755576" y="5949280"/>
            <a:ext cx="3498137" cy="369332"/>
          </a:xfrm>
          <a:prstGeom prst="rect">
            <a:avLst/>
          </a:prstGeom>
          <a:noFill/>
        </p:spPr>
        <p:txBody>
          <a:bodyPr wrap="none" rtlCol="0">
            <a:spAutoFit/>
          </a:bodyPr>
          <a:lstStyle/>
          <a:p>
            <a:r>
              <a:rPr lang="de-DE" dirty="0"/>
              <a:t>Quelle: C. </a:t>
            </a:r>
            <a:r>
              <a:rPr lang="de-DE" dirty="0" err="1"/>
              <a:t>Rieckmann</a:t>
            </a:r>
            <a:r>
              <a:rPr lang="de-DE" dirty="0"/>
              <a:t> 2015, S. 10 ff.</a:t>
            </a:r>
          </a:p>
        </p:txBody>
      </p:sp>
    </p:spTree>
    <p:extLst>
      <p:ext uri="{BB962C8B-B14F-4D97-AF65-F5344CB8AC3E}">
        <p14:creationId xmlns:p14="http://schemas.microsoft.com/office/powerpoint/2010/main" val="831677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C18EFBB-487C-734A-A7FF-B7EA5EFC7092}"/>
              </a:ext>
            </a:extLst>
          </p:cNvPr>
          <p:cNvSpPr>
            <a:spLocks noGrp="1"/>
          </p:cNvSpPr>
          <p:nvPr>
            <p:ph type="body" sz="quarter" idx="13"/>
          </p:nvPr>
        </p:nvSpPr>
        <p:spPr/>
        <p:txBody>
          <a:bodyPr>
            <a:normAutofit/>
          </a:bodyPr>
          <a:lstStyle/>
          <a:p>
            <a:pPr marL="0" indent="0">
              <a:buNone/>
            </a:pPr>
            <a:r>
              <a:rPr lang="de-DE" sz="2400" dirty="0">
                <a:solidFill>
                  <a:srgbClr val="002060"/>
                </a:solidFill>
              </a:rPr>
              <a:t>Das</a:t>
            </a:r>
            <a:r>
              <a:rPr lang="de-DE" sz="2400" dirty="0"/>
              <a:t> </a:t>
            </a:r>
            <a:r>
              <a:rPr lang="de-DE" sz="2400" b="1" dirty="0">
                <a:solidFill>
                  <a:srgbClr val="C00000"/>
                </a:solidFill>
              </a:rPr>
              <a:t>Genre-Rad </a:t>
            </a:r>
            <a:r>
              <a:rPr lang="de-DE" sz="2400" dirty="0">
                <a:solidFill>
                  <a:srgbClr val="002060"/>
                </a:solidFill>
              </a:rPr>
              <a:t>soll die Kenntnis verschiedener Genres (Textsorten) und Erzählmuster bei ungeübten Lesern fördern.</a:t>
            </a:r>
          </a:p>
          <a:p>
            <a:pPr marL="0" indent="0">
              <a:buNone/>
            </a:pPr>
            <a:r>
              <a:rPr lang="de-DE" sz="2400" b="1" dirty="0">
                <a:solidFill>
                  <a:srgbClr val="C00000"/>
                </a:solidFill>
              </a:rPr>
              <a:t>Regel: </a:t>
            </a:r>
            <a:r>
              <a:rPr lang="de-DE" sz="2400" dirty="0">
                <a:solidFill>
                  <a:srgbClr val="002060"/>
                </a:solidFill>
              </a:rPr>
              <a:t>„Du darfst erst ein zweites Buch aus einem Genre wählen, wenn du aus allen anderen Genres auch schon ein Buch gelesen hast.“ (</a:t>
            </a:r>
            <a:r>
              <a:rPr lang="de-DE" sz="2400" dirty="0" err="1">
                <a:solidFill>
                  <a:srgbClr val="002060"/>
                </a:solidFill>
              </a:rPr>
              <a:t>Rieckmann</a:t>
            </a:r>
            <a:r>
              <a:rPr lang="de-DE" sz="2400" dirty="0">
                <a:solidFill>
                  <a:srgbClr val="002060"/>
                </a:solidFill>
              </a:rPr>
              <a:t> 2015, S. 12)</a:t>
            </a:r>
            <a:endParaRPr lang="de-DE" sz="2400" b="1" dirty="0">
              <a:solidFill>
                <a:srgbClr val="002060"/>
              </a:solidFill>
            </a:endParaRPr>
          </a:p>
        </p:txBody>
      </p:sp>
      <p:sp>
        <p:nvSpPr>
          <p:cNvPr id="3" name="Titel 2">
            <a:extLst>
              <a:ext uri="{FF2B5EF4-FFF2-40B4-BE49-F238E27FC236}">
                <a16:creationId xmlns:a16="http://schemas.microsoft.com/office/drawing/2014/main" id="{9CD8C819-9113-D84C-B3F2-4EBACE80AB8C}"/>
              </a:ext>
            </a:extLst>
          </p:cNvPr>
          <p:cNvSpPr>
            <a:spLocks noGrp="1"/>
          </p:cNvSpPr>
          <p:nvPr>
            <p:ph type="title"/>
          </p:nvPr>
        </p:nvSpPr>
        <p:spPr/>
        <p:txBody>
          <a:bodyPr/>
          <a:lstStyle/>
          <a:p>
            <a:r>
              <a:rPr lang="de-DE" b="1" dirty="0"/>
              <a:t>Textsortenkenntnis fördern: Das Genre-Rad</a:t>
            </a:r>
          </a:p>
        </p:txBody>
      </p:sp>
      <p:sp>
        <p:nvSpPr>
          <p:cNvPr id="4" name="Textplatzhalter 3">
            <a:extLst>
              <a:ext uri="{FF2B5EF4-FFF2-40B4-BE49-F238E27FC236}">
                <a16:creationId xmlns:a16="http://schemas.microsoft.com/office/drawing/2014/main" id="{F1C5D137-F137-3642-8630-4B2A7644A715}"/>
              </a:ext>
            </a:extLst>
          </p:cNvPr>
          <p:cNvSpPr>
            <a:spLocks noGrp="1"/>
          </p:cNvSpPr>
          <p:nvPr>
            <p:ph type="body" sz="quarter" idx="14"/>
          </p:nvPr>
        </p:nvSpPr>
        <p:spPr/>
        <p:txBody>
          <a:bodyPr/>
          <a:lstStyle/>
          <a:p>
            <a:pPr marL="0" indent="0">
              <a:buNone/>
            </a:pPr>
            <a:endParaRPr lang="de-DE" dirty="0"/>
          </a:p>
        </p:txBody>
      </p:sp>
      <p:pic>
        <p:nvPicPr>
          <p:cNvPr id="6" name="Grafik 5">
            <a:extLst>
              <a:ext uri="{FF2B5EF4-FFF2-40B4-BE49-F238E27FC236}">
                <a16:creationId xmlns:a16="http://schemas.microsoft.com/office/drawing/2014/main" id="{24F809F9-6F6C-314D-9E21-FF1D2CD8DF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7" y="1341437"/>
            <a:ext cx="4100489" cy="4103687"/>
          </a:xfrm>
          <a:prstGeom prst="rect">
            <a:avLst/>
          </a:prstGeom>
        </p:spPr>
      </p:pic>
    </p:spTree>
    <p:extLst>
      <p:ext uri="{BB962C8B-B14F-4D97-AF65-F5344CB8AC3E}">
        <p14:creationId xmlns:p14="http://schemas.microsoft.com/office/powerpoint/2010/main" val="3792541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2211827-6FA4-9547-BCD3-BDC31630B914}"/>
              </a:ext>
            </a:extLst>
          </p:cNvPr>
          <p:cNvSpPr>
            <a:spLocks noGrp="1"/>
          </p:cNvSpPr>
          <p:nvPr>
            <p:ph type="body" sz="quarter" idx="13"/>
          </p:nvPr>
        </p:nvSpPr>
        <p:spPr/>
        <p:txBody>
          <a:bodyPr/>
          <a:lstStyle/>
          <a:p>
            <a:pPr marL="0" indent="0">
              <a:buNone/>
            </a:pPr>
            <a:endParaRPr lang="de-DE" dirty="0"/>
          </a:p>
        </p:txBody>
      </p:sp>
      <p:sp>
        <p:nvSpPr>
          <p:cNvPr id="3" name="Titel 2">
            <a:extLst>
              <a:ext uri="{FF2B5EF4-FFF2-40B4-BE49-F238E27FC236}">
                <a16:creationId xmlns:a16="http://schemas.microsoft.com/office/drawing/2014/main" id="{492B8694-E6CF-2A4F-B0A2-6B4C687E0209}"/>
              </a:ext>
            </a:extLst>
          </p:cNvPr>
          <p:cNvSpPr>
            <a:spLocks noGrp="1"/>
          </p:cNvSpPr>
          <p:nvPr>
            <p:ph type="title"/>
          </p:nvPr>
        </p:nvSpPr>
        <p:spPr>
          <a:xfrm>
            <a:off x="323528" y="19343"/>
            <a:ext cx="7926184" cy="1060287"/>
          </a:xfrm>
        </p:spPr>
        <p:txBody>
          <a:bodyPr>
            <a:normAutofit fontScale="90000"/>
          </a:bodyPr>
          <a:lstStyle/>
          <a:p>
            <a:r>
              <a:rPr lang="de-DE" b="1" dirty="0"/>
              <a:t>Das Genre-Rad: Die verschiedenen Textsorten (Beispiel aus </a:t>
            </a:r>
            <a:r>
              <a:rPr lang="de-DE" b="1" dirty="0" err="1"/>
              <a:t>Rieckmann</a:t>
            </a:r>
            <a:r>
              <a:rPr lang="de-DE" b="1" dirty="0"/>
              <a:t> 2015, S. 12)</a:t>
            </a:r>
          </a:p>
        </p:txBody>
      </p:sp>
      <p:graphicFrame>
        <p:nvGraphicFramePr>
          <p:cNvPr id="4" name="Tabelle 4">
            <a:extLst>
              <a:ext uri="{FF2B5EF4-FFF2-40B4-BE49-F238E27FC236}">
                <a16:creationId xmlns:a16="http://schemas.microsoft.com/office/drawing/2014/main" id="{E323435E-DC0F-EE42-9035-5EA05B73C695}"/>
              </a:ext>
            </a:extLst>
          </p:cNvPr>
          <p:cNvGraphicFramePr>
            <a:graphicFrameLocks noGrp="1"/>
          </p:cNvGraphicFramePr>
          <p:nvPr>
            <p:extLst>
              <p:ext uri="{D42A27DB-BD31-4B8C-83A1-F6EECF244321}">
                <p14:modId xmlns:p14="http://schemas.microsoft.com/office/powerpoint/2010/main" val="1158955991"/>
              </p:ext>
            </p:extLst>
          </p:nvPr>
        </p:nvGraphicFramePr>
        <p:xfrm>
          <a:off x="177570" y="1196752"/>
          <a:ext cx="8858926" cy="5328593"/>
        </p:xfrm>
        <a:graphic>
          <a:graphicData uri="http://schemas.openxmlformats.org/drawingml/2006/table">
            <a:tbl>
              <a:tblPr firstRow="1" bandRow="1">
                <a:tableStyleId>{7DF18680-E054-41AD-8BC1-D1AEF772440D}</a:tableStyleId>
              </a:tblPr>
              <a:tblGrid>
                <a:gridCol w="3322275">
                  <a:extLst>
                    <a:ext uri="{9D8B030D-6E8A-4147-A177-3AD203B41FA5}">
                      <a16:colId xmlns:a16="http://schemas.microsoft.com/office/drawing/2014/main" val="2006836"/>
                    </a:ext>
                  </a:extLst>
                </a:gridCol>
                <a:gridCol w="5536651">
                  <a:extLst>
                    <a:ext uri="{9D8B030D-6E8A-4147-A177-3AD203B41FA5}">
                      <a16:colId xmlns:a16="http://schemas.microsoft.com/office/drawing/2014/main" val="124645519"/>
                    </a:ext>
                  </a:extLst>
                </a:gridCol>
              </a:tblGrid>
              <a:tr h="529743">
                <a:tc>
                  <a:txBody>
                    <a:bodyPr/>
                    <a:lstStyle/>
                    <a:p>
                      <a:r>
                        <a:rPr lang="de-DE" sz="2800" dirty="0">
                          <a:solidFill>
                            <a:schemeClr val="bg1"/>
                          </a:solidFill>
                        </a:rPr>
                        <a:t>Textsorte</a:t>
                      </a:r>
                    </a:p>
                  </a:txBody>
                  <a:tcPr/>
                </a:tc>
                <a:tc>
                  <a:txBody>
                    <a:bodyPr/>
                    <a:lstStyle/>
                    <a:p>
                      <a:r>
                        <a:rPr lang="de-DE" sz="2800" dirty="0"/>
                        <a:t>Kriterien</a:t>
                      </a:r>
                    </a:p>
                  </a:txBody>
                  <a:tcPr/>
                </a:tc>
                <a:extLst>
                  <a:ext uri="{0D108BD9-81ED-4DB2-BD59-A6C34878D82A}">
                    <a16:rowId xmlns:a16="http://schemas.microsoft.com/office/drawing/2014/main" val="4019788203"/>
                  </a:ext>
                </a:extLst>
              </a:tr>
              <a:tr h="716711">
                <a:tc>
                  <a:txBody>
                    <a:bodyPr/>
                    <a:lstStyle/>
                    <a:p>
                      <a:r>
                        <a:rPr lang="de-DE" sz="2400" b="1" dirty="0">
                          <a:solidFill>
                            <a:schemeClr val="tx1"/>
                          </a:solidFill>
                        </a:rPr>
                        <a:t>Wahre Geschichten</a:t>
                      </a:r>
                    </a:p>
                  </a:txBody>
                  <a:tcPr/>
                </a:tc>
                <a:tc>
                  <a:txBody>
                    <a:bodyPr/>
                    <a:lstStyle/>
                    <a:p>
                      <a:r>
                        <a:rPr lang="de-DE" sz="2000" dirty="0"/>
                        <a:t>(Kinder-)</a:t>
                      </a:r>
                      <a:r>
                        <a:rPr lang="de-DE" sz="2000" dirty="0" err="1"/>
                        <a:t>Lit</a:t>
                      </a:r>
                      <a:r>
                        <a:rPr lang="de-DE" sz="2000" dirty="0"/>
                        <a:t>. Realismus; soziale Probleme, Alltag, Komisches, Besonderes</a:t>
                      </a:r>
                    </a:p>
                  </a:txBody>
                  <a:tcPr/>
                </a:tc>
                <a:extLst>
                  <a:ext uri="{0D108BD9-81ED-4DB2-BD59-A6C34878D82A}">
                    <a16:rowId xmlns:a16="http://schemas.microsoft.com/office/drawing/2014/main" val="1108260626"/>
                  </a:ext>
                </a:extLst>
              </a:tr>
              <a:tr h="716711">
                <a:tc>
                  <a:txBody>
                    <a:bodyPr/>
                    <a:lstStyle/>
                    <a:p>
                      <a:r>
                        <a:rPr lang="de-DE" sz="2400" b="1" dirty="0"/>
                        <a:t>Fantasy &amp; Märchen</a:t>
                      </a:r>
                    </a:p>
                  </a:txBody>
                  <a:tcPr/>
                </a:tc>
                <a:tc>
                  <a:txBody>
                    <a:bodyPr/>
                    <a:lstStyle/>
                    <a:p>
                      <a:r>
                        <a:rPr lang="de-DE" sz="2000" dirty="0"/>
                        <a:t>Wunderbare Erzählungen aus einer anderen Welt (auch komisch, spannend oder abenteuerlich)</a:t>
                      </a:r>
                    </a:p>
                  </a:txBody>
                  <a:tcPr/>
                </a:tc>
                <a:extLst>
                  <a:ext uri="{0D108BD9-81ED-4DB2-BD59-A6C34878D82A}">
                    <a16:rowId xmlns:a16="http://schemas.microsoft.com/office/drawing/2014/main" val="2107272919"/>
                  </a:ext>
                </a:extLst>
              </a:tr>
              <a:tr h="841357">
                <a:tc>
                  <a:txBody>
                    <a:bodyPr/>
                    <a:lstStyle/>
                    <a:p>
                      <a:r>
                        <a:rPr lang="de-DE" sz="2400" b="1" dirty="0"/>
                        <a:t>Abenteuer &amp; </a:t>
                      </a:r>
                      <a:r>
                        <a:rPr lang="de-DE" sz="2400" b="1" dirty="0" err="1"/>
                        <a:t>Unheim-liches</a:t>
                      </a:r>
                      <a:endParaRPr lang="de-DE" sz="2400" b="1" dirty="0"/>
                    </a:p>
                  </a:txBody>
                  <a:tcPr/>
                </a:tc>
                <a:tc>
                  <a:txBody>
                    <a:bodyPr/>
                    <a:lstStyle/>
                    <a:p>
                      <a:r>
                        <a:rPr lang="de-DE" sz="2000" dirty="0"/>
                        <a:t>Spannende Erzählungen mit den Themen Auszug, Aufgaben, Bewährung; </a:t>
                      </a:r>
                      <a:r>
                        <a:rPr lang="de-DE" sz="2000" dirty="0" err="1"/>
                        <a:t>realist</a:t>
                      </a:r>
                      <a:r>
                        <a:rPr lang="de-DE" sz="2000" dirty="0"/>
                        <a:t>. Grundtönung</a:t>
                      </a:r>
                    </a:p>
                  </a:txBody>
                  <a:tcPr/>
                </a:tc>
                <a:extLst>
                  <a:ext uri="{0D108BD9-81ED-4DB2-BD59-A6C34878D82A}">
                    <a16:rowId xmlns:a16="http://schemas.microsoft.com/office/drawing/2014/main" val="3275322139"/>
                  </a:ext>
                </a:extLst>
              </a:tr>
              <a:tr h="841357">
                <a:tc>
                  <a:txBody>
                    <a:bodyPr/>
                    <a:lstStyle/>
                    <a:p>
                      <a:r>
                        <a:rPr lang="de-DE" sz="2400" b="1" dirty="0"/>
                        <a:t>Sachliteratur &amp; Zeit-schriften</a:t>
                      </a:r>
                    </a:p>
                  </a:txBody>
                  <a:tcPr/>
                </a:tc>
                <a:tc>
                  <a:txBody>
                    <a:bodyPr/>
                    <a:lstStyle/>
                    <a:p>
                      <a:r>
                        <a:rPr lang="de-DE" sz="2000" dirty="0"/>
                        <a:t>Auf Themen, nicht auf Stories bezogen</a:t>
                      </a:r>
                    </a:p>
                  </a:txBody>
                  <a:tcPr/>
                </a:tc>
                <a:extLst>
                  <a:ext uri="{0D108BD9-81ED-4DB2-BD59-A6C34878D82A}">
                    <a16:rowId xmlns:a16="http://schemas.microsoft.com/office/drawing/2014/main" val="1363416705"/>
                  </a:ext>
                </a:extLst>
              </a:tr>
              <a:tr h="841357">
                <a:tc>
                  <a:txBody>
                    <a:bodyPr/>
                    <a:lstStyle/>
                    <a:p>
                      <a:r>
                        <a:rPr lang="de-DE" sz="2400" b="1" dirty="0"/>
                        <a:t>Serienliteratur (Kinder-banden, Kinderkrimis)</a:t>
                      </a:r>
                    </a:p>
                  </a:txBody>
                  <a:tcPr/>
                </a:tc>
                <a:tc>
                  <a:txBody>
                    <a:bodyPr/>
                    <a:lstStyle/>
                    <a:p>
                      <a:r>
                        <a:rPr lang="de-DE" sz="2000" dirty="0"/>
                        <a:t>Serienschemata, z.B. Krimischema wird verwirklicht</a:t>
                      </a:r>
                    </a:p>
                  </a:txBody>
                  <a:tcPr/>
                </a:tc>
                <a:extLst>
                  <a:ext uri="{0D108BD9-81ED-4DB2-BD59-A6C34878D82A}">
                    <a16:rowId xmlns:a16="http://schemas.microsoft.com/office/drawing/2014/main" val="3751144136"/>
                  </a:ext>
                </a:extLst>
              </a:tr>
              <a:tr h="841357">
                <a:tc>
                  <a:txBody>
                    <a:bodyPr/>
                    <a:lstStyle/>
                    <a:p>
                      <a:r>
                        <a:rPr lang="de-DE" sz="2400" b="1" dirty="0"/>
                        <a:t>Comics, Bücher zum Fernsehen</a:t>
                      </a:r>
                    </a:p>
                  </a:txBody>
                  <a:tcPr/>
                </a:tc>
                <a:tc>
                  <a:txBody>
                    <a:bodyPr/>
                    <a:lstStyle/>
                    <a:p>
                      <a:r>
                        <a:rPr lang="de-DE" sz="2000" dirty="0"/>
                        <a:t>Bild oder Film stehen im Zentrum, Text ergänzt.</a:t>
                      </a:r>
                    </a:p>
                  </a:txBody>
                  <a:tcPr/>
                </a:tc>
                <a:extLst>
                  <a:ext uri="{0D108BD9-81ED-4DB2-BD59-A6C34878D82A}">
                    <a16:rowId xmlns:a16="http://schemas.microsoft.com/office/drawing/2014/main" val="4058304039"/>
                  </a:ext>
                </a:extLst>
              </a:tr>
            </a:tbl>
          </a:graphicData>
        </a:graphic>
      </p:graphicFrame>
    </p:spTree>
    <p:extLst>
      <p:ext uri="{BB962C8B-B14F-4D97-AF65-F5344CB8AC3E}">
        <p14:creationId xmlns:p14="http://schemas.microsoft.com/office/powerpoint/2010/main" val="4010883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401B7D0-E921-513E-6944-1B179D588B18}"/>
              </a:ext>
            </a:extLst>
          </p:cNvPr>
          <p:cNvSpPr>
            <a:spLocks noGrp="1"/>
          </p:cNvSpPr>
          <p:nvPr>
            <p:ph type="body" sz="quarter" idx="13"/>
          </p:nvPr>
        </p:nvSpPr>
        <p:spPr/>
        <p:txBody>
          <a:bodyPr/>
          <a:lstStyle/>
          <a:p>
            <a:endParaRPr lang="de-DE"/>
          </a:p>
        </p:txBody>
      </p:sp>
      <p:sp>
        <p:nvSpPr>
          <p:cNvPr id="3" name="Titel 2">
            <a:extLst>
              <a:ext uri="{FF2B5EF4-FFF2-40B4-BE49-F238E27FC236}">
                <a16:creationId xmlns:a16="http://schemas.microsoft.com/office/drawing/2014/main" id="{1019D9AF-E755-6F45-B4EE-9CE98D4B55FF}"/>
              </a:ext>
            </a:extLst>
          </p:cNvPr>
          <p:cNvSpPr>
            <a:spLocks noGrp="1"/>
          </p:cNvSpPr>
          <p:nvPr>
            <p:ph type="title"/>
          </p:nvPr>
        </p:nvSpPr>
        <p:spPr/>
        <p:txBody>
          <a:bodyPr/>
          <a:lstStyle/>
          <a:p>
            <a:r>
              <a:rPr lang="de-DE" b="1" dirty="0"/>
              <a:t>Buchauswahlstrategien vermitteln (Beispiel)</a:t>
            </a:r>
          </a:p>
        </p:txBody>
      </p:sp>
      <p:pic>
        <p:nvPicPr>
          <p:cNvPr id="5" name="Grafik 4">
            <a:extLst>
              <a:ext uri="{FF2B5EF4-FFF2-40B4-BE49-F238E27FC236}">
                <a16:creationId xmlns:a16="http://schemas.microsoft.com/office/drawing/2014/main" id="{7AC75A22-B532-C24D-BB47-86CD394FA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08" y="1071277"/>
            <a:ext cx="8748464" cy="5503249"/>
          </a:xfrm>
          <a:prstGeom prst="rect">
            <a:avLst/>
          </a:prstGeom>
        </p:spPr>
      </p:pic>
    </p:spTree>
    <p:extLst>
      <p:ext uri="{BB962C8B-B14F-4D97-AF65-F5344CB8AC3E}">
        <p14:creationId xmlns:p14="http://schemas.microsoft.com/office/powerpoint/2010/main" val="2212249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E2465E88-61B6-2D47-B464-D2A01E2302AA}"/>
              </a:ext>
            </a:extLst>
          </p:cNvPr>
          <p:cNvGraphicFramePr/>
          <p:nvPr/>
        </p:nvGraphicFramePr>
        <p:xfrm>
          <a:off x="179511" y="1269095"/>
          <a:ext cx="8713663" cy="4319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7AB51E10-A39D-D64A-BC57-32A28460B4BD}"/>
              </a:ext>
            </a:extLst>
          </p:cNvPr>
          <p:cNvSpPr>
            <a:spLocks noGrp="1"/>
          </p:cNvSpPr>
          <p:nvPr>
            <p:ph type="title"/>
          </p:nvPr>
        </p:nvSpPr>
        <p:spPr/>
        <p:txBody>
          <a:bodyPr>
            <a:normAutofit/>
          </a:bodyPr>
          <a:lstStyle/>
          <a:p>
            <a:r>
              <a:rPr lang="de-DE" b="1" dirty="0"/>
              <a:t>Textschwierigkeit einschätzen</a:t>
            </a:r>
          </a:p>
        </p:txBody>
      </p:sp>
    </p:spTree>
    <p:extLst>
      <p:ext uri="{BB962C8B-B14F-4D97-AF65-F5344CB8AC3E}">
        <p14:creationId xmlns:p14="http://schemas.microsoft.com/office/powerpoint/2010/main" val="123474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3149748A-A5FB-439A-4161-576225A8F289}"/>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8B75C96C-7E01-384B-9D47-2F7F7279844B}"/>
              </a:ext>
            </a:extLst>
          </p:cNvPr>
          <p:cNvSpPr>
            <a:spLocks noGrp="1"/>
          </p:cNvSpPr>
          <p:nvPr>
            <p:ph type="body" sz="quarter" idx="14"/>
          </p:nvPr>
        </p:nvSpPr>
        <p:spPr/>
        <p:txBody>
          <a:bodyPr>
            <a:normAutofit/>
          </a:bodyPr>
          <a:lstStyle/>
          <a:p>
            <a:pPr marL="0" indent="0">
              <a:buNone/>
            </a:pPr>
            <a:endParaRPr lang="de-DE" sz="1400" dirty="0"/>
          </a:p>
          <a:p>
            <a:pPr marL="0" indent="0">
              <a:buNone/>
            </a:pPr>
            <a:endParaRPr lang="de-DE" sz="1800" b="1" dirty="0"/>
          </a:p>
          <a:p>
            <a:pPr marL="0" indent="0">
              <a:buNone/>
            </a:pPr>
            <a:r>
              <a:rPr lang="de-DE" sz="1800" b="1" dirty="0"/>
              <a:t>Quelle: Cornelia Rosebrock, Daniel Nix:</a:t>
            </a:r>
          </a:p>
          <a:p>
            <a:pPr marL="0" indent="0">
              <a:buNone/>
            </a:pPr>
            <a:r>
              <a:rPr lang="de-DE" sz="1800" b="1" dirty="0"/>
              <a:t>Grundlagen der Lesedidaktik und der systematischen schulischen Leseförderung. </a:t>
            </a:r>
          </a:p>
          <a:p>
            <a:pPr marL="0" indent="0">
              <a:buNone/>
            </a:pPr>
            <a:r>
              <a:rPr lang="de-DE" sz="1800" b="1" dirty="0"/>
              <a:t>9. Aktualisierte Auflage 2020</a:t>
            </a:r>
          </a:p>
          <a:p>
            <a:pPr marL="0" indent="0">
              <a:buNone/>
            </a:pPr>
            <a:r>
              <a:rPr lang="de-DE" sz="1800" b="1" dirty="0" err="1"/>
              <a:t>Baltmannsweiler</a:t>
            </a:r>
            <a:r>
              <a:rPr lang="de-DE" sz="1800" b="1" dirty="0"/>
              <a:t>: Schneider Verlag </a:t>
            </a:r>
            <a:r>
              <a:rPr lang="de-DE" sz="1800" b="1" dirty="0" err="1"/>
              <a:t>Hohengehren</a:t>
            </a:r>
            <a:r>
              <a:rPr lang="de-DE" sz="1800" b="1" dirty="0"/>
              <a:t> , S. 15</a:t>
            </a:r>
          </a:p>
        </p:txBody>
      </p:sp>
      <p:sp>
        <p:nvSpPr>
          <p:cNvPr id="3" name="Titel 2">
            <a:extLst>
              <a:ext uri="{FF2B5EF4-FFF2-40B4-BE49-F238E27FC236}">
                <a16:creationId xmlns:a16="http://schemas.microsoft.com/office/drawing/2014/main" id="{85FCE8AA-0909-1341-A2A1-9E2FC2E47871}"/>
              </a:ext>
            </a:extLst>
          </p:cNvPr>
          <p:cNvSpPr>
            <a:spLocks noGrp="1"/>
          </p:cNvSpPr>
          <p:nvPr>
            <p:ph type="title"/>
          </p:nvPr>
        </p:nvSpPr>
        <p:spPr>
          <a:xfrm>
            <a:off x="323528" y="10990"/>
            <a:ext cx="8712968" cy="1060287"/>
          </a:xfrm>
        </p:spPr>
        <p:txBody>
          <a:bodyPr>
            <a:noAutofit/>
          </a:bodyPr>
          <a:lstStyle/>
          <a:p>
            <a:r>
              <a:rPr lang="de-DE" sz="2600" b="1" dirty="0"/>
              <a:t>Das didaktische Modell der Lesekompetenz: Verfahren zur Förderung der subjektiven und sozialen Ebene des Lesens</a:t>
            </a:r>
            <a:endParaRPr lang="de-DE" sz="2600" dirty="0"/>
          </a:p>
        </p:txBody>
      </p:sp>
      <p:pic>
        <p:nvPicPr>
          <p:cNvPr id="6" name="Grafik 5">
            <a:extLst>
              <a:ext uri="{FF2B5EF4-FFF2-40B4-BE49-F238E27FC236}">
                <a16:creationId xmlns:a16="http://schemas.microsoft.com/office/drawing/2014/main" id="{F91C91E1-D55F-DD46-BAB4-1951FE641E2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1341438"/>
            <a:ext cx="4685599" cy="4103687"/>
          </a:xfrm>
          <a:prstGeom prst="rect">
            <a:avLst/>
          </a:prstGeom>
        </p:spPr>
      </p:pic>
    </p:spTree>
    <p:extLst>
      <p:ext uri="{BB962C8B-B14F-4D97-AF65-F5344CB8AC3E}">
        <p14:creationId xmlns:p14="http://schemas.microsoft.com/office/powerpoint/2010/main" val="1317918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6CBA26B4-E9C6-834E-A5FA-E63FA376A789}"/>
              </a:ext>
            </a:extLst>
          </p:cNvPr>
          <p:cNvGraphicFramePr/>
          <p:nvPr/>
        </p:nvGraphicFramePr>
        <p:xfrm>
          <a:off x="323528" y="1341438"/>
          <a:ext cx="8569647" cy="410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D30B4504-0E98-5A40-9956-744AE95AF2FD}"/>
              </a:ext>
            </a:extLst>
          </p:cNvPr>
          <p:cNvSpPr>
            <a:spLocks noGrp="1"/>
          </p:cNvSpPr>
          <p:nvPr>
            <p:ph type="title"/>
          </p:nvPr>
        </p:nvSpPr>
        <p:spPr/>
        <p:txBody>
          <a:bodyPr>
            <a:normAutofit fontScale="90000"/>
          </a:bodyPr>
          <a:lstStyle/>
          <a:p>
            <a:r>
              <a:rPr lang="de-DE" b="1" dirty="0"/>
              <a:t>Beispiel: Frankfurter Lesekisten-Tabelle mit drei Schwierigkeitsniveaus für Bücherkisten</a:t>
            </a:r>
          </a:p>
        </p:txBody>
      </p:sp>
      <p:sp>
        <p:nvSpPr>
          <p:cNvPr id="5" name="Textfeld 4">
            <a:extLst>
              <a:ext uri="{FF2B5EF4-FFF2-40B4-BE49-F238E27FC236}">
                <a16:creationId xmlns:a16="http://schemas.microsoft.com/office/drawing/2014/main" id="{7DE35B68-025E-FE46-9C06-BBFC64E2C1A7}"/>
              </a:ext>
            </a:extLst>
          </p:cNvPr>
          <p:cNvSpPr txBox="1"/>
          <p:nvPr/>
        </p:nvSpPr>
        <p:spPr>
          <a:xfrm>
            <a:off x="539552" y="5877272"/>
            <a:ext cx="4513030" cy="369332"/>
          </a:xfrm>
          <a:prstGeom prst="rect">
            <a:avLst/>
          </a:prstGeom>
          <a:noFill/>
        </p:spPr>
        <p:txBody>
          <a:bodyPr wrap="none" rtlCol="0">
            <a:spAutoFit/>
          </a:bodyPr>
          <a:lstStyle/>
          <a:p>
            <a:r>
              <a:rPr lang="de-DE" dirty="0"/>
              <a:t>Vollständige Tabelle: </a:t>
            </a:r>
            <a:r>
              <a:rPr lang="de-DE" dirty="0" err="1"/>
              <a:t>Rieckmann</a:t>
            </a:r>
            <a:r>
              <a:rPr lang="de-DE" dirty="0"/>
              <a:t> 2015, S. 109 f.</a:t>
            </a:r>
          </a:p>
        </p:txBody>
      </p:sp>
    </p:spTree>
    <p:extLst>
      <p:ext uri="{BB962C8B-B14F-4D97-AF65-F5344CB8AC3E}">
        <p14:creationId xmlns:p14="http://schemas.microsoft.com/office/powerpoint/2010/main" val="107072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F745E2E-57D5-0643-9CF8-42827CC983BE}"/>
              </a:ext>
            </a:extLst>
          </p:cNvPr>
          <p:cNvSpPr>
            <a:spLocks noGrp="1"/>
          </p:cNvSpPr>
          <p:nvPr>
            <p:ph type="body" sz="quarter" idx="13"/>
          </p:nvPr>
        </p:nvSpPr>
        <p:spPr/>
        <p:txBody>
          <a:bodyPr>
            <a:normAutofit fontScale="92500" lnSpcReduction="10000"/>
          </a:bodyPr>
          <a:lstStyle/>
          <a:p>
            <a:pPr marL="0" indent="0">
              <a:buNone/>
            </a:pPr>
            <a:r>
              <a:rPr lang="de-DE" b="1" dirty="0">
                <a:solidFill>
                  <a:srgbClr val="002060"/>
                </a:solidFill>
              </a:rPr>
              <a:t>Typographie beeinflusst die Lesbarkeit: </a:t>
            </a:r>
          </a:p>
          <a:p>
            <a:pPr>
              <a:buFont typeface="Wingdings" pitchFamily="2" charset="2"/>
              <a:buChar char="Ø"/>
            </a:pPr>
            <a:r>
              <a:rPr lang="de-DE" b="1" dirty="0">
                <a:solidFill>
                  <a:srgbClr val="002060"/>
                </a:solidFill>
              </a:rPr>
              <a:t> </a:t>
            </a:r>
            <a:r>
              <a:rPr lang="de-DE" dirty="0">
                <a:solidFill>
                  <a:srgbClr val="002060"/>
                </a:solidFill>
              </a:rPr>
              <a:t>Schriftart, Schriftgröße</a:t>
            </a:r>
          </a:p>
          <a:p>
            <a:pPr>
              <a:buFont typeface="Wingdings" pitchFamily="2" charset="2"/>
              <a:buChar char="Ø"/>
            </a:pPr>
            <a:r>
              <a:rPr lang="de-DE" b="1" dirty="0">
                <a:solidFill>
                  <a:srgbClr val="002060"/>
                </a:solidFill>
              </a:rPr>
              <a:t> </a:t>
            </a:r>
            <a:r>
              <a:rPr lang="de-DE" dirty="0">
                <a:solidFill>
                  <a:srgbClr val="002060"/>
                </a:solidFill>
              </a:rPr>
              <a:t>Zwischenräume zwischen den Zeichen</a:t>
            </a:r>
          </a:p>
          <a:p>
            <a:pPr>
              <a:buFont typeface="Wingdings" pitchFamily="2" charset="2"/>
              <a:buChar char="Ø"/>
            </a:pPr>
            <a:r>
              <a:rPr lang="de-DE" b="1" dirty="0">
                <a:solidFill>
                  <a:srgbClr val="002060"/>
                </a:solidFill>
              </a:rPr>
              <a:t> </a:t>
            </a:r>
            <a:r>
              <a:rPr lang="de-DE" dirty="0">
                <a:solidFill>
                  <a:srgbClr val="002060"/>
                </a:solidFill>
              </a:rPr>
              <a:t>Zeilenlänge, Zeilenabstand, Block- oder Flattersatz</a:t>
            </a:r>
          </a:p>
          <a:p>
            <a:pPr>
              <a:buFont typeface="Wingdings" pitchFamily="2" charset="2"/>
              <a:buChar char="Ø"/>
            </a:pPr>
            <a:r>
              <a:rPr lang="de-DE" b="1" dirty="0">
                <a:solidFill>
                  <a:srgbClr val="002060"/>
                </a:solidFill>
              </a:rPr>
              <a:t> </a:t>
            </a:r>
            <a:r>
              <a:rPr lang="de-DE" dirty="0">
                <a:solidFill>
                  <a:srgbClr val="002060"/>
                </a:solidFill>
              </a:rPr>
              <a:t>Material: Farbe, Papier usw.</a:t>
            </a:r>
          </a:p>
          <a:p>
            <a:pPr marL="0" indent="0">
              <a:buNone/>
            </a:pPr>
            <a:endParaRPr lang="de-DE" dirty="0">
              <a:solidFill>
                <a:srgbClr val="002060"/>
              </a:solidFill>
            </a:endParaRPr>
          </a:p>
          <a:p>
            <a:pPr marL="0" indent="0">
              <a:buNone/>
            </a:pPr>
            <a:r>
              <a:rPr lang="de-DE" sz="2600" b="1" dirty="0">
                <a:solidFill>
                  <a:srgbClr val="002060"/>
                </a:solidFill>
              </a:rPr>
              <a:t>Literaturhinweis: </a:t>
            </a:r>
            <a:r>
              <a:rPr lang="de-DE" sz="2600" dirty="0">
                <a:solidFill>
                  <a:srgbClr val="002060"/>
                </a:solidFill>
              </a:rPr>
              <a:t>Antonia M. Cornelius (2017): Buchstaben im Kopf. Was Kreative über das Lesen wissen sollten, um Leselust zu gestalten. Mainz: Hermann Schmidt Verlag.</a:t>
            </a:r>
            <a:endParaRPr lang="de-DE" sz="2600" b="1" dirty="0">
              <a:solidFill>
                <a:srgbClr val="002060"/>
              </a:solidFill>
            </a:endParaRPr>
          </a:p>
        </p:txBody>
      </p:sp>
      <p:sp>
        <p:nvSpPr>
          <p:cNvPr id="3" name="Titel 2">
            <a:extLst>
              <a:ext uri="{FF2B5EF4-FFF2-40B4-BE49-F238E27FC236}">
                <a16:creationId xmlns:a16="http://schemas.microsoft.com/office/drawing/2014/main" id="{FAA96760-33AA-E642-886D-A1940FC065C9}"/>
              </a:ext>
            </a:extLst>
          </p:cNvPr>
          <p:cNvSpPr>
            <a:spLocks noGrp="1"/>
          </p:cNvSpPr>
          <p:nvPr>
            <p:ph type="title"/>
          </p:nvPr>
        </p:nvSpPr>
        <p:spPr/>
        <p:txBody>
          <a:bodyPr/>
          <a:lstStyle/>
          <a:p>
            <a:r>
              <a:rPr lang="de-DE" b="1" dirty="0"/>
              <a:t>Lesbarkeit: Typographie </a:t>
            </a:r>
            <a:r>
              <a:rPr lang="de-DE" b="1"/>
              <a:t>und Buchgestaltung</a:t>
            </a:r>
          </a:p>
        </p:txBody>
      </p:sp>
    </p:spTree>
    <p:extLst>
      <p:ext uri="{BB962C8B-B14F-4D97-AF65-F5344CB8AC3E}">
        <p14:creationId xmlns:p14="http://schemas.microsoft.com/office/powerpoint/2010/main" val="1735082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6CEB3E8-43F2-4948-BEC6-B61B3C9EF267}"/>
              </a:ext>
            </a:extLst>
          </p:cNvPr>
          <p:cNvSpPr>
            <a:spLocks noGrp="1"/>
          </p:cNvSpPr>
          <p:nvPr>
            <p:ph type="body" sz="quarter" idx="13"/>
          </p:nvPr>
        </p:nvSpPr>
        <p:spPr/>
        <p:txBody>
          <a:bodyPr/>
          <a:lstStyle/>
          <a:p>
            <a:pPr marL="0" indent="0">
              <a:buNone/>
            </a:pPr>
            <a:endParaRPr lang="de-DE" dirty="0"/>
          </a:p>
        </p:txBody>
      </p:sp>
      <p:sp>
        <p:nvSpPr>
          <p:cNvPr id="3" name="Titel 2">
            <a:extLst>
              <a:ext uri="{FF2B5EF4-FFF2-40B4-BE49-F238E27FC236}">
                <a16:creationId xmlns:a16="http://schemas.microsoft.com/office/drawing/2014/main" id="{D0165214-D3B6-1240-9AD7-4F199702647A}"/>
              </a:ext>
            </a:extLst>
          </p:cNvPr>
          <p:cNvSpPr>
            <a:spLocks noGrp="1"/>
          </p:cNvSpPr>
          <p:nvPr>
            <p:ph type="title"/>
          </p:nvPr>
        </p:nvSpPr>
        <p:spPr/>
        <p:txBody>
          <a:bodyPr>
            <a:normAutofit fontScale="90000"/>
          </a:bodyPr>
          <a:lstStyle/>
          <a:p>
            <a:r>
              <a:rPr lang="de-DE" b="1" dirty="0"/>
              <a:t>Buchvorstellungen: Anschlusskommunikation unterstützen (soziale Ebene des Lesens fördern)</a:t>
            </a:r>
          </a:p>
        </p:txBody>
      </p:sp>
      <p:graphicFrame>
        <p:nvGraphicFramePr>
          <p:cNvPr id="4" name="Tabelle 4">
            <a:extLst>
              <a:ext uri="{FF2B5EF4-FFF2-40B4-BE49-F238E27FC236}">
                <a16:creationId xmlns:a16="http://schemas.microsoft.com/office/drawing/2014/main" id="{B9C7BAA3-7FB2-DB45-87BA-24318BE600DD}"/>
              </a:ext>
            </a:extLst>
          </p:cNvPr>
          <p:cNvGraphicFramePr>
            <a:graphicFrameLocks noGrp="1"/>
          </p:cNvGraphicFramePr>
          <p:nvPr/>
        </p:nvGraphicFramePr>
        <p:xfrm>
          <a:off x="323528" y="1397000"/>
          <a:ext cx="8496945" cy="4210048"/>
        </p:xfrm>
        <a:graphic>
          <a:graphicData uri="http://schemas.openxmlformats.org/drawingml/2006/table">
            <a:tbl>
              <a:tblPr firstRow="1" bandRow="1">
                <a:tableStyleId>{74C1A8A3-306A-4EB7-A6B1-4F7E0EB9C5D6}</a:tableStyleId>
              </a:tblPr>
              <a:tblGrid>
                <a:gridCol w="2832315">
                  <a:extLst>
                    <a:ext uri="{9D8B030D-6E8A-4147-A177-3AD203B41FA5}">
                      <a16:colId xmlns:a16="http://schemas.microsoft.com/office/drawing/2014/main" val="130655033"/>
                    </a:ext>
                  </a:extLst>
                </a:gridCol>
                <a:gridCol w="2832315">
                  <a:extLst>
                    <a:ext uri="{9D8B030D-6E8A-4147-A177-3AD203B41FA5}">
                      <a16:colId xmlns:a16="http://schemas.microsoft.com/office/drawing/2014/main" val="2655529708"/>
                    </a:ext>
                  </a:extLst>
                </a:gridCol>
                <a:gridCol w="2832315">
                  <a:extLst>
                    <a:ext uri="{9D8B030D-6E8A-4147-A177-3AD203B41FA5}">
                      <a16:colId xmlns:a16="http://schemas.microsoft.com/office/drawing/2014/main" val="4253112366"/>
                    </a:ext>
                  </a:extLst>
                </a:gridCol>
              </a:tblGrid>
              <a:tr h="823912">
                <a:tc>
                  <a:txBody>
                    <a:bodyPr/>
                    <a:lstStyle/>
                    <a:p>
                      <a:r>
                        <a:rPr lang="de-DE" sz="2400" dirty="0">
                          <a:solidFill>
                            <a:schemeClr val="bg1"/>
                          </a:solidFill>
                        </a:rPr>
                        <a:t>Leseverständnis </a:t>
                      </a:r>
                    </a:p>
                    <a:p>
                      <a:r>
                        <a:rPr lang="de-DE" dirty="0">
                          <a:solidFill>
                            <a:schemeClr val="bg1"/>
                          </a:solidFill>
                        </a:rPr>
                        <a:t>(Inhalt, Zusammenfassung)</a:t>
                      </a:r>
                    </a:p>
                  </a:txBody>
                  <a:tcPr/>
                </a:tc>
                <a:tc>
                  <a:txBody>
                    <a:bodyPr/>
                    <a:lstStyle/>
                    <a:p>
                      <a:r>
                        <a:rPr lang="de-DE" sz="2200" dirty="0"/>
                        <a:t>Subjektive Verbindung zum Gelesenen</a:t>
                      </a:r>
                    </a:p>
                  </a:txBody>
                  <a:tcPr/>
                </a:tc>
                <a:tc>
                  <a:txBody>
                    <a:bodyPr/>
                    <a:lstStyle/>
                    <a:p>
                      <a:r>
                        <a:rPr lang="de-DE" sz="2400" dirty="0"/>
                        <a:t>Wortschatzarbeit</a:t>
                      </a:r>
                    </a:p>
                  </a:txBody>
                  <a:tcPr/>
                </a:tc>
                <a:extLst>
                  <a:ext uri="{0D108BD9-81ED-4DB2-BD59-A6C34878D82A}">
                    <a16:rowId xmlns:a16="http://schemas.microsoft.com/office/drawing/2014/main" val="1419363190"/>
                  </a:ext>
                </a:extLst>
              </a:tr>
              <a:tr h="823912">
                <a:tc>
                  <a:txBody>
                    <a:bodyPr/>
                    <a:lstStyle/>
                    <a:p>
                      <a:pPr marL="285750" indent="-285750">
                        <a:buFont typeface="Wingdings" pitchFamily="2" charset="2"/>
                        <a:buChar char="§"/>
                      </a:pPr>
                      <a:r>
                        <a:rPr lang="de-DE" dirty="0"/>
                        <a:t>Wer ist die Hauptfigur?</a:t>
                      </a:r>
                    </a:p>
                  </a:txBody>
                  <a:tcPr/>
                </a:tc>
                <a:tc>
                  <a:txBody>
                    <a:bodyPr/>
                    <a:lstStyle/>
                    <a:p>
                      <a:pPr marL="285750" indent="-285750">
                        <a:buFont typeface="Wingdings" pitchFamily="2" charset="2"/>
                        <a:buChar char="§"/>
                      </a:pPr>
                      <a:r>
                        <a:rPr lang="de-DE" dirty="0"/>
                        <a:t>Ich stelle mir die Figur xxx so vor … </a:t>
                      </a:r>
                    </a:p>
                  </a:txBody>
                  <a:tcPr/>
                </a:tc>
                <a:tc>
                  <a:txBody>
                    <a:bodyPr/>
                    <a:lstStyle/>
                    <a:p>
                      <a:pPr marL="285750" indent="-285750">
                        <a:buFont typeface="Wingdings" pitchFamily="2" charset="2"/>
                        <a:buChar char="§"/>
                      </a:pPr>
                      <a:r>
                        <a:rPr lang="de-DE" dirty="0"/>
                        <a:t>Was bedeutet dieses Wort / dieser Begriff?</a:t>
                      </a:r>
                    </a:p>
                  </a:txBody>
                  <a:tcPr/>
                </a:tc>
                <a:extLst>
                  <a:ext uri="{0D108BD9-81ED-4DB2-BD59-A6C34878D82A}">
                    <a16:rowId xmlns:a16="http://schemas.microsoft.com/office/drawing/2014/main" val="750590995"/>
                  </a:ext>
                </a:extLst>
              </a:tr>
              <a:tr h="823912">
                <a:tc>
                  <a:txBody>
                    <a:bodyPr/>
                    <a:lstStyle/>
                    <a:p>
                      <a:pPr marL="285750" indent="-285750">
                        <a:buFont typeface="Wingdings" pitchFamily="2" charset="2"/>
                        <a:buChar char="§"/>
                      </a:pPr>
                      <a:r>
                        <a:rPr lang="de-DE" dirty="0"/>
                        <a:t>Wo spielt die Geschichte?</a:t>
                      </a:r>
                    </a:p>
                  </a:txBody>
                  <a:tcPr/>
                </a:tc>
                <a:tc>
                  <a:txBody>
                    <a:bodyPr/>
                    <a:lstStyle/>
                    <a:p>
                      <a:pPr marL="285750" indent="-285750">
                        <a:buFont typeface="Wingdings" pitchFamily="2" charset="2"/>
                        <a:buChar char="§"/>
                      </a:pPr>
                      <a:r>
                        <a:rPr lang="de-DE" dirty="0"/>
                        <a:t>Ich glaube, die Figur xxx ist traurig, fröhlich, wütend, weil …</a:t>
                      </a:r>
                    </a:p>
                  </a:txBody>
                  <a:tcPr/>
                </a:tc>
                <a:tc>
                  <a:txBody>
                    <a:bodyPr/>
                    <a:lstStyle/>
                    <a:p>
                      <a:pPr marL="285750" indent="-285750">
                        <a:buFont typeface="Wingdings" pitchFamily="2" charset="2"/>
                        <a:buChar char="§"/>
                      </a:pPr>
                      <a:r>
                        <a:rPr lang="de-DE" dirty="0"/>
                        <a:t>Welche ähnlichen Wörter kenne ich?</a:t>
                      </a:r>
                    </a:p>
                  </a:txBody>
                  <a:tcPr/>
                </a:tc>
                <a:extLst>
                  <a:ext uri="{0D108BD9-81ED-4DB2-BD59-A6C34878D82A}">
                    <a16:rowId xmlns:a16="http://schemas.microsoft.com/office/drawing/2014/main" val="3945819428"/>
                  </a:ext>
                </a:extLst>
              </a:tr>
              <a:tr h="823912">
                <a:tc>
                  <a:txBody>
                    <a:bodyPr/>
                    <a:lstStyle/>
                    <a:p>
                      <a:pPr marL="285750" indent="-285750">
                        <a:buFont typeface="Wingdings" pitchFamily="2" charset="2"/>
                        <a:buChar char="§"/>
                      </a:pPr>
                      <a:r>
                        <a:rPr lang="de-DE" dirty="0"/>
                        <a:t>Wann spielt die Geschichte?</a:t>
                      </a:r>
                    </a:p>
                  </a:txBody>
                  <a:tcPr/>
                </a:tc>
                <a:tc>
                  <a:txBody>
                    <a:bodyPr/>
                    <a:lstStyle/>
                    <a:p>
                      <a:pPr marL="285750" indent="-285750">
                        <a:buFont typeface="Wingdings" pitchFamily="2" charset="2"/>
                        <a:buChar char="§"/>
                      </a:pPr>
                      <a:r>
                        <a:rPr lang="de-DE" dirty="0"/>
                        <a:t>Wenn mir das passieren würde, würde ich …</a:t>
                      </a:r>
                    </a:p>
                  </a:txBody>
                  <a:tcPr/>
                </a:tc>
                <a:tc>
                  <a:txBody>
                    <a:bodyPr/>
                    <a:lstStyle/>
                    <a:p>
                      <a:endParaRPr lang="de-DE"/>
                    </a:p>
                  </a:txBody>
                  <a:tcPr/>
                </a:tc>
                <a:extLst>
                  <a:ext uri="{0D108BD9-81ED-4DB2-BD59-A6C34878D82A}">
                    <a16:rowId xmlns:a16="http://schemas.microsoft.com/office/drawing/2014/main" val="105618359"/>
                  </a:ext>
                </a:extLst>
              </a:tr>
              <a:tr h="823912">
                <a:tc>
                  <a:txBody>
                    <a:bodyPr/>
                    <a:lstStyle/>
                    <a:p>
                      <a:pPr marL="285750" indent="-285750">
                        <a:buFont typeface="Wingdings" pitchFamily="2" charset="2"/>
                        <a:buChar char="§"/>
                      </a:pPr>
                      <a:r>
                        <a:rPr lang="de-DE" dirty="0"/>
                        <a:t>Gibt es ein Problem? Was genau läuft falsch?</a:t>
                      </a:r>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1570704128"/>
                  </a:ext>
                </a:extLst>
              </a:tr>
            </a:tbl>
          </a:graphicData>
        </a:graphic>
      </p:graphicFrame>
    </p:spTree>
    <p:extLst>
      <p:ext uri="{BB962C8B-B14F-4D97-AF65-F5344CB8AC3E}">
        <p14:creationId xmlns:p14="http://schemas.microsoft.com/office/powerpoint/2010/main" val="9381578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B68ED89-E57F-2C4D-B2C2-D9206B44A31B}"/>
              </a:ext>
            </a:extLst>
          </p:cNvPr>
          <p:cNvSpPr>
            <a:spLocks noGrp="1"/>
          </p:cNvSpPr>
          <p:nvPr>
            <p:ph type="body" sz="quarter" idx="13"/>
          </p:nvPr>
        </p:nvSpPr>
        <p:spPr/>
        <p:txBody>
          <a:bodyPr>
            <a:normAutofit/>
          </a:bodyPr>
          <a:lstStyle/>
          <a:p>
            <a:pPr>
              <a:buFont typeface="Wingdings" pitchFamily="2" charset="2"/>
              <a:buChar char="Ø"/>
            </a:pPr>
            <a:r>
              <a:rPr lang="de-DE" sz="2400" dirty="0">
                <a:solidFill>
                  <a:srgbClr val="002060"/>
                </a:solidFill>
              </a:rPr>
              <a:t>Lesemotivation</a:t>
            </a:r>
            <a:r>
              <a:rPr lang="de-DE" sz="2400" dirty="0"/>
              <a:t> / </a:t>
            </a:r>
            <a:r>
              <a:rPr lang="de-DE" sz="2400" b="1" dirty="0">
                <a:solidFill>
                  <a:srgbClr val="C00000"/>
                </a:solidFill>
              </a:rPr>
              <a:t>Leseengagement</a:t>
            </a:r>
            <a:r>
              <a:rPr lang="de-DE" sz="2400" b="1" dirty="0"/>
              <a:t> </a:t>
            </a:r>
            <a:r>
              <a:rPr lang="de-DE" sz="2400" dirty="0">
                <a:solidFill>
                  <a:srgbClr val="002060"/>
                </a:solidFill>
              </a:rPr>
              <a:t>ermitteln und fördern</a:t>
            </a:r>
          </a:p>
          <a:p>
            <a:pPr>
              <a:buFont typeface="Wingdings" pitchFamily="2" charset="2"/>
              <a:buChar char="Ø"/>
            </a:pPr>
            <a:r>
              <a:rPr lang="de-DE" sz="2400" b="1" dirty="0">
                <a:solidFill>
                  <a:srgbClr val="C00000"/>
                </a:solidFill>
              </a:rPr>
              <a:t>Text-Leser-Passung</a:t>
            </a:r>
            <a:r>
              <a:rPr lang="de-DE" sz="2400" b="1" dirty="0"/>
              <a:t> </a:t>
            </a:r>
            <a:r>
              <a:rPr lang="de-DE" sz="2400" dirty="0">
                <a:solidFill>
                  <a:srgbClr val="002060"/>
                </a:solidFill>
              </a:rPr>
              <a:t>herstellen</a:t>
            </a:r>
            <a:r>
              <a:rPr lang="de-DE" sz="2400" dirty="0"/>
              <a:t>:</a:t>
            </a:r>
          </a:p>
          <a:p>
            <a:pPr lvl="1">
              <a:buFont typeface="Wingdings" pitchFamily="2" charset="2"/>
              <a:buChar char="§"/>
            </a:pPr>
            <a:r>
              <a:rPr lang="de-DE" sz="2000" dirty="0">
                <a:solidFill>
                  <a:srgbClr val="002060"/>
                </a:solidFill>
              </a:rPr>
              <a:t>Buchauswahlstrategien vermitteln</a:t>
            </a:r>
          </a:p>
          <a:p>
            <a:pPr lvl="1">
              <a:buFont typeface="Wingdings" pitchFamily="2" charset="2"/>
              <a:buChar char="§"/>
            </a:pPr>
            <a:r>
              <a:rPr lang="de-DE" sz="2000" dirty="0">
                <a:solidFill>
                  <a:srgbClr val="002060"/>
                </a:solidFill>
              </a:rPr>
              <a:t>bei der Buchauswahl beraten</a:t>
            </a:r>
          </a:p>
          <a:p>
            <a:pPr lvl="1">
              <a:buFont typeface="Wingdings" pitchFamily="2" charset="2"/>
              <a:buChar char="§"/>
            </a:pPr>
            <a:r>
              <a:rPr lang="de-DE" sz="2000" dirty="0">
                <a:solidFill>
                  <a:srgbClr val="002060"/>
                </a:solidFill>
              </a:rPr>
              <a:t>Aktuelle Kinder- u. Jugendliteratur kennen</a:t>
            </a:r>
          </a:p>
          <a:p>
            <a:pPr lvl="1">
              <a:buFont typeface="Wingdings" pitchFamily="2" charset="2"/>
              <a:buChar char="§"/>
            </a:pPr>
            <a:r>
              <a:rPr lang="de-DE" sz="2000" dirty="0">
                <a:solidFill>
                  <a:srgbClr val="002060"/>
                </a:solidFill>
              </a:rPr>
              <a:t>Leseinteressen der </a:t>
            </a:r>
            <a:r>
              <a:rPr lang="de-DE" sz="2000" dirty="0" err="1">
                <a:solidFill>
                  <a:srgbClr val="002060"/>
                </a:solidFill>
              </a:rPr>
              <a:t>SuS</a:t>
            </a:r>
            <a:r>
              <a:rPr lang="de-DE" sz="2000" dirty="0">
                <a:solidFill>
                  <a:srgbClr val="002060"/>
                </a:solidFill>
              </a:rPr>
              <a:t> kennen</a:t>
            </a:r>
          </a:p>
          <a:p>
            <a:pPr>
              <a:buFont typeface="Wingdings" pitchFamily="2" charset="2"/>
              <a:buChar char="Ø"/>
            </a:pPr>
            <a:r>
              <a:rPr lang="de-DE" sz="2400" b="1" dirty="0">
                <a:solidFill>
                  <a:srgbClr val="C00000"/>
                </a:solidFill>
              </a:rPr>
              <a:t>Anschlusskommunikation</a:t>
            </a:r>
            <a:r>
              <a:rPr lang="de-DE" sz="2400" b="1" dirty="0"/>
              <a:t> </a:t>
            </a:r>
            <a:r>
              <a:rPr lang="de-DE" sz="2400" dirty="0">
                <a:solidFill>
                  <a:srgbClr val="002060"/>
                </a:solidFill>
              </a:rPr>
              <a:t>über Lektüre initiieren</a:t>
            </a:r>
          </a:p>
          <a:p>
            <a:pPr>
              <a:buFont typeface="Wingdings" pitchFamily="2" charset="2"/>
              <a:buChar char="Ø"/>
            </a:pPr>
            <a:r>
              <a:rPr lang="de-DE" sz="2400" b="1" dirty="0">
                <a:solidFill>
                  <a:srgbClr val="C00000"/>
                </a:solidFill>
              </a:rPr>
              <a:t>Individuelle Leseberatung </a:t>
            </a:r>
            <a:r>
              <a:rPr lang="de-DE" sz="2400" dirty="0">
                <a:solidFill>
                  <a:srgbClr val="002060"/>
                </a:solidFill>
              </a:rPr>
              <a:t>durchführen</a:t>
            </a:r>
          </a:p>
          <a:p>
            <a:pPr>
              <a:buFont typeface="Wingdings" pitchFamily="2" charset="2"/>
              <a:buChar char="Ø"/>
            </a:pPr>
            <a:r>
              <a:rPr lang="de-DE" sz="2400" b="1" dirty="0">
                <a:solidFill>
                  <a:srgbClr val="C00000"/>
                </a:solidFill>
              </a:rPr>
              <a:t>Lesevorbild</a:t>
            </a:r>
            <a:r>
              <a:rPr lang="de-DE" sz="2400" b="1" dirty="0"/>
              <a:t> </a:t>
            </a:r>
            <a:r>
              <a:rPr lang="de-DE" sz="2400" dirty="0">
                <a:solidFill>
                  <a:srgbClr val="002060"/>
                </a:solidFill>
              </a:rPr>
              <a:t>sein!</a:t>
            </a:r>
            <a:endParaRPr lang="de-DE" sz="2400" b="1" dirty="0">
              <a:solidFill>
                <a:srgbClr val="002060"/>
              </a:solidFill>
            </a:endParaRPr>
          </a:p>
        </p:txBody>
      </p:sp>
      <p:sp>
        <p:nvSpPr>
          <p:cNvPr id="3" name="Titel 2">
            <a:extLst>
              <a:ext uri="{FF2B5EF4-FFF2-40B4-BE49-F238E27FC236}">
                <a16:creationId xmlns:a16="http://schemas.microsoft.com/office/drawing/2014/main" id="{F1157544-D6A2-1949-BE70-32BBEB11382A}"/>
              </a:ext>
            </a:extLst>
          </p:cNvPr>
          <p:cNvSpPr>
            <a:spLocks noGrp="1"/>
          </p:cNvSpPr>
          <p:nvPr>
            <p:ph type="title"/>
          </p:nvPr>
        </p:nvSpPr>
        <p:spPr>
          <a:xfrm>
            <a:off x="323527" y="10990"/>
            <a:ext cx="8569647" cy="1060287"/>
          </a:xfrm>
        </p:spPr>
        <p:txBody>
          <a:bodyPr>
            <a:normAutofit fontScale="90000"/>
          </a:bodyPr>
          <a:lstStyle/>
          <a:p>
            <a:r>
              <a:rPr lang="de-DE" b="1" dirty="0"/>
              <a:t>Fazit: Handlungsfelder der Lehrkräfte zur Förderung eigenständigen Lesens </a:t>
            </a:r>
          </a:p>
        </p:txBody>
      </p:sp>
    </p:spTree>
    <p:extLst>
      <p:ext uri="{BB962C8B-B14F-4D97-AF65-F5344CB8AC3E}">
        <p14:creationId xmlns:p14="http://schemas.microsoft.com/office/powerpoint/2010/main" val="25020171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EB57189-4978-6BD0-10C6-4E8CA842520A}"/>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39958367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192605E-39C0-FB5D-DE79-FCF9817CC2A2}"/>
              </a:ext>
            </a:extLst>
          </p:cNvPr>
          <p:cNvSpPr>
            <a:spLocks noGrp="1"/>
          </p:cNvSpPr>
          <p:nvPr>
            <p:ph type="body" sz="quarter" idx="13"/>
          </p:nvPr>
        </p:nvSpPr>
        <p:spPr/>
        <p:txBody>
          <a:bodyPr>
            <a:normAutofit lnSpcReduction="10000"/>
          </a:bodyPr>
          <a:lstStyle/>
          <a:p>
            <a:pPr>
              <a:buFont typeface="Wingdings" pitchFamily="2" charset="2"/>
              <a:buChar char="Ø"/>
            </a:pPr>
            <a:r>
              <a:rPr lang="de-DE" b="1" dirty="0">
                <a:solidFill>
                  <a:srgbClr val="002060"/>
                </a:solidFill>
              </a:rPr>
              <a:t>Think: </a:t>
            </a:r>
            <a:r>
              <a:rPr lang="de-DE" dirty="0">
                <a:solidFill>
                  <a:srgbClr val="002060"/>
                </a:solidFill>
              </a:rPr>
              <a:t>Bitte füllen Sie die Checkliste zur Leseförderung an Ihrer Schule (AB10) zunächst allein aus (10 Min.).</a:t>
            </a:r>
          </a:p>
          <a:p>
            <a:pPr>
              <a:buFont typeface="Wingdings" pitchFamily="2" charset="2"/>
              <a:buChar char="Ø"/>
            </a:pPr>
            <a:r>
              <a:rPr lang="de-DE" dirty="0">
                <a:solidFill>
                  <a:srgbClr val="002060"/>
                </a:solidFill>
              </a:rPr>
              <a:t> </a:t>
            </a:r>
            <a:r>
              <a:rPr lang="de-DE" b="1" dirty="0">
                <a:solidFill>
                  <a:srgbClr val="002060"/>
                </a:solidFill>
              </a:rPr>
              <a:t>Pair: </a:t>
            </a:r>
            <a:r>
              <a:rPr lang="de-DE" dirty="0">
                <a:solidFill>
                  <a:srgbClr val="002060"/>
                </a:solidFill>
              </a:rPr>
              <a:t>Tauschen Sie sich darüber dann mit Ihrem Partner / Ihrer Partnerin aus (15 Min.). </a:t>
            </a:r>
          </a:p>
          <a:p>
            <a:pPr>
              <a:buFont typeface="Wingdings" pitchFamily="2" charset="2"/>
              <a:buChar char="Ø"/>
            </a:pPr>
            <a:r>
              <a:rPr lang="de-DE" dirty="0">
                <a:solidFill>
                  <a:srgbClr val="002060"/>
                </a:solidFill>
              </a:rPr>
              <a:t> </a:t>
            </a:r>
            <a:r>
              <a:rPr lang="de-DE" b="1" dirty="0">
                <a:solidFill>
                  <a:srgbClr val="002060"/>
                </a:solidFill>
              </a:rPr>
              <a:t>Share: </a:t>
            </a:r>
            <a:r>
              <a:rPr lang="de-DE" dirty="0">
                <a:solidFill>
                  <a:srgbClr val="002060"/>
                </a:solidFill>
              </a:rPr>
              <a:t>Anschließend bringen Sie Ihre Ergebnisse in der Gesamtgruppe ein (15 Min.).</a:t>
            </a:r>
          </a:p>
        </p:txBody>
      </p:sp>
      <p:sp>
        <p:nvSpPr>
          <p:cNvPr id="3" name="Titel 2">
            <a:extLst>
              <a:ext uri="{FF2B5EF4-FFF2-40B4-BE49-F238E27FC236}">
                <a16:creationId xmlns:a16="http://schemas.microsoft.com/office/drawing/2014/main" id="{DD57C570-7A62-4AF0-764C-286560B2C9CE}"/>
              </a:ext>
            </a:extLst>
          </p:cNvPr>
          <p:cNvSpPr>
            <a:spLocks noGrp="1"/>
          </p:cNvSpPr>
          <p:nvPr>
            <p:ph type="title"/>
          </p:nvPr>
        </p:nvSpPr>
        <p:spPr/>
        <p:txBody>
          <a:bodyPr/>
          <a:lstStyle/>
          <a:p>
            <a:r>
              <a:rPr lang="de-DE" b="1" dirty="0"/>
              <a:t>Arbeitsauftrag: Think – Pair – Share </a:t>
            </a:r>
          </a:p>
        </p:txBody>
      </p:sp>
    </p:spTree>
    <p:extLst>
      <p:ext uri="{BB962C8B-B14F-4D97-AF65-F5344CB8AC3E}">
        <p14:creationId xmlns:p14="http://schemas.microsoft.com/office/powerpoint/2010/main" val="900586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775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7019925" y="7651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0F5781D-36A3-4B01-BAE3-F4DD0FB0CC15}" type="slidenum">
              <a:rPr kumimoji="0" lang="de-DE" altLang="de-DE" sz="1200" b="0" i="0" u="none" strike="noStrike" kern="1200" cap="none" spc="0" normalizeH="0" baseline="0" noProof="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de-DE" altLang="de-DE" sz="1200" b="0" i="0" u="none" strike="noStrike" kern="1200" cap="none" spc="0" normalizeH="0" baseline="0" noProof="0">
              <a:ln>
                <a:noFill/>
              </a:ln>
              <a:solidFill>
                <a:srgbClr val="FFFFFF"/>
              </a:solidFill>
              <a:effectLst/>
              <a:uLnTx/>
              <a:uFillTx/>
              <a:latin typeface="Calibri"/>
              <a:ea typeface="+mn-ea"/>
              <a:cs typeface="+mn-cs"/>
            </a:endParaRPr>
          </a:p>
        </p:txBody>
      </p:sp>
      <p:sp>
        <p:nvSpPr>
          <p:cNvPr id="23" name="Titel 22">
            <a:extLst>
              <a:ext uri="{FF2B5EF4-FFF2-40B4-BE49-F238E27FC236}">
                <a16:creationId xmlns:a16="http://schemas.microsoft.com/office/drawing/2014/main" id="{26D854AC-A174-4E80-D134-C4EF5189FF95}"/>
              </a:ext>
            </a:extLst>
          </p:cNvPr>
          <p:cNvSpPr>
            <a:spLocks noGrp="1"/>
          </p:cNvSpPr>
          <p:nvPr>
            <p:ph type="title"/>
          </p:nvPr>
        </p:nvSpPr>
        <p:spPr>
          <a:xfrm>
            <a:off x="323528" y="10990"/>
            <a:ext cx="9217024" cy="1060287"/>
          </a:xfrm>
        </p:spPr>
        <p:txBody>
          <a:bodyPr>
            <a:normAutofit/>
          </a:bodyPr>
          <a:lstStyle/>
          <a:p>
            <a:r>
              <a:rPr lang="de-DE" sz="2900" b="1" dirty="0"/>
              <a:t>Rosebrock &amp; Nix (2008 / 2020): Zuordnung der Verfahren zum Modell („Systematik“ einer </a:t>
            </a:r>
            <a:r>
              <a:rPr lang="de-DE" sz="2900" b="1" dirty="0" err="1"/>
              <a:t>schul</a:t>
            </a:r>
            <a:r>
              <a:rPr lang="de-DE" sz="2900" b="1" dirty="0"/>
              <a:t>. Leseförderung)</a:t>
            </a:r>
          </a:p>
        </p:txBody>
      </p:sp>
      <p:sp>
        <p:nvSpPr>
          <p:cNvPr id="3" name="Ορθογώνιο 2">
            <a:extLst>
              <a:ext uri="{FF2B5EF4-FFF2-40B4-BE49-F238E27FC236}">
                <a16:creationId xmlns:a16="http://schemas.microsoft.com/office/drawing/2014/main" id="{BBE214FD-111F-4F99-A99D-8A466BFC0911}"/>
              </a:ext>
            </a:extLst>
          </p:cNvPr>
          <p:cNvSpPr/>
          <p:nvPr/>
        </p:nvSpPr>
        <p:spPr>
          <a:xfrm>
            <a:off x="947867" y="2522358"/>
            <a:ext cx="1944216" cy="108012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Ορθογώνιο 7">
            <a:extLst>
              <a:ext uri="{FF2B5EF4-FFF2-40B4-BE49-F238E27FC236}">
                <a16:creationId xmlns:a16="http://schemas.microsoft.com/office/drawing/2014/main" id="{2E6FC29B-AF09-42D8-88F8-8FAB644427E3}"/>
              </a:ext>
            </a:extLst>
          </p:cNvPr>
          <p:cNvSpPr/>
          <p:nvPr/>
        </p:nvSpPr>
        <p:spPr>
          <a:xfrm>
            <a:off x="3851920" y="2499031"/>
            <a:ext cx="1944216" cy="108012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Ορθογώνιο 8">
            <a:extLst>
              <a:ext uri="{FF2B5EF4-FFF2-40B4-BE49-F238E27FC236}">
                <a16:creationId xmlns:a16="http://schemas.microsoft.com/office/drawing/2014/main" id="{97257D24-B478-4BC1-9D70-B283B63DCF58}"/>
              </a:ext>
            </a:extLst>
          </p:cNvPr>
          <p:cNvSpPr/>
          <p:nvPr/>
        </p:nvSpPr>
        <p:spPr>
          <a:xfrm>
            <a:off x="6948327" y="2503088"/>
            <a:ext cx="1944216" cy="108012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B4E1A76-6A61-4886-918B-F8BC3FBFFBE2}"/>
              </a:ext>
            </a:extLst>
          </p:cNvPr>
          <p:cNvSpPr txBox="1"/>
          <p:nvPr/>
        </p:nvSpPr>
        <p:spPr>
          <a:xfrm>
            <a:off x="1187624" y="2868428"/>
            <a:ext cx="1800200" cy="369332"/>
          </a:xfrm>
          <a:prstGeom prst="rect">
            <a:avLst/>
          </a:prstGeom>
          <a:noFill/>
        </p:spPr>
        <p:txBody>
          <a:bodyPr wrap="square" rtlCol="0">
            <a:spAutoFit/>
          </a:bodyPr>
          <a:lstStyle/>
          <a:p>
            <a:r>
              <a:rPr lang="de-DE" b="1" dirty="0">
                <a:solidFill>
                  <a:srgbClr val="002060"/>
                </a:solidFill>
              </a:rPr>
              <a:t>Prozessebene</a:t>
            </a:r>
            <a:endParaRPr lang="en-US" b="1" dirty="0">
              <a:solidFill>
                <a:srgbClr val="002060"/>
              </a:solidFill>
            </a:endParaRPr>
          </a:p>
        </p:txBody>
      </p:sp>
      <p:sp>
        <p:nvSpPr>
          <p:cNvPr id="11" name="TextBox 10">
            <a:extLst>
              <a:ext uri="{FF2B5EF4-FFF2-40B4-BE49-F238E27FC236}">
                <a16:creationId xmlns:a16="http://schemas.microsoft.com/office/drawing/2014/main" id="{6C9D3565-A5EF-4BF3-8D77-498244D6AD38}"/>
              </a:ext>
            </a:extLst>
          </p:cNvPr>
          <p:cNvSpPr txBox="1"/>
          <p:nvPr/>
        </p:nvSpPr>
        <p:spPr>
          <a:xfrm>
            <a:off x="4008408" y="2873545"/>
            <a:ext cx="1800200" cy="369332"/>
          </a:xfrm>
          <a:prstGeom prst="rect">
            <a:avLst/>
          </a:prstGeom>
          <a:noFill/>
        </p:spPr>
        <p:txBody>
          <a:bodyPr wrap="square" rtlCol="0">
            <a:spAutoFit/>
          </a:bodyPr>
          <a:lstStyle/>
          <a:p>
            <a:r>
              <a:rPr lang="de-DE" b="1" dirty="0">
                <a:solidFill>
                  <a:srgbClr val="002060"/>
                </a:solidFill>
              </a:rPr>
              <a:t>Subjektebene</a:t>
            </a:r>
            <a:endParaRPr lang="en-US" b="1" dirty="0">
              <a:solidFill>
                <a:srgbClr val="002060"/>
              </a:solidFill>
            </a:endParaRPr>
          </a:p>
        </p:txBody>
      </p:sp>
      <p:sp>
        <p:nvSpPr>
          <p:cNvPr id="12" name="TextBox 11">
            <a:extLst>
              <a:ext uri="{FF2B5EF4-FFF2-40B4-BE49-F238E27FC236}">
                <a16:creationId xmlns:a16="http://schemas.microsoft.com/office/drawing/2014/main" id="{55637EBC-D3C4-430F-A5E3-F4970814BCA3}"/>
              </a:ext>
            </a:extLst>
          </p:cNvPr>
          <p:cNvSpPr txBox="1"/>
          <p:nvPr/>
        </p:nvSpPr>
        <p:spPr>
          <a:xfrm>
            <a:off x="7045830" y="2817580"/>
            <a:ext cx="1800200" cy="369332"/>
          </a:xfrm>
          <a:prstGeom prst="rect">
            <a:avLst/>
          </a:prstGeom>
          <a:noFill/>
        </p:spPr>
        <p:txBody>
          <a:bodyPr wrap="square" rtlCol="0">
            <a:spAutoFit/>
          </a:bodyPr>
          <a:lstStyle/>
          <a:p>
            <a:r>
              <a:rPr lang="de-DE" b="1" dirty="0">
                <a:solidFill>
                  <a:srgbClr val="002060"/>
                </a:solidFill>
              </a:rPr>
              <a:t>Soziale Ebene</a:t>
            </a:r>
            <a:endParaRPr lang="en-US" b="1" dirty="0">
              <a:solidFill>
                <a:srgbClr val="002060"/>
              </a:solidFill>
            </a:endParaRPr>
          </a:p>
        </p:txBody>
      </p:sp>
      <p:sp>
        <p:nvSpPr>
          <p:cNvPr id="7" name="Οβάλ 6">
            <a:extLst>
              <a:ext uri="{FF2B5EF4-FFF2-40B4-BE49-F238E27FC236}">
                <a16:creationId xmlns:a16="http://schemas.microsoft.com/office/drawing/2014/main" id="{F4A3B495-AD75-4A99-8D10-7AD84D235964}"/>
              </a:ext>
            </a:extLst>
          </p:cNvPr>
          <p:cNvSpPr/>
          <p:nvPr/>
        </p:nvSpPr>
        <p:spPr>
          <a:xfrm>
            <a:off x="549499" y="1088315"/>
            <a:ext cx="1080120" cy="1008112"/>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Οβάλ 13">
            <a:extLst>
              <a:ext uri="{FF2B5EF4-FFF2-40B4-BE49-F238E27FC236}">
                <a16:creationId xmlns:a16="http://schemas.microsoft.com/office/drawing/2014/main" id="{9C8E4BDE-E8D6-48C8-BD5C-81FF23F516BD}"/>
              </a:ext>
            </a:extLst>
          </p:cNvPr>
          <p:cNvSpPr/>
          <p:nvPr/>
        </p:nvSpPr>
        <p:spPr>
          <a:xfrm>
            <a:off x="564306" y="4008535"/>
            <a:ext cx="1220318" cy="1216069"/>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Οβάλ 14">
            <a:extLst>
              <a:ext uri="{FF2B5EF4-FFF2-40B4-BE49-F238E27FC236}">
                <a16:creationId xmlns:a16="http://schemas.microsoft.com/office/drawing/2014/main" id="{40D929A7-6A26-4D62-96F6-516F49901F99}"/>
              </a:ext>
            </a:extLst>
          </p:cNvPr>
          <p:cNvSpPr/>
          <p:nvPr/>
        </p:nvSpPr>
        <p:spPr>
          <a:xfrm>
            <a:off x="2831942" y="3411988"/>
            <a:ext cx="1080120" cy="1008112"/>
          </a:xfrm>
          <a:prstGeom prst="ellipse">
            <a:avLst/>
          </a:prstGeom>
          <a:gradFill>
            <a:gsLst>
              <a:gs pos="25000">
                <a:schemeClr val="accent4">
                  <a:lumMod val="60000"/>
                  <a:lumOff val="40000"/>
                </a:schemeClr>
              </a:gs>
              <a:gs pos="0">
                <a:schemeClr val="accent4">
                  <a:lumMod val="40000"/>
                  <a:lumOff val="60000"/>
                </a:schemeClr>
              </a:gs>
              <a:gs pos="58336">
                <a:schemeClr val="accent2">
                  <a:lumMod val="40000"/>
                  <a:lumOff val="60000"/>
                </a:schemeClr>
              </a:gs>
              <a:gs pos="52000">
                <a:schemeClr val="accent4">
                  <a:lumMod val="40000"/>
                  <a:lumOff val="60000"/>
                </a:schemeClr>
              </a:gs>
              <a:gs pos="100000">
                <a:schemeClr val="accent2">
                  <a:lumMod val="40000"/>
                  <a:lumOff val="60000"/>
                  <a:shade val="100000"/>
                  <a:satMod val="115000"/>
                </a:schemeClr>
              </a:gs>
            </a:gsLst>
            <a:lin ang="0" scaled="1"/>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Οβάλ 15">
            <a:extLst>
              <a:ext uri="{FF2B5EF4-FFF2-40B4-BE49-F238E27FC236}">
                <a16:creationId xmlns:a16="http://schemas.microsoft.com/office/drawing/2014/main" id="{812A1B96-4774-41CA-A762-3AB85C036B95}"/>
              </a:ext>
            </a:extLst>
          </p:cNvPr>
          <p:cNvSpPr/>
          <p:nvPr/>
        </p:nvSpPr>
        <p:spPr>
          <a:xfrm>
            <a:off x="5808608" y="3366603"/>
            <a:ext cx="1080120" cy="1008112"/>
          </a:xfrm>
          <a:prstGeom prst="ellipse">
            <a:avLst/>
          </a:prstGeom>
          <a:gradFill>
            <a:gsLst>
              <a:gs pos="0">
                <a:schemeClr val="accent2">
                  <a:lumMod val="40000"/>
                  <a:lumOff val="60000"/>
                </a:schemeClr>
              </a:gs>
              <a:gs pos="99405">
                <a:schemeClr val="accent5">
                  <a:lumMod val="60000"/>
                  <a:lumOff val="40000"/>
                </a:schemeClr>
              </a:gs>
              <a:gs pos="57720">
                <a:schemeClr val="accent5">
                  <a:lumMod val="60000"/>
                  <a:lumOff val="40000"/>
                </a:schemeClr>
              </a:gs>
              <a:gs pos="49000">
                <a:schemeClr val="accent2">
                  <a:lumMod val="40000"/>
                  <a:lumOff val="60000"/>
                  <a:shade val="100000"/>
                  <a:satMod val="115000"/>
                </a:schemeClr>
              </a:gs>
            </a:gsLst>
            <a:lin ang="0" scaled="1"/>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Οβάλ 16">
            <a:extLst>
              <a:ext uri="{FF2B5EF4-FFF2-40B4-BE49-F238E27FC236}">
                <a16:creationId xmlns:a16="http://schemas.microsoft.com/office/drawing/2014/main" id="{37471022-56D8-4A58-BFE1-403A6D99D6D4}"/>
              </a:ext>
            </a:extLst>
          </p:cNvPr>
          <p:cNvSpPr/>
          <p:nvPr/>
        </p:nvSpPr>
        <p:spPr>
          <a:xfrm>
            <a:off x="4324976" y="1195220"/>
            <a:ext cx="1177438" cy="1080120"/>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Οβάλ 17">
            <a:extLst>
              <a:ext uri="{FF2B5EF4-FFF2-40B4-BE49-F238E27FC236}">
                <a16:creationId xmlns:a16="http://schemas.microsoft.com/office/drawing/2014/main" id="{F013D78D-97C6-484D-8A28-3197309ADEA9}"/>
              </a:ext>
            </a:extLst>
          </p:cNvPr>
          <p:cNvSpPr/>
          <p:nvPr/>
        </p:nvSpPr>
        <p:spPr>
          <a:xfrm>
            <a:off x="4167230" y="5224604"/>
            <a:ext cx="1512168" cy="1316402"/>
          </a:xfrm>
          <a:prstGeom prst="ellipse">
            <a:avLst/>
          </a:prstGeom>
          <a:gradFill>
            <a:gsLst>
              <a:gs pos="25000">
                <a:schemeClr val="accent4">
                  <a:lumMod val="60000"/>
                  <a:lumOff val="40000"/>
                </a:schemeClr>
              </a:gs>
              <a:gs pos="0">
                <a:schemeClr val="accent4">
                  <a:lumMod val="40000"/>
                  <a:lumOff val="60000"/>
                </a:schemeClr>
              </a:gs>
              <a:gs pos="78000">
                <a:schemeClr val="accent5">
                  <a:lumMod val="60000"/>
                  <a:lumOff val="40000"/>
                </a:schemeClr>
              </a:gs>
              <a:gs pos="44000">
                <a:schemeClr val="accent2">
                  <a:lumMod val="40000"/>
                  <a:lumOff val="60000"/>
                </a:schemeClr>
              </a:gs>
              <a:gs pos="99405">
                <a:schemeClr val="accent5">
                  <a:lumMod val="60000"/>
                  <a:lumOff val="40000"/>
                </a:schemeClr>
              </a:gs>
              <a:gs pos="69000">
                <a:schemeClr val="accent2">
                  <a:lumMod val="40000"/>
                  <a:lumOff val="60000"/>
                  <a:shade val="100000"/>
                  <a:satMod val="115000"/>
                </a:schemeClr>
              </a:gs>
            </a:gsLst>
            <a:lin ang="0" scaled="1"/>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ρθογώνιο 9">
            <a:extLst>
              <a:ext uri="{FF2B5EF4-FFF2-40B4-BE49-F238E27FC236}">
                <a16:creationId xmlns:a16="http://schemas.microsoft.com/office/drawing/2014/main" id="{DE97A0CD-C8BB-44B3-B4A4-F854AA5D0F1D}"/>
              </a:ext>
            </a:extLst>
          </p:cNvPr>
          <p:cNvSpPr/>
          <p:nvPr/>
        </p:nvSpPr>
        <p:spPr>
          <a:xfrm>
            <a:off x="515647" y="1461242"/>
            <a:ext cx="1177438" cy="292388"/>
          </a:xfrm>
          <a:prstGeom prst="rect">
            <a:avLst/>
          </a:prstGeom>
        </p:spPr>
        <p:txBody>
          <a:bodyPr wrap="none">
            <a:spAutoFit/>
          </a:bodyPr>
          <a:lstStyle/>
          <a:p>
            <a:r>
              <a:rPr lang="de-DE" sz="1300" b="1" dirty="0">
                <a:latin typeface="+mj-lt"/>
              </a:rPr>
              <a:t>Lesestrategien</a:t>
            </a:r>
          </a:p>
        </p:txBody>
      </p:sp>
      <p:sp>
        <p:nvSpPr>
          <p:cNvPr id="13" name="Ορθογώνιο 12">
            <a:extLst>
              <a:ext uri="{FF2B5EF4-FFF2-40B4-BE49-F238E27FC236}">
                <a16:creationId xmlns:a16="http://schemas.microsoft.com/office/drawing/2014/main" id="{1F9CC0C1-41CA-423A-B0FF-A0D5D7009A3D}"/>
              </a:ext>
            </a:extLst>
          </p:cNvPr>
          <p:cNvSpPr/>
          <p:nvPr/>
        </p:nvSpPr>
        <p:spPr>
          <a:xfrm>
            <a:off x="549499" y="4478069"/>
            <a:ext cx="1334020" cy="276999"/>
          </a:xfrm>
          <a:prstGeom prst="rect">
            <a:avLst/>
          </a:prstGeom>
        </p:spPr>
        <p:txBody>
          <a:bodyPr wrap="none">
            <a:spAutoFit/>
          </a:bodyPr>
          <a:lstStyle/>
          <a:p>
            <a:r>
              <a:rPr lang="de-DE" sz="1200" b="1" dirty="0"/>
              <a:t>Lautleseverfahren</a:t>
            </a:r>
          </a:p>
        </p:txBody>
      </p:sp>
      <p:sp>
        <p:nvSpPr>
          <p:cNvPr id="19" name="Ορθογώνιο 18">
            <a:extLst>
              <a:ext uri="{FF2B5EF4-FFF2-40B4-BE49-F238E27FC236}">
                <a16:creationId xmlns:a16="http://schemas.microsoft.com/office/drawing/2014/main" id="{725144EE-AC59-4A11-A38D-58C49F6A37EF}"/>
              </a:ext>
            </a:extLst>
          </p:cNvPr>
          <p:cNvSpPr/>
          <p:nvPr/>
        </p:nvSpPr>
        <p:spPr>
          <a:xfrm>
            <a:off x="2832822" y="3689052"/>
            <a:ext cx="1251454" cy="461665"/>
          </a:xfrm>
          <a:prstGeom prst="rect">
            <a:avLst/>
          </a:prstGeom>
        </p:spPr>
        <p:txBody>
          <a:bodyPr wrap="square">
            <a:spAutoFit/>
          </a:bodyPr>
          <a:lstStyle/>
          <a:p>
            <a:r>
              <a:rPr lang="de-DE" sz="1200" b="1" dirty="0">
                <a:latin typeface="+mj-lt"/>
              </a:rPr>
              <a:t>Sachtextlektüre </a:t>
            </a:r>
          </a:p>
          <a:p>
            <a:r>
              <a:rPr lang="de-DE" sz="1200" b="1" dirty="0">
                <a:latin typeface="+mj-lt"/>
              </a:rPr>
              <a:t>unterstützen</a:t>
            </a:r>
          </a:p>
        </p:txBody>
      </p:sp>
      <p:sp>
        <p:nvSpPr>
          <p:cNvPr id="20" name="Ορθογώνιο 19">
            <a:extLst>
              <a:ext uri="{FF2B5EF4-FFF2-40B4-BE49-F238E27FC236}">
                <a16:creationId xmlns:a16="http://schemas.microsoft.com/office/drawing/2014/main" id="{E79DA1DA-3C70-4A46-94BA-1D4EF2697CE6}"/>
              </a:ext>
            </a:extLst>
          </p:cNvPr>
          <p:cNvSpPr/>
          <p:nvPr/>
        </p:nvSpPr>
        <p:spPr>
          <a:xfrm>
            <a:off x="4234829" y="1625090"/>
            <a:ext cx="1394421" cy="292388"/>
          </a:xfrm>
          <a:prstGeom prst="rect">
            <a:avLst/>
          </a:prstGeom>
        </p:spPr>
        <p:txBody>
          <a:bodyPr wrap="none">
            <a:spAutoFit/>
          </a:bodyPr>
          <a:lstStyle/>
          <a:p>
            <a:r>
              <a:rPr lang="de-DE" sz="1300" b="1" dirty="0">
                <a:latin typeface="+mj-lt"/>
              </a:rPr>
              <a:t>Vielleseverfahren</a:t>
            </a:r>
          </a:p>
        </p:txBody>
      </p:sp>
      <p:sp>
        <p:nvSpPr>
          <p:cNvPr id="21" name="Ορθογώνιο 20">
            <a:extLst>
              <a:ext uri="{FF2B5EF4-FFF2-40B4-BE49-F238E27FC236}">
                <a16:creationId xmlns:a16="http://schemas.microsoft.com/office/drawing/2014/main" id="{CE6B2BA5-B19D-4E75-93EF-53B7459A700C}"/>
              </a:ext>
            </a:extLst>
          </p:cNvPr>
          <p:cNvSpPr/>
          <p:nvPr/>
        </p:nvSpPr>
        <p:spPr>
          <a:xfrm>
            <a:off x="5762041" y="3715368"/>
            <a:ext cx="1196225" cy="292388"/>
          </a:xfrm>
          <a:prstGeom prst="rect">
            <a:avLst/>
          </a:prstGeom>
        </p:spPr>
        <p:txBody>
          <a:bodyPr wrap="none">
            <a:spAutoFit/>
          </a:bodyPr>
          <a:lstStyle/>
          <a:p>
            <a:r>
              <a:rPr lang="de-DE" sz="1300" b="1" dirty="0">
                <a:latin typeface="+mj-lt"/>
              </a:rPr>
              <a:t>Leseanimation</a:t>
            </a:r>
          </a:p>
        </p:txBody>
      </p:sp>
      <p:sp>
        <p:nvSpPr>
          <p:cNvPr id="22" name="Ορθογώνιο 21">
            <a:extLst>
              <a:ext uri="{FF2B5EF4-FFF2-40B4-BE49-F238E27FC236}">
                <a16:creationId xmlns:a16="http://schemas.microsoft.com/office/drawing/2014/main" id="{58D253A0-FA35-4ADC-BC8A-01964033458C}"/>
              </a:ext>
            </a:extLst>
          </p:cNvPr>
          <p:cNvSpPr/>
          <p:nvPr/>
        </p:nvSpPr>
        <p:spPr>
          <a:xfrm>
            <a:off x="4209928" y="5651878"/>
            <a:ext cx="1519070" cy="492443"/>
          </a:xfrm>
          <a:prstGeom prst="rect">
            <a:avLst/>
          </a:prstGeom>
        </p:spPr>
        <p:txBody>
          <a:bodyPr wrap="none">
            <a:spAutoFit/>
          </a:bodyPr>
          <a:lstStyle/>
          <a:p>
            <a:r>
              <a:rPr lang="de-DE" sz="1300" b="1" dirty="0">
                <a:latin typeface="+mj-lt"/>
              </a:rPr>
              <a:t>Literarisches Lesen </a:t>
            </a:r>
          </a:p>
          <a:p>
            <a:r>
              <a:rPr lang="de-DE" sz="1300" b="1" dirty="0">
                <a:latin typeface="+mj-lt"/>
              </a:rPr>
              <a:t>unterstützen</a:t>
            </a:r>
          </a:p>
        </p:txBody>
      </p:sp>
      <p:cxnSp>
        <p:nvCxnSpPr>
          <p:cNvPr id="24" name="Ευθεία γραμμή σύνδεσης 23">
            <a:extLst>
              <a:ext uri="{FF2B5EF4-FFF2-40B4-BE49-F238E27FC236}">
                <a16:creationId xmlns:a16="http://schemas.microsoft.com/office/drawing/2014/main" id="{C9E68B17-9A23-4987-B6DF-CB97C335945B}"/>
              </a:ext>
            </a:extLst>
          </p:cNvPr>
          <p:cNvCxnSpPr/>
          <p:nvPr/>
        </p:nvCxnSpPr>
        <p:spPr>
          <a:xfrm>
            <a:off x="1216509" y="2096427"/>
            <a:ext cx="259147" cy="483969"/>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a:extLst>
              <a:ext uri="{FF2B5EF4-FFF2-40B4-BE49-F238E27FC236}">
                <a16:creationId xmlns:a16="http://schemas.microsoft.com/office/drawing/2014/main" id="{05D1DB10-82BF-418C-AA88-BA6979A55BBD}"/>
              </a:ext>
            </a:extLst>
          </p:cNvPr>
          <p:cNvCxnSpPr>
            <a:cxnSpLocks/>
          </p:cNvCxnSpPr>
          <p:nvPr/>
        </p:nvCxnSpPr>
        <p:spPr>
          <a:xfrm flipH="1">
            <a:off x="1317197" y="3602478"/>
            <a:ext cx="312422" cy="437795"/>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a:extLst>
              <a:ext uri="{FF2B5EF4-FFF2-40B4-BE49-F238E27FC236}">
                <a16:creationId xmlns:a16="http://schemas.microsoft.com/office/drawing/2014/main" id="{44ABE10D-E45A-48AE-8F97-8197F3B37CE4}"/>
              </a:ext>
            </a:extLst>
          </p:cNvPr>
          <p:cNvCxnSpPr/>
          <p:nvPr/>
        </p:nvCxnSpPr>
        <p:spPr>
          <a:xfrm>
            <a:off x="2900180" y="2981772"/>
            <a:ext cx="259147" cy="483969"/>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a:extLst>
              <a:ext uri="{FF2B5EF4-FFF2-40B4-BE49-F238E27FC236}">
                <a16:creationId xmlns:a16="http://schemas.microsoft.com/office/drawing/2014/main" id="{AAEA3269-9A6D-45CC-BEA5-FD67E548DADA}"/>
              </a:ext>
            </a:extLst>
          </p:cNvPr>
          <p:cNvCxnSpPr>
            <a:cxnSpLocks/>
          </p:cNvCxnSpPr>
          <p:nvPr/>
        </p:nvCxnSpPr>
        <p:spPr>
          <a:xfrm flipH="1">
            <a:off x="3541557" y="3002246"/>
            <a:ext cx="501528" cy="483969"/>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a:extLst>
              <a:ext uri="{FF2B5EF4-FFF2-40B4-BE49-F238E27FC236}">
                <a16:creationId xmlns:a16="http://schemas.microsoft.com/office/drawing/2014/main" id="{401447E6-4A3F-49E6-87DA-19DE6ADEA32A}"/>
              </a:ext>
            </a:extLst>
          </p:cNvPr>
          <p:cNvCxnSpPr>
            <a:cxnSpLocks/>
          </p:cNvCxnSpPr>
          <p:nvPr/>
        </p:nvCxnSpPr>
        <p:spPr>
          <a:xfrm flipH="1">
            <a:off x="4234829" y="2105363"/>
            <a:ext cx="501528" cy="483969"/>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a:extLst>
              <a:ext uri="{FF2B5EF4-FFF2-40B4-BE49-F238E27FC236}">
                <a16:creationId xmlns:a16="http://schemas.microsoft.com/office/drawing/2014/main" id="{8EE62B50-3539-4EDC-B65D-454C8DE45029}"/>
              </a:ext>
            </a:extLst>
          </p:cNvPr>
          <p:cNvCxnSpPr>
            <a:cxnSpLocks/>
          </p:cNvCxnSpPr>
          <p:nvPr/>
        </p:nvCxnSpPr>
        <p:spPr>
          <a:xfrm>
            <a:off x="5364088" y="2724412"/>
            <a:ext cx="792088" cy="687576"/>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a:extLst>
              <a:ext uri="{FF2B5EF4-FFF2-40B4-BE49-F238E27FC236}">
                <a16:creationId xmlns:a16="http://schemas.microsoft.com/office/drawing/2014/main" id="{2602131A-95B6-4B4B-8F73-3F49FC70A313}"/>
              </a:ext>
            </a:extLst>
          </p:cNvPr>
          <p:cNvCxnSpPr>
            <a:cxnSpLocks/>
          </p:cNvCxnSpPr>
          <p:nvPr/>
        </p:nvCxnSpPr>
        <p:spPr>
          <a:xfrm flipH="1">
            <a:off x="6588287" y="2982889"/>
            <a:ext cx="501528" cy="483969"/>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a:extLst>
              <a:ext uri="{FF2B5EF4-FFF2-40B4-BE49-F238E27FC236}">
                <a16:creationId xmlns:a16="http://schemas.microsoft.com/office/drawing/2014/main" id="{23D5B374-EB81-4FF1-9F24-01275D5E31B1}"/>
              </a:ext>
            </a:extLst>
          </p:cNvPr>
          <p:cNvCxnSpPr>
            <a:cxnSpLocks/>
          </p:cNvCxnSpPr>
          <p:nvPr/>
        </p:nvCxnSpPr>
        <p:spPr>
          <a:xfrm flipH="1">
            <a:off x="5628081" y="3617391"/>
            <a:ext cx="2433923" cy="2062835"/>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a:extLst>
              <a:ext uri="{FF2B5EF4-FFF2-40B4-BE49-F238E27FC236}">
                <a16:creationId xmlns:a16="http://schemas.microsoft.com/office/drawing/2014/main" id="{7A9DEE47-0160-4772-BB35-E6C3248D2814}"/>
              </a:ext>
            </a:extLst>
          </p:cNvPr>
          <p:cNvCxnSpPr>
            <a:cxnSpLocks/>
            <a:stCxn id="8" idx="2"/>
          </p:cNvCxnSpPr>
          <p:nvPr/>
        </p:nvCxnSpPr>
        <p:spPr>
          <a:xfrm>
            <a:off x="4824028" y="3579151"/>
            <a:ext cx="38532" cy="1645453"/>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a:extLst>
              <a:ext uri="{FF2B5EF4-FFF2-40B4-BE49-F238E27FC236}">
                <a16:creationId xmlns:a16="http://schemas.microsoft.com/office/drawing/2014/main" id="{33EB1EA1-6E8B-4E3B-87B9-C4D12D4BBCA7}"/>
              </a:ext>
            </a:extLst>
          </p:cNvPr>
          <p:cNvCxnSpPr>
            <a:cxnSpLocks/>
          </p:cNvCxnSpPr>
          <p:nvPr/>
        </p:nvCxnSpPr>
        <p:spPr>
          <a:xfrm>
            <a:off x="2050785" y="3563522"/>
            <a:ext cx="2241755" cy="195718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8562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C5CAB-3E5E-3040-84CC-963B2A63EFE0}"/>
              </a:ext>
            </a:extLst>
          </p:cNvPr>
          <p:cNvSpPr>
            <a:spLocks noGrp="1"/>
          </p:cNvSpPr>
          <p:nvPr>
            <p:ph type="title"/>
          </p:nvPr>
        </p:nvSpPr>
        <p:spPr/>
        <p:txBody>
          <a:bodyPr/>
          <a:lstStyle/>
          <a:p>
            <a:r>
              <a:rPr lang="de-DE" b="1" dirty="0"/>
              <a:t>Komponenten der Subjektebene des Lesens</a:t>
            </a:r>
            <a:endParaRPr lang="de-DE" dirty="0"/>
          </a:p>
        </p:txBody>
      </p:sp>
      <p:sp>
        <p:nvSpPr>
          <p:cNvPr id="3" name="Textplatzhalter 2">
            <a:extLst>
              <a:ext uri="{FF2B5EF4-FFF2-40B4-BE49-F238E27FC236}">
                <a16:creationId xmlns:a16="http://schemas.microsoft.com/office/drawing/2014/main" id="{71B67436-0B56-9D40-966F-9FBDB4004F50}"/>
              </a:ext>
            </a:extLst>
          </p:cNvPr>
          <p:cNvSpPr>
            <a:spLocks noGrp="1"/>
          </p:cNvSpPr>
          <p:nvPr>
            <p:ph type="body" sz="quarter" idx="13"/>
          </p:nvPr>
        </p:nvSpPr>
        <p:spPr/>
        <p:txBody>
          <a:bodyPr>
            <a:normAutofit fontScale="92500"/>
          </a:bodyPr>
          <a:lstStyle/>
          <a:p>
            <a:pPr marL="0" indent="0">
              <a:buNone/>
            </a:pPr>
            <a:r>
              <a:rPr lang="de-DE" dirty="0"/>
              <a:t>Die </a:t>
            </a:r>
            <a:r>
              <a:rPr lang="de-DE" b="1" dirty="0">
                <a:solidFill>
                  <a:srgbClr val="C00000"/>
                </a:solidFill>
              </a:rPr>
              <a:t>Subjektebene des Lesens </a:t>
            </a:r>
            <a:r>
              <a:rPr lang="de-DE" dirty="0"/>
              <a:t>umfasst die Komponenten:</a:t>
            </a:r>
          </a:p>
          <a:p>
            <a:pPr>
              <a:buFont typeface="Wingdings" pitchFamily="2" charset="2"/>
              <a:buChar char="Ø"/>
            </a:pPr>
            <a:r>
              <a:rPr lang="de-DE" dirty="0"/>
              <a:t> </a:t>
            </a:r>
            <a:r>
              <a:rPr lang="de-DE" b="1" dirty="0"/>
              <a:t>Wissen</a:t>
            </a:r>
          </a:p>
          <a:p>
            <a:pPr>
              <a:buFont typeface="Wingdings" pitchFamily="2" charset="2"/>
              <a:buChar char="Ø"/>
            </a:pPr>
            <a:r>
              <a:rPr lang="de-DE" b="1" dirty="0"/>
              <a:t> innere Beteiligung</a:t>
            </a:r>
          </a:p>
          <a:p>
            <a:pPr>
              <a:buFont typeface="Wingdings" pitchFamily="2" charset="2"/>
              <a:buChar char="Ø"/>
            </a:pPr>
            <a:r>
              <a:rPr lang="de-DE" b="1" dirty="0"/>
              <a:t> Motivation</a:t>
            </a:r>
          </a:p>
          <a:p>
            <a:pPr>
              <a:buFont typeface="Wingdings" pitchFamily="2" charset="2"/>
              <a:buChar char="Ø"/>
            </a:pPr>
            <a:r>
              <a:rPr lang="de-DE" b="1" dirty="0"/>
              <a:t> Reflexion </a:t>
            </a:r>
            <a:endParaRPr lang="de-DE" dirty="0"/>
          </a:p>
          <a:p>
            <a:pPr marL="0" indent="0">
              <a:buNone/>
            </a:pPr>
            <a:r>
              <a:rPr lang="de-DE" dirty="0"/>
              <a:t>und wird gebündelt im </a:t>
            </a:r>
          </a:p>
          <a:p>
            <a:pPr>
              <a:buFont typeface="Wingdings" pitchFamily="2" charset="2"/>
              <a:buChar char="Ø"/>
            </a:pPr>
            <a:r>
              <a:rPr lang="de-DE" dirty="0"/>
              <a:t> </a:t>
            </a:r>
            <a:r>
              <a:rPr lang="de-DE" b="1" dirty="0">
                <a:solidFill>
                  <a:srgbClr val="C00000"/>
                </a:solidFill>
              </a:rPr>
              <a:t>Selbstkonzept als (Nicht-)Leser/Leserin.</a:t>
            </a:r>
            <a:endParaRPr lang="de-DE" dirty="0"/>
          </a:p>
          <a:p>
            <a:pPr marL="0" indent="0">
              <a:buNone/>
            </a:pPr>
            <a:endParaRPr lang="de-DE" dirty="0"/>
          </a:p>
        </p:txBody>
      </p:sp>
    </p:spTree>
    <p:extLst>
      <p:ext uri="{BB962C8B-B14F-4D97-AF65-F5344CB8AC3E}">
        <p14:creationId xmlns:p14="http://schemas.microsoft.com/office/powerpoint/2010/main" val="1043898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460F309-DD67-0D45-AF41-520F89A39EDC}"/>
              </a:ext>
            </a:extLst>
          </p:cNvPr>
          <p:cNvSpPr>
            <a:spLocks noGrp="1"/>
          </p:cNvSpPr>
          <p:nvPr>
            <p:ph type="body" sz="quarter" idx="13"/>
          </p:nvPr>
        </p:nvSpPr>
        <p:spPr/>
        <p:txBody>
          <a:bodyPr>
            <a:normAutofit fontScale="92500" lnSpcReduction="10000"/>
          </a:bodyPr>
          <a:lstStyle/>
          <a:p>
            <a:r>
              <a:rPr lang="de-DE" b="1" dirty="0">
                <a:solidFill>
                  <a:srgbClr val="C00000"/>
                </a:solidFill>
              </a:rPr>
              <a:t>Intrinsische </a:t>
            </a:r>
            <a:r>
              <a:rPr lang="de-DE" b="1" dirty="0"/>
              <a:t>vs. extrinsische Lesemotivation</a:t>
            </a:r>
          </a:p>
          <a:p>
            <a:r>
              <a:rPr lang="de-DE" b="1" dirty="0">
                <a:solidFill>
                  <a:srgbClr val="C00000"/>
                </a:solidFill>
              </a:rPr>
              <a:t>Tätigkeitsbezogene </a:t>
            </a:r>
            <a:r>
              <a:rPr lang="de-DE" b="1" dirty="0"/>
              <a:t>vs. gegenstandsbezogene Lesemotivation</a:t>
            </a:r>
          </a:p>
          <a:p>
            <a:r>
              <a:rPr lang="de-DE" b="1" dirty="0">
                <a:solidFill>
                  <a:srgbClr val="C00000"/>
                </a:solidFill>
              </a:rPr>
              <a:t>Habituelle </a:t>
            </a:r>
            <a:r>
              <a:rPr lang="de-DE" b="1" dirty="0"/>
              <a:t>vs. aktuelle Lesemotivation.</a:t>
            </a:r>
          </a:p>
          <a:p>
            <a:endParaRPr lang="de-DE" b="1" dirty="0">
              <a:solidFill>
                <a:srgbClr val="C00000"/>
              </a:solidFill>
            </a:endParaRPr>
          </a:p>
          <a:p>
            <a:r>
              <a:rPr lang="de-DE" b="1" dirty="0">
                <a:solidFill>
                  <a:srgbClr val="C00000"/>
                </a:solidFill>
              </a:rPr>
              <a:t>FAZIT: </a:t>
            </a:r>
            <a:r>
              <a:rPr lang="de-DE" b="1" dirty="0"/>
              <a:t>Angestrebt wird – als Optimalfall – der Aufbau einer </a:t>
            </a:r>
            <a:r>
              <a:rPr lang="de-DE" b="1" i="1" dirty="0"/>
              <a:t>intrinsischen</a:t>
            </a:r>
            <a:r>
              <a:rPr lang="de-DE" b="1" dirty="0"/>
              <a:t>, </a:t>
            </a:r>
            <a:r>
              <a:rPr lang="de-DE" b="1" i="1" dirty="0"/>
              <a:t>tätigkeitsbezogenen</a:t>
            </a:r>
            <a:r>
              <a:rPr lang="de-DE" b="1" dirty="0"/>
              <a:t> und </a:t>
            </a:r>
            <a:r>
              <a:rPr lang="de-DE" b="1" i="1" dirty="0"/>
              <a:t>habituellen</a:t>
            </a:r>
            <a:r>
              <a:rPr lang="de-DE" b="1" dirty="0"/>
              <a:t> Lesemotivation.</a:t>
            </a:r>
            <a:endParaRPr lang="de-DE" b="1" dirty="0">
              <a:solidFill>
                <a:srgbClr val="C00000"/>
              </a:solidFill>
            </a:endParaRPr>
          </a:p>
        </p:txBody>
      </p:sp>
      <p:sp>
        <p:nvSpPr>
          <p:cNvPr id="3" name="Titel 2">
            <a:extLst>
              <a:ext uri="{FF2B5EF4-FFF2-40B4-BE49-F238E27FC236}">
                <a16:creationId xmlns:a16="http://schemas.microsoft.com/office/drawing/2014/main" id="{4ADEE12C-0135-444F-A5B6-E06A43EDAE13}"/>
              </a:ext>
            </a:extLst>
          </p:cNvPr>
          <p:cNvSpPr>
            <a:spLocks noGrp="1"/>
          </p:cNvSpPr>
          <p:nvPr>
            <p:ph type="title"/>
          </p:nvPr>
        </p:nvSpPr>
        <p:spPr/>
        <p:txBody>
          <a:bodyPr>
            <a:normAutofit fontScale="90000"/>
          </a:bodyPr>
          <a:lstStyle/>
          <a:p>
            <a:r>
              <a:rPr lang="de-DE" b="1" dirty="0"/>
              <a:t>Komponenten einer erstrebenswerten Lesemotivation (nach Möller &amp; </a:t>
            </a:r>
            <a:r>
              <a:rPr lang="de-DE" b="1" dirty="0" err="1"/>
              <a:t>Schiefele</a:t>
            </a:r>
            <a:r>
              <a:rPr lang="de-DE" b="1" dirty="0"/>
              <a:t> 2004)</a:t>
            </a:r>
          </a:p>
        </p:txBody>
      </p:sp>
    </p:spTree>
    <p:extLst>
      <p:ext uri="{BB962C8B-B14F-4D97-AF65-F5344CB8AC3E}">
        <p14:creationId xmlns:p14="http://schemas.microsoft.com/office/powerpoint/2010/main" val="3931027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C1175F7E-E3B5-BB4E-8173-7A07B08B8E69}"/>
              </a:ext>
            </a:extLst>
          </p:cNvPr>
          <p:cNvGraphicFramePr/>
          <p:nvPr/>
        </p:nvGraphicFramePr>
        <p:xfrm>
          <a:off x="323528" y="1341438"/>
          <a:ext cx="8569647" cy="410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F2A704EA-4D6B-3B4F-AD90-9A9E8A5871A7}"/>
              </a:ext>
            </a:extLst>
          </p:cNvPr>
          <p:cNvSpPr>
            <a:spLocks noGrp="1"/>
          </p:cNvSpPr>
          <p:nvPr>
            <p:ph type="title"/>
          </p:nvPr>
        </p:nvSpPr>
        <p:spPr/>
        <p:txBody>
          <a:bodyPr>
            <a:normAutofit fontScale="90000"/>
          </a:bodyPr>
          <a:lstStyle/>
          <a:p>
            <a:r>
              <a:rPr lang="de-DE" sz="3000" b="1" dirty="0"/>
              <a:t>Komponenten des Erwartungs-Wert-Modells der Lesemotivation führen zu positivem Selbstkonzept</a:t>
            </a:r>
          </a:p>
        </p:txBody>
      </p:sp>
      <p:sp>
        <p:nvSpPr>
          <p:cNvPr id="5" name="Textfeld 4">
            <a:extLst>
              <a:ext uri="{FF2B5EF4-FFF2-40B4-BE49-F238E27FC236}">
                <a16:creationId xmlns:a16="http://schemas.microsoft.com/office/drawing/2014/main" id="{0DADD998-4D99-5344-AD16-BA019FC0DA4F}"/>
              </a:ext>
            </a:extLst>
          </p:cNvPr>
          <p:cNvSpPr txBox="1"/>
          <p:nvPr/>
        </p:nvSpPr>
        <p:spPr>
          <a:xfrm>
            <a:off x="539552" y="5733256"/>
            <a:ext cx="3842077" cy="369332"/>
          </a:xfrm>
          <a:prstGeom prst="rect">
            <a:avLst/>
          </a:prstGeom>
          <a:noFill/>
        </p:spPr>
        <p:txBody>
          <a:bodyPr wrap="none" rtlCol="0">
            <a:spAutoFit/>
          </a:bodyPr>
          <a:lstStyle/>
          <a:p>
            <a:r>
              <a:rPr lang="de-DE" dirty="0"/>
              <a:t>Quelle: Garbe 2020, Kap. 3.1, S. 60 - 65</a:t>
            </a:r>
          </a:p>
        </p:txBody>
      </p:sp>
    </p:spTree>
    <p:extLst>
      <p:ext uri="{BB962C8B-B14F-4D97-AF65-F5344CB8AC3E}">
        <p14:creationId xmlns:p14="http://schemas.microsoft.com/office/powerpoint/2010/main" val="4058698278"/>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3052</Words>
  <Application>Microsoft Macintosh PowerPoint</Application>
  <PresentationFormat>Bildschirmpräsentation (4:3)</PresentationFormat>
  <Paragraphs>356</Paragraphs>
  <Slides>56</Slides>
  <Notes>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56</vt:i4>
      </vt:variant>
    </vt:vector>
  </HeadingPairs>
  <TitlesOfParts>
    <vt:vector size="62" baseType="lpstr">
      <vt:lpstr>Arial</vt:lpstr>
      <vt:lpstr>Avenir Next</vt:lpstr>
      <vt:lpstr>Calibri</vt:lpstr>
      <vt:lpstr>Trebuchet MS</vt:lpstr>
      <vt:lpstr>Wingdings</vt:lpstr>
      <vt:lpstr>Larissa</vt:lpstr>
      <vt:lpstr>  Modul 8: Lesemotivation und eigenständiges Lesen fördern Block 2: Wie lässt sich die Lesemotivation und das Leser-Selbstkonzept von Lernenden fördern?  </vt:lpstr>
      <vt:lpstr>Modul 8: Lesemotivation und eigenständiges Lesen</vt:lpstr>
      <vt:lpstr>Themen dieses Modulblocks</vt:lpstr>
      <vt:lpstr>PowerPoint-Präsentation</vt:lpstr>
      <vt:lpstr>Das didaktische Modell der Lesekompetenz: Verfahren zur Förderung der subjektiven und sozialen Ebene des Lesens</vt:lpstr>
      <vt:lpstr>Rosebrock &amp; Nix (2008 / 2020): Zuordnung der Verfahren zum Modell („Systematik“ einer schul. Leseförderung)</vt:lpstr>
      <vt:lpstr>Komponenten der Subjektebene des Lesens</vt:lpstr>
      <vt:lpstr>Komponenten einer erstrebenswerten Lesemotivation (nach Möller &amp; Schiefele 2004)</vt:lpstr>
      <vt:lpstr>Komponenten des Erwartungs-Wert-Modells der Lesemotivation führen zu positivem Selbstkonzept</vt:lpstr>
      <vt:lpstr>Was ist ein (positives / negatives) Selbstkonzept als Leser bzw. Leserin? </vt:lpstr>
      <vt:lpstr>Die soziale Ebene des Lesens: „Anschlusskommunikation“ und Lesesozialisation</vt:lpstr>
      <vt:lpstr>Verfahren zur Förderung der subjektiven und sozialen Dimensionen von Lesekompetenz</vt:lpstr>
      <vt:lpstr>Arbeitsauftrag für Stationenarbeit in Kleingruppen (pro Tisch 20 Min.)</vt:lpstr>
      <vt:lpstr>PowerPoint-Präsentation</vt:lpstr>
      <vt:lpstr>PowerPoint-Präsentation</vt:lpstr>
      <vt:lpstr>Die drei Säulen der Leseförderung – Verortung der Leseanimation</vt:lpstr>
      <vt:lpstr>Was ist „Leseanimation“?</vt:lpstr>
      <vt:lpstr>Verfahren der Leseanimation zielen auf Subjekt- und soziale Ebene</vt:lpstr>
      <vt:lpstr>Verfahren der Leseanimation: „Verführung“ zum Lesen</vt:lpstr>
      <vt:lpstr> Für welche SuS sind Verfahren der Leseanimation  geeignet?</vt:lpstr>
      <vt:lpstr>Für welche SuS sind Verfahren der Leseanimation NICHT geeignet?</vt:lpstr>
      <vt:lpstr>LÖSUNG: Leseanimation integrieren in Schulprogramme</vt:lpstr>
      <vt:lpstr>Berücksichtigung vielfältiger und gendersensibler Lesestoffe</vt:lpstr>
      <vt:lpstr>Attraktive Lesestoffe (nicht nur) für Jungen: Die Webseite www.boysandbooks.de</vt:lpstr>
      <vt:lpstr>Zeit für Fragen und Kommentare</vt:lpstr>
      <vt:lpstr>PowerPoint-Präsentation</vt:lpstr>
      <vt:lpstr>Vielleseverfahren: Der ‚Klassiker‘ aus den USA – „Freie stille Lesezeiten“ (Sustained Silent Reading, SSR)</vt:lpstr>
      <vt:lpstr>Vielleseverfahren: Der ‚Klassiker‘ aus den USA – „Freie stille Lesezeiten“ (Sustained Silent Reading, SSR)</vt:lpstr>
      <vt:lpstr>Vielleseverfahren – Beispiele aus dem deutschen Sprachraum: Die Lese- und Lernolympiade</vt:lpstr>
      <vt:lpstr>Modifikation der Lese-Olympiade: „Das große Kilometerlesen“ (Leseförderung an Hauptschulen)</vt:lpstr>
      <vt:lpstr> Für welche SuS sind Vielleseverfahren (nicht) geeignet?</vt:lpstr>
      <vt:lpstr>Für welche SuS sind Vielleseverfahren (nicht) geeignet?</vt:lpstr>
      <vt:lpstr>Sind Vielleseverfahren wirksam?</vt:lpstr>
      <vt:lpstr>„Scaffolded Silent Reading“ – unterstützte stille Lesezeiten</vt:lpstr>
      <vt:lpstr>Eigenständiges Lesen und unterstützte stille Lesezeiten</vt:lpstr>
      <vt:lpstr>Zeit für Fragen und Kommentare</vt:lpstr>
      <vt:lpstr>PowerPoint-Präsentation</vt:lpstr>
      <vt:lpstr> Was ist „eigenständiges Lesen“?</vt:lpstr>
      <vt:lpstr>Warum sollte „eigenständiges Lesen“ gefördert werden?</vt:lpstr>
      <vt:lpstr>Herausforderungen eigenständigen Lesens </vt:lpstr>
      <vt:lpstr>Herausforderungen eigenständigen Lesens auf den drei Ebenen</vt:lpstr>
      <vt:lpstr>„Lesekulturelle Fähigkeiten“, über die leseferne Kinder und Jugendliche kaum verfügen:</vt:lpstr>
      <vt:lpstr>Förderung eigenständigen Lesens durch  „unterstützte stille Lesezeiten“</vt:lpstr>
      <vt:lpstr>Leseengagement unterstützen durch regelmäßige Einzelberatungen („Lehrer-Schüler-Konferenzen“)</vt:lpstr>
      <vt:lpstr>„Text-Leser-Passung“ unterstützen durch anregende Leseumgebung und Lesestoffe</vt:lpstr>
      <vt:lpstr>Textsortenkenntnis fördern: Das Genre-Rad</vt:lpstr>
      <vt:lpstr>Das Genre-Rad: Die verschiedenen Textsorten (Beispiel aus Rieckmann 2015, S. 12)</vt:lpstr>
      <vt:lpstr>Buchauswahlstrategien vermitteln (Beispiel)</vt:lpstr>
      <vt:lpstr>Textschwierigkeit einschätzen</vt:lpstr>
      <vt:lpstr>Beispiel: Frankfurter Lesekisten-Tabelle mit drei Schwierigkeitsniveaus für Bücherkisten</vt:lpstr>
      <vt:lpstr>Lesbarkeit: Typographie und Buchgestaltung</vt:lpstr>
      <vt:lpstr>Buchvorstellungen: Anschlusskommunikation unterstützen (soziale Ebene des Lesens fördern)</vt:lpstr>
      <vt:lpstr>Fazit: Handlungsfelder der Lehrkräfte zur Förderung eigenständigen Lesens </vt:lpstr>
      <vt:lpstr>PowerPoint-Präsentation</vt:lpstr>
      <vt:lpstr>Arbeitsauftrag: Think – Pair – Share </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Garbe</dc:creator>
  <cp:lastModifiedBy>Christine Garbe</cp:lastModifiedBy>
  <cp:revision>158</cp:revision>
  <cp:lastPrinted>2018-08-17T13:39:57Z</cp:lastPrinted>
  <dcterms:created xsi:type="dcterms:W3CDTF">2016-11-02T10:00:14Z</dcterms:created>
  <dcterms:modified xsi:type="dcterms:W3CDTF">2023-01-07T15:20:27Z</dcterms:modified>
</cp:coreProperties>
</file>