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86" r:id="rId2"/>
    <p:sldId id="387" r:id="rId3"/>
    <p:sldId id="368" r:id="rId4"/>
    <p:sldId id="785" r:id="rId5"/>
    <p:sldId id="712" r:id="rId6"/>
    <p:sldId id="786" r:id="rId7"/>
    <p:sldId id="776" r:id="rId8"/>
    <p:sldId id="777" r:id="rId9"/>
    <p:sldId id="778" r:id="rId10"/>
    <p:sldId id="779" r:id="rId11"/>
    <p:sldId id="787" r:id="rId12"/>
    <p:sldId id="758" r:id="rId13"/>
    <p:sldId id="759" r:id="rId14"/>
    <p:sldId id="781" r:id="rId15"/>
    <p:sldId id="762" r:id="rId16"/>
    <p:sldId id="764" r:id="rId17"/>
    <p:sldId id="765" r:id="rId18"/>
    <p:sldId id="780" r:id="rId19"/>
    <p:sldId id="767" r:id="rId20"/>
    <p:sldId id="788" r:id="rId21"/>
    <p:sldId id="768" r:id="rId22"/>
    <p:sldId id="769" r:id="rId23"/>
    <p:sldId id="770" r:id="rId24"/>
    <p:sldId id="789" r:id="rId25"/>
    <p:sldId id="773" r:id="rId26"/>
    <p:sldId id="783" r:id="rId27"/>
    <p:sldId id="784" r:id="rId2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D9E1"/>
    <a:srgbClr val="D1C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8" autoAdjust="0"/>
    <p:restoredTop sz="95366" autoAdjust="0"/>
  </p:normalViewPr>
  <p:slideViewPr>
    <p:cSldViewPr>
      <p:cViewPr varScale="1">
        <p:scale>
          <a:sx n="88" d="100"/>
          <a:sy n="88" d="100"/>
        </p:scale>
        <p:origin x="888" y="5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9D1DF-D6FB-4621-9DC3-BEEBE96FC6AE}" type="doc">
      <dgm:prSet loTypeId="urn:microsoft.com/office/officeart/2005/8/layout/cycle3" loCatId="cycle" qsTypeId="urn:microsoft.com/office/officeart/2005/8/quickstyle/simple5" qsCatId="simple" csTypeId="urn:microsoft.com/office/officeart/2005/8/colors/accent5_2" csCatId="accent5" phldr="1"/>
      <dgm:spPr/>
      <dgm:t>
        <a:bodyPr/>
        <a:lstStyle/>
        <a:p>
          <a:endParaRPr lang="de-DE"/>
        </a:p>
      </dgm:t>
    </dgm:pt>
    <dgm:pt modelId="{95058CA7-3F8A-4A70-A4B0-8C84D1FBE683}">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(9) Diagnostik &amp; Schulentwicklung</a:t>
          </a:r>
          <a:endParaRPr lang="de-DE" sz="1800" dirty="0"/>
        </a:p>
      </dgm:t>
    </dgm:pt>
    <dgm:pt modelId="{8CC8982F-6033-4F3A-A24C-A94F9CD4EB34}" type="parTrans" cxnId="{148AFF29-7C3E-435D-AB61-5BEB8149337F}">
      <dgm:prSet/>
      <dgm:spPr/>
      <dgm:t>
        <a:bodyPr/>
        <a:lstStyle/>
        <a:p>
          <a:endParaRPr lang="de-DE"/>
        </a:p>
      </dgm:t>
    </dgm:pt>
    <dgm:pt modelId="{2428A602-06FE-42D3-BE26-40116D2485D3}" type="sibTrans" cxnId="{148AFF29-7C3E-435D-AB61-5BEB8149337F}">
      <dgm:prSet/>
      <dgm:spPr/>
      <dgm:t>
        <a:bodyPr/>
        <a:lstStyle/>
        <a:p>
          <a:endParaRPr lang="de-DE"/>
        </a:p>
      </dgm:t>
    </dgm:pt>
    <dgm:pt modelId="{82678BDB-58C2-4E1A-BFC7-810F1F3BEEB1}">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(1) Einführung</a:t>
          </a:r>
          <a:endParaRPr lang="de-DE" sz="1800" dirty="0"/>
        </a:p>
      </dgm:t>
    </dgm:pt>
    <dgm:pt modelId="{5C1508B4-BFB6-4E74-96EE-D814169D4F07}" type="parTrans" cxnId="{B7163381-3995-4CF0-AAFB-572E082BB877}">
      <dgm:prSet/>
      <dgm:spPr/>
      <dgm:t>
        <a:bodyPr/>
        <a:lstStyle/>
        <a:p>
          <a:endParaRPr lang="de-DE"/>
        </a:p>
      </dgm:t>
    </dgm:pt>
    <dgm:pt modelId="{8ABA0F12-EB15-41A4-B865-0FB90E077AC3}" type="sibTrans" cxnId="{B7163381-3995-4CF0-AAFB-572E082BB877}">
      <dgm:prSet/>
      <dgm:spPr/>
      <dgm:t>
        <a:bodyPr/>
        <a:lstStyle/>
        <a:p>
          <a:endParaRPr lang="de-DE"/>
        </a:p>
      </dgm:t>
    </dgm:pt>
    <dgm:pt modelId="{AC2F5B03-A634-4632-87F1-5CD8E1748A58}">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(2) Grundlagen Unterrichtsplanung</a:t>
          </a:r>
          <a:endParaRPr lang="de-DE" sz="1800" dirty="0"/>
        </a:p>
      </dgm:t>
    </dgm:pt>
    <dgm:pt modelId="{EE61993C-F706-4B63-85B8-C92913F9A54C}" type="parTrans" cxnId="{688EEF8E-17F6-43A8-B491-F99B1A3694A3}">
      <dgm:prSet/>
      <dgm:spPr/>
      <dgm:t>
        <a:bodyPr/>
        <a:lstStyle/>
        <a:p>
          <a:endParaRPr lang="de-DE"/>
        </a:p>
      </dgm:t>
    </dgm:pt>
    <dgm:pt modelId="{FF6A5952-1E3C-49E4-B330-09D9FFDCF1F5}" type="sibTrans" cxnId="{688EEF8E-17F6-43A8-B491-F99B1A3694A3}">
      <dgm:prSet/>
      <dgm:spPr/>
      <dgm:t>
        <a:bodyPr/>
        <a:lstStyle/>
        <a:p>
          <a:endParaRPr lang="de-DE"/>
        </a:p>
      </dgm:t>
    </dgm:pt>
    <dgm:pt modelId="{96EF904B-6F14-4E9C-9C96-60B837C8B7CA}">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(4</a:t>
          </a:r>
          <a:r>
            <a:rPr kumimoji="0" lang="de-DE" sz="1800" b="0" i="0" u="none" strike="noStrike" cap="none" spc="0" normalizeH="0" baseline="0" noProof="0" dirty="0">
              <a:ln/>
              <a:effectLst/>
              <a:uLnTx/>
              <a:uFillTx/>
              <a:latin typeface="+mn-lt"/>
              <a:ea typeface="+mn-ea"/>
              <a:cs typeface="+mn-cs"/>
            </a:rPr>
            <a:t>) Fachtexte</a:t>
          </a:r>
          <a:endParaRPr lang="de-DE" sz="1800" dirty="0"/>
        </a:p>
      </dgm:t>
    </dgm:pt>
    <dgm:pt modelId="{99904122-098A-43CC-A24D-63E36092C8CF}" type="parTrans" cxnId="{685B2E15-C482-4D10-BBED-E34E36F9F1F6}">
      <dgm:prSet/>
      <dgm:spPr/>
      <dgm:t>
        <a:bodyPr/>
        <a:lstStyle/>
        <a:p>
          <a:endParaRPr lang="de-DE"/>
        </a:p>
      </dgm:t>
    </dgm:pt>
    <dgm:pt modelId="{6068E793-D201-4698-A365-61FC0A09E9AF}" type="sibTrans" cxnId="{685B2E15-C482-4D10-BBED-E34E36F9F1F6}">
      <dgm:prSet/>
      <dgm:spPr/>
      <dgm:t>
        <a:bodyPr/>
        <a:lstStyle/>
        <a:p>
          <a:endParaRPr lang="de-DE"/>
        </a:p>
      </dgm:t>
    </dgm:pt>
    <dgm:pt modelId="{1D414591-4D4E-4098-B6A6-8FF1D056C587}">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(5) Lesestrategien</a:t>
          </a:r>
          <a:endParaRPr lang="de-DE" sz="1800" dirty="0"/>
        </a:p>
      </dgm:t>
    </dgm:pt>
    <dgm:pt modelId="{1FC1A42C-FBE2-40E5-90FB-1B5A94E87CAB}" type="parTrans" cxnId="{C48FE9F3-D92A-4E0D-92E4-C71A949AC46A}">
      <dgm:prSet/>
      <dgm:spPr/>
      <dgm:t>
        <a:bodyPr/>
        <a:lstStyle/>
        <a:p>
          <a:endParaRPr lang="de-DE"/>
        </a:p>
      </dgm:t>
    </dgm:pt>
    <dgm:pt modelId="{9DA650A3-7426-46DB-93A4-0550E36FE05D}" type="sibTrans" cxnId="{C48FE9F3-D92A-4E0D-92E4-C71A949AC46A}">
      <dgm:prSet/>
      <dgm:spPr/>
      <dgm:t>
        <a:bodyPr/>
        <a:lstStyle/>
        <a:p>
          <a:endParaRPr lang="de-DE"/>
        </a:p>
      </dgm:t>
    </dgm:pt>
    <dgm:pt modelId="{931946D3-8168-4272-AA3B-F2271B6889D1}">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(6) Schreibstrategien</a:t>
          </a:r>
          <a:endParaRPr lang="de-DE" sz="1800" dirty="0"/>
        </a:p>
      </dgm:t>
    </dgm:pt>
    <dgm:pt modelId="{2A2424A2-5BB8-4516-997D-6C54E0CB689D}" type="parTrans" cxnId="{AD3EFDDB-B471-4CC1-98D9-5813EE6592DA}">
      <dgm:prSet/>
      <dgm:spPr/>
      <dgm:t>
        <a:bodyPr/>
        <a:lstStyle/>
        <a:p>
          <a:endParaRPr lang="de-DE"/>
        </a:p>
      </dgm:t>
    </dgm:pt>
    <dgm:pt modelId="{1C51AAFF-3AE1-4516-9032-54208AE43962}" type="sibTrans" cxnId="{AD3EFDDB-B471-4CC1-98D9-5813EE6592DA}">
      <dgm:prSet/>
      <dgm:spPr/>
      <dgm:t>
        <a:bodyPr/>
        <a:lstStyle/>
        <a:p>
          <a:endParaRPr lang="de-DE"/>
        </a:p>
      </dgm:t>
    </dgm:pt>
    <dgm:pt modelId="{EC5CD961-98FB-407D-96DD-CF008BA5F855}">
      <dgm:prSet custT="1"/>
      <dgm:spPr>
        <a:ln w="57150">
          <a:solidFill>
            <a:srgbClr val="C00000"/>
          </a:solidFill>
        </a:ln>
      </dgm:spPr>
      <dgm:t>
        <a:bodyPr/>
        <a:lstStyle/>
        <a:p>
          <a:pPr>
            <a:buClrTx/>
            <a:buSzTx/>
            <a:buFontTx/>
            <a:buNone/>
          </a:pPr>
          <a:r>
            <a:rPr lang="de-DE" sz="1800" dirty="0"/>
            <a:t>(7) Mehrsprachige</a:t>
          </a:r>
          <a:r>
            <a:rPr lang="de-DE" sz="1800" baseline="0" dirty="0"/>
            <a:t> Lernende</a:t>
          </a:r>
          <a:endParaRPr lang="de-DE" sz="1800" dirty="0"/>
        </a:p>
      </dgm:t>
    </dgm:pt>
    <dgm:pt modelId="{9E5A19C3-901D-49BB-8181-3CE354637CAE}" type="parTrans" cxnId="{BAA370C3-675F-4DD5-A2DD-980A5E3C7B2D}">
      <dgm:prSet/>
      <dgm:spPr/>
      <dgm:t>
        <a:bodyPr/>
        <a:lstStyle/>
        <a:p>
          <a:endParaRPr lang="de-DE"/>
        </a:p>
      </dgm:t>
    </dgm:pt>
    <dgm:pt modelId="{8A92503B-01C1-4532-B106-8BB590688372}" type="sibTrans" cxnId="{BAA370C3-675F-4DD5-A2DD-980A5E3C7B2D}">
      <dgm:prSet/>
      <dgm:spPr/>
      <dgm:t>
        <a:bodyPr/>
        <a:lstStyle/>
        <a:p>
          <a:endParaRPr lang="de-DE"/>
        </a:p>
      </dgm:t>
    </dgm:pt>
    <dgm:pt modelId="{26F96612-148D-4395-841B-DC7EBDFA13B7}">
      <dgm:prSet custT="1"/>
      <dgm:spPr/>
      <dgm:t>
        <a:bodyPr/>
        <a:lstStyle/>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(8) Lesemotivation &amp; </a:t>
          </a:r>
        </a:p>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Eigenständiges Lesen</a:t>
          </a:r>
          <a:endParaRPr lang="de-DE" sz="1800" dirty="0"/>
        </a:p>
      </dgm:t>
    </dgm:pt>
    <dgm:pt modelId="{0E524B3C-3F15-4E0E-ABE0-399CF3AF7951}" type="parTrans" cxnId="{0C44D43A-241F-4463-A6D7-778C52B3BF9F}">
      <dgm:prSet/>
      <dgm:spPr/>
      <dgm:t>
        <a:bodyPr/>
        <a:lstStyle/>
        <a:p>
          <a:endParaRPr lang="de-DE"/>
        </a:p>
      </dgm:t>
    </dgm:pt>
    <dgm:pt modelId="{7A2D6429-5600-4965-BF95-B8924406D236}" type="sibTrans" cxnId="{0C44D43A-241F-4463-A6D7-778C52B3BF9F}">
      <dgm:prSet/>
      <dgm:spPr/>
      <dgm:t>
        <a:bodyPr/>
        <a:lstStyle/>
        <a:p>
          <a:endParaRPr lang="de-DE"/>
        </a:p>
      </dgm:t>
    </dgm:pt>
    <dgm:pt modelId="{A215E77C-A3BC-4A8E-BEDD-A05CB9A124AE}">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(3) Fachvokabular</a:t>
          </a:r>
          <a:endParaRPr lang="de-DE" sz="1800" dirty="0"/>
        </a:p>
      </dgm:t>
    </dgm:pt>
    <dgm:pt modelId="{0ECE9D1E-BE49-4F9B-9DC1-660B9B634193}" type="parTrans" cxnId="{7468E869-0B41-424B-B9D9-262D49C2CE33}">
      <dgm:prSet/>
      <dgm:spPr/>
      <dgm:t>
        <a:bodyPr/>
        <a:lstStyle/>
        <a:p>
          <a:endParaRPr lang="de-DE"/>
        </a:p>
      </dgm:t>
    </dgm:pt>
    <dgm:pt modelId="{B304B58D-256E-4B00-B39F-8FEA8CA3FEFA}" type="sibTrans" cxnId="{7468E869-0B41-424B-B9D9-262D49C2CE33}">
      <dgm:prSet/>
      <dgm:spPr/>
      <dgm:t>
        <a:bodyPr/>
        <a:lstStyle/>
        <a:p>
          <a:endParaRPr lang="de-DE"/>
        </a:p>
      </dgm:t>
    </dgm:pt>
    <dgm:pt modelId="{9A8607C8-CF0A-457F-BD86-8B61654C4CF5}" type="pres">
      <dgm:prSet presAssocID="{8B09D1DF-D6FB-4621-9DC3-BEEBE96FC6AE}" presName="Name0" presStyleCnt="0">
        <dgm:presLayoutVars>
          <dgm:dir/>
          <dgm:resizeHandles val="exact"/>
        </dgm:presLayoutVars>
      </dgm:prSet>
      <dgm:spPr/>
    </dgm:pt>
    <dgm:pt modelId="{59EE5170-3816-4A38-BA66-3D84E4DCC414}" type="pres">
      <dgm:prSet presAssocID="{8B09D1DF-D6FB-4621-9DC3-BEEBE96FC6AE}" presName="cycle" presStyleCnt="0"/>
      <dgm:spPr/>
    </dgm:pt>
    <dgm:pt modelId="{46741B13-0897-40C2-8F2B-9BB5AA3049AA}" type="pres">
      <dgm:prSet presAssocID="{95058CA7-3F8A-4A70-A4B0-8C84D1FBE683}" presName="nodeFirstNode" presStyleLbl="node1" presStyleIdx="0" presStyleCnt="9" custScaleX="171742">
        <dgm:presLayoutVars>
          <dgm:bulletEnabled val="1"/>
        </dgm:presLayoutVars>
      </dgm:prSet>
      <dgm:spPr/>
    </dgm:pt>
    <dgm:pt modelId="{8AD64ADA-A9C3-48CE-8347-ED667CE16ED6}" type="pres">
      <dgm:prSet presAssocID="{2428A602-06FE-42D3-BE26-40116D2485D3}" presName="sibTransFirstNode" presStyleLbl="bgShp" presStyleIdx="0" presStyleCnt="1"/>
      <dgm:spPr/>
    </dgm:pt>
    <dgm:pt modelId="{B0D3CCDC-C10B-47A8-B946-1A43B4312188}" type="pres">
      <dgm:prSet presAssocID="{82678BDB-58C2-4E1A-BFC7-810F1F3BEEB1}" presName="nodeFollowingNodes" presStyleLbl="node1" presStyleIdx="1" presStyleCnt="9" custScaleX="171742" custRadScaleRad="119593" custRadScaleInc="55403">
        <dgm:presLayoutVars>
          <dgm:bulletEnabled val="1"/>
        </dgm:presLayoutVars>
      </dgm:prSet>
      <dgm:spPr/>
    </dgm:pt>
    <dgm:pt modelId="{5B0873A4-F700-4F29-9748-98C5C8521A46}" type="pres">
      <dgm:prSet presAssocID="{AC2F5B03-A634-4632-87F1-5CD8E1748A58}" presName="nodeFollowingNodes" presStyleLbl="node1" presStyleIdx="2" presStyleCnt="9" custScaleX="171742" custRadScaleRad="127599" custRadScaleInc="7305">
        <dgm:presLayoutVars>
          <dgm:bulletEnabled val="1"/>
        </dgm:presLayoutVars>
      </dgm:prSet>
      <dgm:spPr/>
    </dgm:pt>
    <dgm:pt modelId="{8662FC47-0303-4D47-8B68-4B9CB86DE8E5}" type="pres">
      <dgm:prSet presAssocID="{A215E77C-A3BC-4A8E-BEDD-A05CB9A124AE}" presName="nodeFollowingNodes" presStyleLbl="node1" presStyleIdx="3" presStyleCnt="9" custScaleX="171742" custRadScaleRad="117854" custRadScaleInc="-41659">
        <dgm:presLayoutVars>
          <dgm:bulletEnabled val="1"/>
        </dgm:presLayoutVars>
      </dgm:prSet>
      <dgm:spPr/>
    </dgm:pt>
    <dgm:pt modelId="{134C7451-639C-4FBE-AA6F-5299AC7B02C6}" type="pres">
      <dgm:prSet presAssocID="{96EF904B-6F14-4E9C-9C96-60B837C8B7CA}" presName="nodeFollowingNodes" presStyleLbl="node1" presStyleIdx="4" presStyleCnt="9" custScaleX="171742" custRadScaleRad="102492" custRadScaleInc="-58255">
        <dgm:presLayoutVars>
          <dgm:bulletEnabled val="1"/>
        </dgm:presLayoutVars>
      </dgm:prSet>
      <dgm:spPr/>
    </dgm:pt>
    <dgm:pt modelId="{0B8155CE-6EE0-4AF4-894D-E04F676935EB}" type="pres">
      <dgm:prSet presAssocID="{1D414591-4D4E-4098-B6A6-8FF1D056C587}" presName="nodeFollowingNodes" presStyleLbl="node1" presStyleIdx="5" presStyleCnt="9" custScaleX="171742" custRadScaleRad="102341" custRadScaleInc="57984">
        <dgm:presLayoutVars>
          <dgm:bulletEnabled val="1"/>
        </dgm:presLayoutVars>
      </dgm:prSet>
      <dgm:spPr/>
    </dgm:pt>
    <dgm:pt modelId="{696611D4-6ECB-43EC-9631-563BE88C2595}" type="pres">
      <dgm:prSet presAssocID="{931946D3-8168-4272-AA3B-F2271B6889D1}" presName="nodeFollowingNodes" presStyleLbl="node1" presStyleIdx="6" presStyleCnt="9" custScaleX="171742" custRadScaleRad="110702" custRadScaleInc="38898">
        <dgm:presLayoutVars>
          <dgm:bulletEnabled val="1"/>
        </dgm:presLayoutVars>
      </dgm:prSet>
      <dgm:spPr/>
    </dgm:pt>
    <dgm:pt modelId="{E822C1D9-1126-4C86-AF63-B48D0FF35DD5}" type="pres">
      <dgm:prSet presAssocID="{EC5CD961-98FB-407D-96DD-CF008BA5F855}" presName="nodeFollowingNodes" presStyleLbl="node1" presStyleIdx="7" presStyleCnt="9" custScaleX="171742" custRadScaleRad="118857" custRadScaleInc="-5790">
        <dgm:presLayoutVars>
          <dgm:bulletEnabled val="1"/>
        </dgm:presLayoutVars>
      </dgm:prSet>
      <dgm:spPr/>
    </dgm:pt>
    <dgm:pt modelId="{3C1A539E-6DA6-44CB-8349-72FEDF1C9AA3}" type="pres">
      <dgm:prSet presAssocID="{26F96612-148D-4395-841B-DC7EBDFA13B7}" presName="nodeFollowingNodes" presStyleLbl="node1" presStyleIdx="8" presStyleCnt="9" custScaleX="171742" custRadScaleRad="131767" custRadScaleInc="-63787">
        <dgm:presLayoutVars>
          <dgm:bulletEnabled val="1"/>
        </dgm:presLayoutVars>
      </dgm:prSet>
      <dgm:spPr/>
    </dgm:pt>
  </dgm:ptLst>
  <dgm:cxnLst>
    <dgm:cxn modelId="{A5EB8302-4EEC-445D-A038-C07469EE164B}" type="presOf" srcId="{95058CA7-3F8A-4A70-A4B0-8C84D1FBE683}" destId="{46741B13-0897-40C2-8F2B-9BB5AA3049AA}" srcOrd="0" destOrd="0" presId="urn:microsoft.com/office/officeart/2005/8/layout/cycle3"/>
    <dgm:cxn modelId="{989D1703-94FA-497C-808E-8A664BF65991}" type="presOf" srcId="{1D414591-4D4E-4098-B6A6-8FF1D056C587}" destId="{0B8155CE-6EE0-4AF4-894D-E04F676935EB}" srcOrd="0" destOrd="0" presId="urn:microsoft.com/office/officeart/2005/8/layout/cycle3"/>
    <dgm:cxn modelId="{37AED803-E5E7-45B9-97A5-B5415EF3D008}" type="presOf" srcId="{8B09D1DF-D6FB-4621-9DC3-BEEBE96FC6AE}" destId="{9A8607C8-CF0A-457F-BD86-8B61654C4CF5}" srcOrd="0" destOrd="0" presId="urn:microsoft.com/office/officeart/2005/8/layout/cycle3"/>
    <dgm:cxn modelId="{CAD14C0C-E3B4-4665-9616-DA2F85BA1F70}" type="presOf" srcId="{EC5CD961-98FB-407D-96DD-CF008BA5F855}" destId="{E822C1D9-1126-4C86-AF63-B48D0FF35DD5}" srcOrd="0" destOrd="0" presId="urn:microsoft.com/office/officeart/2005/8/layout/cycle3"/>
    <dgm:cxn modelId="{685B2E15-C482-4D10-BBED-E34E36F9F1F6}" srcId="{8B09D1DF-D6FB-4621-9DC3-BEEBE96FC6AE}" destId="{96EF904B-6F14-4E9C-9C96-60B837C8B7CA}" srcOrd="4" destOrd="0" parTransId="{99904122-098A-43CC-A24D-63E36092C8CF}" sibTransId="{6068E793-D201-4698-A365-61FC0A09E9AF}"/>
    <dgm:cxn modelId="{F3CB361B-2339-41C1-993F-C4CDBF2D8D0C}" type="presOf" srcId="{931946D3-8168-4272-AA3B-F2271B6889D1}" destId="{696611D4-6ECB-43EC-9631-563BE88C2595}" srcOrd="0" destOrd="0" presId="urn:microsoft.com/office/officeart/2005/8/layout/cycle3"/>
    <dgm:cxn modelId="{148AFF29-7C3E-435D-AB61-5BEB8149337F}" srcId="{8B09D1DF-D6FB-4621-9DC3-BEEBE96FC6AE}" destId="{95058CA7-3F8A-4A70-A4B0-8C84D1FBE683}" srcOrd="0" destOrd="0" parTransId="{8CC8982F-6033-4F3A-A24C-A94F9CD4EB34}" sibTransId="{2428A602-06FE-42D3-BE26-40116D2485D3}"/>
    <dgm:cxn modelId="{0C44D43A-241F-4463-A6D7-778C52B3BF9F}" srcId="{8B09D1DF-D6FB-4621-9DC3-BEEBE96FC6AE}" destId="{26F96612-148D-4395-841B-DC7EBDFA13B7}" srcOrd="8" destOrd="0" parTransId="{0E524B3C-3F15-4E0E-ABE0-399CF3AF7951}" sibTransId="{7A2D6429-5600-4965-BF95-B8924406D236}"/>
    <dgm:cxn modelId="{69F6EF5E-0CCA-46FC-9B13-77745E2933E7}" type="presOf" srcId="{2428A602-06FE-42D3-BE26-40116D2485D3}" destId="{8AD64ADA-A9C3-48CE-8347-ED667CE16ED6}" srcOrd="0" destOrd="0" presId="urn:microsoft.com/office/officeart/2005/8/layout/cycle3"/>
    <dgm:cxn modelId="{7468E869-0B41-424B-B9D9-262D49C2CE33}" srcId="{8B09D1DF-D6FB-4621-9DC3-BEEBE96FC6AE}" destId="{A215E77C-A3BC-4A8E-BEDD-A05CB9A124AE}" srcOrd="3" destOrd="0" parTransId="{0ECE9D1E-BE49-4F9B-9DC1-660B9B634193}" sibTransId="{B304B58D-256E-4B00-B39F-8FEA8CA3FEFA}"/>
    <dgm:cxn modelId="{AA8C7079-4EB9-44A2-8C6D-4601677CE8B1}" type="presOf" srcId="{96EF904B-6F14-4E9C-9C96-60B837C8B7CA}" destId="{134C7451-639C-4FBE-AA6F-5299AC7B02C6}" srcOrd="0" destOrd="0" presId="urn:microsoft.com/office/officeart/2005/8/layout/cycle3"/>
    <dgm:cxn modelId="{B7163381-3995-4CF0-AAFB-572E082BB877}" srcId="{8B09D1DF-D6FB-4621-9DC3-BEEBE96FC6AE}" destId="{82678BDB-58C2-4E1A-BFC7-810F1F3BEEB1}" srcOrd="1" destOrd="0" parTransId="{5C1508B4-BFB6-4E74-96EE-D814169D4F07}" sibTransId="{8ABA0F12-EB15-41A4-B865-0FB90E077AC3}"/>
    <dgm:cxn modelId="{688EEF8E-17F6-43A8-B491-F99B1A3694A3}" srcId="{8B09D1DF-D6FB-4621-9DC3-BEEBE96FC6AE}" destId="{AC2F5B03-A634-4632-87F1-5CD8E1748A58}" srcOrd="2" destOrd="0" parTransId="{EE61993C-F706-4B63-85B8-C92913F9A54C}" sibTransId="{FF6A5952-1E3C-49E4-B330-09D9FFDCF1F5}"/>
    <dgm:cxn modelId="{5157C2B3-6861-4740-AADD-AF02D6F4C545}" type="presOf" srcId="{AC2F5B03-A634-4632-87F1-5CD8E1748A58}" destId="{5B0873A4-F700-4F29-9748-98C5C8521A46}" srcOrd="0" destOrd="0" presId="urn:microsoft.com/office/officeart/2005/8/layout/cycle3"/>
    <dgm:cxn modelId="{70BBE7BC-1344-4234-8065-2F0E1EA985C1}" type="presOf" srcId="{A215E77C-A3BC-4A8E-BEDD-A05CB9A124AE}" destId="{8662FC47-0303-4D47-8B68-4B9CB86DE8E5}" srcOrd="0" destOrd="0" presId="urn:microsoft.com/office/officeart/2005/8/layout/cycle3"/>
    <dgm:cxn modelId="{BAA370C3-675F-4DD5-A2DD-980A5E3C7B2D}" srcId="{8B09D1DF-D6FB-4621-9DC3-BEEBE96FC6AE}" destId="{EC5CD961-98FB-407D-96DD-CF008BA5F855}" srcOrd="7" destOrd="0" parTransId="{9E5A19C3-901D-49BB-8181-3CE354637CAE}" sibTransId="{8A92503B-01C1-4532-B106-8BB590688372}"/>
    <dgm:cxn modelId="{A8311FDA-1335-4967-91DD-A89D6FDC4C39}" type="presOf" srcId="{82678BDB-58C2-4E1A-BFC7-810F1F3BEEB1}" destId="{B0D3CCDC-C10B-47A8-B946-1A43B4312188}" srcOrd="0" destOrd="0" presId="urn:microsoft.com/office/officeart/2005/8/layout/cycle3"/>
    <dgm:cxn modelId="{AD3EFDDB-B471-4CC1-98D9-5813EE6592DA}" srcId="{8B09D1DF-D6FB-4621-9DC3-BEEBE96FC6AE}" destId="{931946D3-8168-4272-AA3B-F2271B6889D1}" srcOrd="6" destOrd="0" parTransId="{2A2424A2-5BB8-4516-997D-6C54E0CB689D}" sibTransId="{1C51AAFF-3AE1-4516-9032-54208AE43962}"/>
    <dgm:cxn modelId="{C48FE9F3-D92A-4E0D-92E4-C71A949AC46A}" srcId="{8B09D1DF-D6FB-4621-9DC3-BEEBE96FC6AE}" destId="{1D414591-4D4E-4098-B6A6-8FF1D056C587}" srcOrd="5" destOrd="0" parTransId="{1FC1A42C-FBE2-40E5-90FB-1B5A94E87CAB}" sibTransId="{9DA650A3-7426-46DB-93A4-0550E36FE05D}"/>
    <dgm:cxn modelId="{2117AEFB-79F3-4529-B42B-961A5EC9FE6F}" type="presOf" srcId="{26F96612-148D-4395-841B-DC7EBDFA13B7}" destId="{3C1A539E-6DA6-44CB-8349-72FEDF1C9AA3}" srcOrd="0" destOrd="0" presId="urn:microsoft.com/office/officeart/2005/8/layout/cycle3"/>
    <dgm:cxn modelId="{E7A00745-AA3D-4176-A2C8-728CB8F4EF98}" type="presParOf" srcId="{9A8607C8-CF0A-457F-BD86-8B61654C4CF5}" destId="{59EE5170-3816-4A38-BA66-3D84E4DCC414}" srcOrd="0" destOrd="0" presId="urn:microsoft.com/office/officeart/2005/8/layout/cycle3"/>
    <dgm:cxn modelId="{EDD3A5BA-F86A-43B1-A9BD-F11CA1B23A4B}" type="presParOf" srcId="{59EE5170-3816-4A38-BA66-3D84E4DCC414}" destId="{46741B13-0897-40C2-8F2B-9BB5AA3049AA}" srcOrd="0" destOrd="0" presId="urn:microsoft.com/office/officeart/2005/8/layout/cycle3"/>
    <dgm:cxn modelId="{29B01467-BBAE-47B1-8129-E27E1C8E83A2}" type="presParOf" srcId="{59EE5170-3816-4A38-BA66-3D84E4DCC414}" destId="{8AD64ADA-A9C3-48CE-8347-ED667CE16ED6}" srcOrd="1" destOrd="0" presId="urn:microsoft.com/office/officeart/2005/8/layout/cycle3"/>
    <dgm:cxn modelId="{59CD231F-E4B0-4D78-B527-08BA7D1E5BA9}" type="presParOf" srcId="{59EE5170-3816-4A38-BA66-3D84E4DCC414}" destId="{B0D3CCDC-C10B-47A8-B946-1A43B4312188}" srcOrd="2" destOrd="0" presId="urn:microsoft.com/office/officeart/2005/8/layout/cycle3"/>
    <dgm:cxn modelId="{949C34F5-65CA-4B37-8189-08B0BA82FDDE}" type="presParOf" srcId="{59EE5170-3816-4A38-BA66-3D84E4DCC414}" destId="{5B0873A4-F700-4F29-9748-98C5C8521A46}" srcOrd="3" destOrd="0" presId="urn:microsoft.com/office/officeart/2005/8/layout/cycle3"/>
    <dgm:cxn modelId="{DABFD5A1-6BB0-487D-9538-9D7E9A08858E}" type="presParOf" srcId="{59EE5170-3816-4A38-BA66-3D84E4DCC414}" destId="{8662FC47-0303-4D47-8B68-4B9CB86DE8E5}" srcOrd="4" destOrd="0" presId="urn:microsoft.com/office/officeart/2005/8/layout/cycle3"/>
    <dgm:cxn modelId="{836EB3BA-DAAB-4339-8D06-CDF87B117255}" type="presParOf" srcId="{59EE5170-3816-4A38-BA66-3D84E4DCC414}" destId="{134C7451-639C-4FBE-AA6F-5299AC7B02C6}" srcOrd="5" destOrd="0" presId="urn:microsoft.com/office/officeart/2005/8/layout/cycle3"/>
    <dgm:cxn modelId="{67A9E0D2-63AA-4BF4-9399-1679066A4A3D}" type="presParOf" srcId="{59EE5170-3816-4A38-BA66-3D84E4DCC414}" destId="{0B8155CE-6EE0-4AF4-894D-E04F676935EB}" srcOrd="6" destOrd="0" presId="urn:microsoft.com/office/officeart/2005/8/layout/cycle3"/>
    <dgm:cxn modelId="{F3535D2C-4C5A-41E9-9865-F9DB4B39BEAB}" type="presParOf" srcId="{59EE5170-3816-4A38-BA66-3D84E4DCC414}" destId="{696611D4-6ECB-43EC-9631-563BE88C2595}" srcOrd="7" destOrd="0" presId="urn:microsoft.com/office/officeart/2005/8/layout/cycle3"/>
    <dgm:cxn modelId="{DE3265E7-1D09-4FCF-A1CF-CAEE45230311}" type="presParOf" srcId="{59EE5170-3816-4A38-BA66-3D84E4DCC414}" destId="{E822C1D9-1126-4C86-AF63-B48D0FF35DD5}" srcOrd="8" destOrd="0" presId="urn:microsoft.com/office/officeart/2005/8/layout/cycle3"/>
    <dgm:cxn modelId="{EBF06392-08B0-4106-8BAE-5ADBBE006274}" type="presParOf" srcId="{59EE5170-3816-4A38-BA66-3D84E4DCC414}" destId="{3C1A539E-6DA6-44CB-8349-72FEDF1C9AA3}"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01BB95-785F-4BB2-9849-B3FCA0756ED1}"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de-DE"/>
        </a:p>
      </dgm:t>
    </dgm:pt>
    <dgm:pt modelId="{F59E861B-8955-47BD-9E79-F87C41BA2D0B}">
      <dgm:prSet/>
      <dgm:spPr/>
      <dgm:t>
        <a:bodyPr/>
        <a:lstStyle/>
        <a:p>
          <a:r>
            <a:rPr lang="de-DE" dirty="0"/>
            <a:t>Leseexperiment – Selbstversuch</a:t>
          </a:r>
        </a:p>
      </dgm:t>
    </dgm:pt>
    <dgm:pt modelId="{CAE11696-450C-424F-8FA5-475EC69A0DAA}" type="parTrans" cxnId="{4FA23683-A380-435F-9A85-8F19CD498C33}">
      <dgm:prSet/>
      <dgm:spPr/>
    </dgm:pt>
    <dgm:pt modelId="{8356BD10-3563-45A3-8C9C-754557B35751}" type="sibTrans" cxnId="{4FA23683-A380-435F-9A85-8F19CD498C33}">
      <dgm:prSet/>
      <dgm:spPr/>
    </dgm:pt>
    <dgm:pt modelId="{DD7EEFB5-7EE2-42AF-89CF-F3740E9A2B6A}">
      <dgm:prSet/>
      <dgm:spPr/>
      <dgm:t>
        <a:bodyPr/>
        <a:lstStyle/>
        <a:p>
          <a:r>
            <a:rPr lang="de-DE" dirty="0"/>
            <a:t>Leseflüssigkeit und Textverständnis</a:t>
          </a:r>
        </a:p>
      </dgm:t>
    </dgm:pt>
    <dgm:pt modelId="{BFE108F4-8B6D-456C-ABB6-6E1EBA6B8269}" type="parTrans" cxnId="{E764D9DF-0C57-4D11-9D23-0080184B62C7}">
      <dgm:prSet/>
      <dgm:spPr/>
    </dgm:pt>
    <dgm:pt modelId="{6AC14CDF-FA1A-4DD6-B86A-9FF60B74B352}" type="sibTrans" cxnId="{E764D9DF-0C57-4D11-9D23-0080184B62C7}">
      <dgm:prSet/>
      <dgm:spPr/>
    </dgm:pt>
    <dgm:pt modelId="{B2FE3BB9-46AA-4B23-A5D2-1A5C065E9AA0}">
      <dgm:prSet/>
      <dgm:spPr/>
      <dgm:t>
        <a:bodyPr/>
        <a:lstStyle/>
        <a:p>
          <a:r>
            <a:rPr lang="de-DE" dirty="0"/>
            <a:t>Lautlese-Verfahren</a:t>
          </a:r>
        </a:p>
      </dgm:t>
    </dgm:pt>
    <dgm:pt modelId="{945CAE2B-15BB-40E6-839F-09ED581650E6}" type="parTrans" cxnId="{13B0B950-D487-4233-A232-695520308D43}">
      <dgm:prSet/>
      <dgm:spPr/>
    </dgm:pt>
    <dgm:pt modelId="{44DA89CC-8030-499F-8511-CDC5956F2425}" type="sibTrans" cxnId="{13B0B950-D487-4233-A232-695520308D43}">
      <dgm:prSet/>
      <dgm:spPr/>
    </dgm:pt>
    <dgm:pt modelId="{BCD5431D-474A-4579-B6E7-FCC51D55B52B}">
      <dgm:prSet/>
      <dgm:spPr/>
      <dgm:t>
        <a:bodyPr/>
        <a:lstStyle/>
        <a:p>
          <a:r>
            <a:rPr lang="de-DE" dirty="0"/>
            <a:t>Lesen durch Hören</a:t>
          </a:r>
        </a:p>
      </dgm:t>
    </dgm:pt>
    <dgm:pt modelId="{D5031654-B926-453F-ACAE-A3FA6366E774}" type="parTrans" cxnId="{10060387-0028-4985-B6AD-C54833107F63}">
      <dgm:prSet/>
      <dgm:spPr/>
    </dgm:pt>
    <dgm:pt modelId="{49CAC828-49D7-46EF-BF98-CE4C18AF07E2}" type="sibTrans" cxnId="{10060387-0028-4985-B6AD-C54833107F63}">
      <dgm:prSet/>
      <dgm:spPr/>
    </dgm:pt>
    <dgm:pt modelId="{CF2AC5F0-1C57-4174-9252-8EBAC59BD9F6}" type="pres">
      <dgm:prSet presAssocID="{C901BB95-785F-4BB2-9849-B3FCA0756ED1}" presName="Name0" presStyleCnt="0">
        <dgm:presLayoutVars>
          <dgm:chMax val="7"/>
          <dgm:chPref val="7"/>
          <dgm:dir/>
        </dgm:presLayoutVars>
      </dgm:prSet>
      <dgm:spPr/>
    </dgm:pt>
    <dgm:pt modelId="{5E2A32DB-7EC0-434C-B2EB-CBCF16523135}" type="pres">
      <dgm:prSet presAssocID="{C901BB95-785F-4BB2-9849-B3FCA0756ED1}" presName="Name1" presStyleCnt="0"/>
      <dgm:spPr/>
    </dgm:pt>
    <dgm:pt modelId="{F819871A-E79B-4D14-9C88-39A88309526D}" type="pres">
      <dgm:prSet presAssocID="{C901BB95-785F-4BB2-9849-B3FCA0756ED1}" presName="cycle" presStyleCnt="0"/>
      <dgm:spPr/>
    </dgm:pt>
    <dgm:pt modelId="{F8B2D8D5-1677-4862-9508-BCC29A761CDD}" type="pres">
      <dgm:prSet presAssocID="{C901BB95-785F-4BB2-9849-B3FCA0756ED1}" presName="srcNode" presStyleLbl="node1" presStyleIdx="0" presStyleCnt="4"/>
      <dgm:spPr/>
    </dgm:pt>
    <dgm:pt modelId="{C7921C71-D269-4FFD-952A-9AE5DC4B9B26}" type="pres">
      <dgm:prSet presAssocID="{C901BB95-785F-4BB2-9849-B3FCA0756ED1}" presName="conn" presStyleLbl="parChTrans1D2" presStyleIdx="0" presStyleCnt="1"/>
      <dgm:spPr/>
    </dgm:pt>
    <dgm:pt modelId="{A31E2B67-A253-46A2-84ED-4D52A44E775B}" type="pres">
      <dgm:prSet presAssocID="{C901BB95-785F-4BB2-9849-B3FCA0756ED1}" presName="extraNode" presStyleLbl="node1" presStyleIdx="0" presStyleCnt="4"/>
      <dgm:spPr/>
    </dgm:pt>
    <dgm:pt modelId="{C4670574-B1CE-499F-9C31-A631D80CAAC0}" type="pres">
      <dgm:prSet presAssocID="{C901BB95-785F-4BB2-9849-B3FCA0756ED1}" presName="dstNode" presStyleLbl="node1" presStyleIdx="0" presStyleCnt="4"/>
      <dgm:spPr/>
    </dgm:pt>
    <dgm:pt modelId="{898BC913-4B9C-4350-AAE6-00BA0D0E6B92}" type="pres">
      <dgm:prSet presAssocID="{F59E861B-8955-47BD-9E79-F87C41BA2D0B}" presName="text_1" presStyleLbl="node1" presStyleIdx="0" presStyleCnt="4">
        <dgm:presLayoutVars>
          <dgm:bulletEnabled val="1"/>
        </dgm:presLayoutVars>
      </dgm:prSet>
      <dgm:spPr/>
    </dgm:pt>
    <dgm:pt modelId="{22C39A80-267E-49A2-875B-36EB2EFA5FB1}" type="pres">
      <dgm:prSet presAssocID="{F59E861B-8955-47BD-9E79-F87C41BA2D0B}" presName="accent_1" presStyleCnt="0"/>
      <dgm:spPr/>
    </dgm:pt>
    <dgm:pt modelId="{985715A8-3EC3-43CD-B458-1039052A64F5}" type="pres">
      <dgm:prSet presAssocID="{F59E861B-8955-47BD-9E79-F87C41BA2D0B}" presName="accentRepeatNode" presStyleLbl="solidFgAcc1" presStyleIdx="0" presStyleCnt="4"/>
      <dgm:spPr/>
    </dgm:pt>
    <dgm:pt modelId="{97685088-0123-4404-BE32-6D4BE4296AEC}" type="pres">
      <dgm:prSet presAssocID="{DD7EEFB5-7EE2-42AF-89CF-F3740E9A2B6A}" presName="text_2" presStyleLbl="node1" presStyleIdx="1" presStyleCnt="4">
        <dgm:presLayoutVars>
          <dgm:bulletEnabled val="1"/>
        </dgm:presLayoutVars>
      </dgm:prSet>
      <dgm:spPr/>
    </dgm:pt>
    <dgm:pt modelId="{FF2E6147-F6B2-4862-BCCB-728143ED4466}" type="pres">
      <dgm:prSet presAssocID="{DD7EEFB5-7EE2-42AF-89CF-F3740E9A2B6A}" presName="accent_2" presStyleCnt="0"/>
      <dgm:spPr/>
    </dgm:pt>
    <dgm:pt modelId="{FFEE5BD3-5A5A-4B46-AA7D-6E5568F743CD}" type="pres">
      <dgm:prSet presAssocID="{DD7EEFB5-7EE2-42AF-89CF-F3740E9A2B6A}" presName="accentRepeatNode" presStyleLbl="solidFgAcc1" presStyleIdx="1" presStyleCnt="4"/>
      <dgm:spPr/>
    </dgm:pt>
    <dgm:pt modelId="{88CE59A4-FB31-44C7-816D-08F23362CDAF}" type="pres">
      <dgm:prSet presAssocID="{B2FE3BB9-46AA-4B23-A5D2-1A5C065E9AA0}" presName="text_3" presStyleLbl="node1" presStyleIdx="2" presStyleCnt="4">
        <dgm:presLayoutVars>
          <dgm:bulletEnabled val="1"/>
        </dgm:presLayoutVars>
      </dgm:prSet>
      <dgm:spPr/>
    </dgm:pt>
    <dgm:pt modelId="{DD140EE7-8147-473F-94E0-D3498888697A}" type="pres">
      <dgm:prSet presAssocID="{B2FE3BB9-46AA-4B23-A5D2-1A5C065E9AA0}" presName="accent_3" presStyleCnt="0"/>
      <dgm:spPr/>
    </dgm:pt>
    <dgm:pt modelId="{F7E35D07-A394-48C7-BAD5-BA555A2639FD}" type="pres">
      <dgm:prSet presAssocID="{B2FE3BB9-46AA-4B23-A5D2-1A5C065E9AA0}" presName="accentRepeatNode" presStyleLbl="solidFgAcc1" presStyleIdx="2" presStyleCnt="4"/>
      <dgm:spPr/>
    </dgm:pt>
    <dgm:pt modelId="{5FA35AB4-F981-413A-A496-FD0C30966A7B}" type="pres">
      <dgm:prSet presAssocID="{BCD5431D-474A-4579-B6E7-FCC51D55B52B}" presName="text_4" presStyleLbl="node1" presStyleIdx="3" presStyleCnt="4">
        <dgm:presLayoutVars>
          <dgm:bulletEnabled val="1"/>
        </dgm:presLayoutVars>
      </dgm:prSet>
      <dgm:spPr/>
    </dgm:pt>
    <dgm:pt modelId="{43FBB596-B9EF-4DF4-8DDE-525D211D2318}" type="pres">
      <dgm:prSet presAssocID="{BCD5431D-474A-4579-B6E7-FCC51D55B52B}" presName="accent_4" presStyleCnt="0"/>
      <dgm:spPr/>
    </dgm:pt>
    <dgm:pt modelId="{E7CFEE80-141C-4710-8453-72390C5004A3}" type="pres">
      <dgm:prSet presAssocID="{BCD5431D-474A-4579-B6E7-FCC51D55B52B}" presName="accentRepeatNode" presStyleLbl="solidFgAcc1" presStyleIdx="3" presStyleCnt="4"/>
      <dgm:spPr/>
    </dgm:pt>
  </dgm:ptLst>
  <dgm:cxnLst>
    <dgm:cxn modelId="{880B5607-7289-4B77-A854-93B502B45909}" type="presOf" srcId="{F59E861B-8955-47BD-9E79-F87C41BA2D0B}" destId="{898BC913-4B9C-4350-AAE6-00BA0D0E6B92}" srcOrd="0" destOrd="0" presId="urn:microsoft.com/office/officeart/2008/layout/VerticalCurvedList"/>
    <dgm:cxn modelId="{ADA54F0A-07D7-4697-8F18-7EB6EDD7013E}" type="presOf" srcId="{8356BD10-3563-45A3-8C9C-754557B35751}" destId="{C7921C71-D269-4FFD-952A-9AE5DC4B9B26}" srcOrd="0" destOrd="0" presId="urn:microsoft.com/office/officeart/2008/layout/VerticalCurvedList"/>
    <dgm:cxn modelId="{D603E31E-5F70-4EC6-A7EE-E06531FDAD40}" type="presOf" srcId="{B2FE3BB9-46AA-4B23-A5D2-1A5C065E9AA0}" destId="{88CE59A4-FB31-44C7-816D-08F23362CDAF}" srcOrd="0" destOrd="0" presId="urn:microsoft.com/office/officeart/2008/layout/VerticalCurvedList"/>
    <dgm:cxn modelId="{0278F740-C099-411D-BD4F-E14F49B85665}" type="presOf" srcId="{DD7EEFB5-7EE2-42AF-89CF-F3740E9A2B6A}" destId="{97685088-0123-4404-BE32-6D4BE4296AEC}" srcOrd="0" destOrd="0" presId="urn:microsoft.com/office/officeart/2008/layout/VerticalCurvedList"/>
    <dgm:cxn modelId="{13B0B950-D487-4233-A232-695520308D43}" srcId="{C901BB95-785F-4BB2-9849-B3FCA0756ED1}" destId="{B2FE3BB9-46AA-4B23-A5D2-1A5C065E9AA0}" srcOrd="2" destOrd="0" parTransId="{945CAE2B-15BB-40E6-839F-09ED581650E6}" sibTransId="{44DA89CC-8030-499F-8511-CDC5956F2425}"/>
    <dgm:cxn modelId="{4FA23683-A380-435F-9A85-8F19CD498C33}" srcId="{C901BB95-785F-4BB2-9849-B3FCA0756ED1}" destId="{F59E861B-8955-47BD-9E79-F87C41BA2D0B}" srcOrd="0" destOrd="0" parTransId="{CAE11696-450C-424F-8FA5-475EC69A0DAA}" sibTransId="{8356BD10-3563-45A3-8C9C-754557B35751}"/>
    <dgm:cxn modelId="{10060387-0028-4985-B6AD-C54833107F63}" srcId="{C901BB95-785F-4BB2-9849-B3FCA0756ED1}" destId="{BCD5431D-474A-4579-B6E7-FCC51D55B52B}" srcOrd="3" destOrd="0" parTransId="{D5031654-B926-453F-ACAE-A3FA6366E774}" sibTransId="{49CAC828-49D7-46EF-BF98-CE4C18AF07E2}"/>
    <dgm:cxn modelId="{2AF2018D-C801-4633-8388-295E9F9B19F7}" type="presOf" srcId="{BCD5431D-474A-4579-B6E7-FCC51D55B52B}" destId="{5FA35AB4-F981-413A-A496-FD0C30966A7B}" srcOrd="0" destOrd="0" presId="urn:microsoft.com/office/officeart/2008/layout/VerticalCurvedList"/>
    <dgm:cxn modelId="{E764D9DF-0C57-4D11-9D23-0080184B62C7}" srcId="{C901BB95-785F-4BB2-9849-B3FCA0756ED1}" destId="{DD7EEFB5-7EE2-42AF-89CF-F3740E9A2B6A}" srcOrd="1" destOrd="0" parTransId="{BFE108F4-8B6D-456C-ABB6-6E1EBA6B8269}" sibTransId="{6AC14CDF-FA1A-4DD6-B86A-9FF60B74B352}"/>
    <dgm:cxn modelId="{CE8552FE-F641-4BFE-990C-AE95C858CDCF}" type="presOf" srcId="{C901BB95-785F-4BB2-9849-B3FCA0756ED1}" destId="{CF2AC5F0-1C57-4174-9252-8EBAC59BD9F6}" srcOrd="0" destOrd="0" presId="urn:microsoft.com/office/officeart/2008/layout/VerticalCurvedList"/>
    <dgm:cxn modelId="{6A71DB95-548D-4AD9-828E-D2BE896E239B}" type="presParOf" srcId="{CF2AC5F0-1C57-4174-9252-8EBAC59BD9F6}" destId="{5E2A32DB-7EC0-434C-B2EB-CBCF16523135}" srcOrd="0" destOrd="0" presId="urn:microsoft.com/office/officeart/2008/layout/VerticalCurvedList"/>
    <dgm:cxn modelId="{8BEE6BAB-DCEF-46E5-9EE7-A77A287250F3}" type="presParOf" srcId="{5E2A32DB-7EC0-434C-B2EB-CBCF16523135}" destId="{F819871A-E79B-4D14-9C88-39A88309526D}" srcOrd="0" destOrd="0" presId="urn:microsoft.com/office/officeart/2008/layout/VerticalCurvedList"/>
    <dgm:cxn modelId="{63679178-B4DA-4B6D-B989-681BEC131E1C}" type="presParOf" srcId="{F819871A-E79B-4D14-9C88-39A88309526D}" destId="{F8B2D8D5-1677-4862-9508-BCC29A761CDD}" srcOrd="0" destOrd="0" presId="urn:microsoft.com/office/officeart/2008/layout/VerticalCurvedList"/>
    <dgm:cxn modelId="{098F24A0-A9C1-4DA9-941C-51D3F5F5C547}" type="presParOf" srcId="{F819871A-E79B-4D14-9C88-39A88309526D}" destId="{C7921C71-D269-4FFD-952A-9AE5DC4B9B26}" srcOrd="1" destOrd="0" presId="urn:microsoft.com/office/officeart/2008/layout/VerticalCurvedList"/>
    <dgm:cxn modelId="{BD0593E0-B220-4759-90A5-EF67D1E6164E}" type="presParOf" srcId="{F819871A-E79B-4D14-9C88-39A88309526D}" destId="{A31E2B67-A253-46A2-84ED-4D52A44E775B}" srcOrd="2" destOrd="0" presId="urn:microsoft.com/office/officeart/2008/layout/VerticalCurvedList"/>
    <dgm:cxn modelId="{1BB097DB-55FE-45C8-991A-485B83F00C4C}" type="presParOf" srcId="{F819871A-E79B-4D14-9C88-39A88309526D}" destId="{C4670574-B1CE-499F-9C31-A631D80CAAC0}" srcOrd="3" destOrd="0" presId="urn:microsoft.com/office/officeart/2008/layout/VerticalCurvedList"/>
    <dgm:cxn modelId="{34D519B0-C5ED-4C08-92B6-6B7DCD8BDFCA}" type="presParOf" srcId="{5E2A32DB-7EC0-434C-B2EB-CBCF16523135}" destId="{898BC913-4B9C-4350-AAE6-00BA0D0E6B92}" srcOrd="1" destOrd="0" presId="urn:microsoft.com/office/officeart/2008/layout/VerticalCurvedList"/>
    <dgm:cxn modelId="{FBA2DE0F-5EA9-4639-95CE-CE3A801915BE}" type="presParOf" srcId="{5E2A32DB-7EC0-434C-B2EB-CBCF16523135}" destId="{22C39A80-267E-49A2-875B-36EB2EFA5FB1}" srcOrd="2" destOrd="0" presId="urn:microsoft.com/office/officeart/2008/layout/VerticalCurvedList"/>
    <dgm:cxn modelId="{C3DF9A37-09CE-4156-AAE4-2FF866CCE7AF}" type="presParOf" srcId="{22C39A80-267E-49A2-875B-36EB2EFA5FB1}" destId="{985715A8-3EC3-43CD-B458-1039052A64F5}" srcOrd="0" destOrd="0" presId="urn:microsoft.com/office/officeart/2008/layout/VerticalCurvedList"/>
    <dgm:cxn modelId="{58E9F3D8-8822-42E2-92CD-3E331769D03B}" type="presParOf" srcId="{5E2A32DB-7EC0-434C-B2EB-CBCF16523135}" destId="{97685088-0123-4404-BE32-6D4BE4296AEC}" srcOrd="3" destOrd="0" presId="urn:microsoft.com/office/officeart/2008/layout/VerticalCurvedList"/>
    <dgm:cxn modelId="{B636FD1A-5361-4FB1-9F91-A547AD7C1649}" type="presParOf" srcId="{5E2A32DB-7EC0-434C-B2EB-CBCF16523135}" destId="{FF2E6147-F6B2-4862-BCCB-728143ED4466}" srcOrd="4" destOrd="0" presId="urn:microsoft.com/office/officeart/2008/layout/VerticalCurvedList"/>
    <dgm:cxn modelId="{261C82B7-E820-42EB-9099-37F8C8120946}" type="presParOf" srcId="{FF2E6147-F6B2-4862-BCCB-728143ED4466}" destId="{FFEE5BD3-5A5A-4B46-AA7D-6E5568F743CD}" srcOrd="0" destOrd="0" presId="urn:microsoft.com/office/officeart/2008/layout/VerticalCurvedList"/>
    <dgm:cxn modelId="{0BBBF73D-2AB7-455D-A390-BCB881B3FB18}" type="presParOf" srcId="{5E2A32DB-7EC0-434C-B2EB-CBCF16523135}" destId="{88CE59A4-FB31-44C7-816D-08F23362CDAF}" srcOrd="5" destOrd="0" presId="urn:microsoft.com/office/officeart/2008/layout/VerticalCurvedList"/>
    <dgm:cxn modelId="{990C8AEA-EE4D-425B-A9CC-B684D7B3C7DA}" type="presParOf" srcId="{5E2A32DB-7EC0-434C-B2EB-CBCF16523135}" destId="{DD140EE7-8147-473F-94E0-D3498888697A}" srcOrd="6" destOrd="0" presId="urn:microsoft.com/office/officeart/2008/layout/VerticalCurvedList"/>
    <dgm:cxn modelId="{47CD02C0-C3D3-40B2-AB94-F3040B40528C}" type="presParOf" srcId="{DD140EE7-8147-473F-94E0-D3498888697A}" destId="{F7E35D07-A394-48C7-BAD5-BA555A2639FD}" srcOrd="0" destOrd="0" presId="urn:microsoft.com/office/officeart/2008/layout/VerticalCurvedList"/>
    <dgm:cxn modelId="{E0382891-E288-4652-8B55-F1193BDC8B6C}" type="presParOf" srcId="{5E2A32DB-7EC0-434C-B2EB-CBCF16523135}" destId="{5FA35AB4-F981-413A-A496-FD0C30966A7B}" srcOrd="7" destOrd="0" presId="urn:microsoft.com/office/officeart/2008/layout/VerticalCurvedList"/>
    <dgm:cxn modelId="{2B18F954-0A1A-4B0D-9711-1B27AAE5C6A2}" type="presParOf" srcId="{5E2A32DB-7EC0-434C-B2EB-CBCF16523135}" destId="{43FBB596-B9EF-4DF4-8DDE-525D211D2318}" srcOrd="8" destOrd="0" presId="urn:microsoft.com/office/officeart/2008/layout/VerticalCurvedList"/>
    <dgm:cxn modelId="{FB427971-C848-46EC-8AAB-5034B6C524E6}" type="presParOf" srcId="{43FBB596-B9EF-4DF4-8DDE-525D211D2318}" destId="{E7CFEE80-141C-4710-8453-72390C5004A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B4863A-2A08-4699-ACBE-ECA645BB487F}" type="doc">
      <dgm:prSet loTypeId="urn:microsoft.com/office/officeart/2005/8/layout/gear1" loCatId="process" qsTypeId="urn:microsoft.com/office/officeart/2005/8/quickstyle/3d1" qsCatId="3D" csTypeId="urn:microsoft.com/office/officeart/2005/8/colors/colorful5" csCatId="colorful" phldr="1"/>
      <dgm:spPr/>
    </dgm:pt>
    <dgm:pt modelId="{262F8600-E52E-45A3-A873-59AE1D18C971}">
      <dgm:prSet phldrT="[Text]"/>
      <dgm:spPr/>
      <dgm:t>
        <a:bodyPr/>
        <a:lstStyle/>
        <a:p>
          <a:pPr algn="ctr"/>
          <a:r>
            <a:rPr lang="de-DE" dirty="0"/>
            <a:t>Text</a:t>
          </a:r>
        </a:p>
      </dgm:t>
    </dgm:pt>
    <dgm:pt modelId="{4BDDC645-C4B5-4A68-B0FD-866DF837A29F}" type="parTrans" cxnId="{1ACCC92B-5922-46BA-A2CF-5A4CBB8EAA19}">
      <dgm:prSet/>
      <dgm:spPr/>
      <dgm:t>
        <a:bodyPr/>
        <a:lstStyle/>
        <a:p>
          <a:pPr algn="ctr"/>
          <a:endParaRPr lang="de-DE"/>
        </a:p>
      </dgm:t>
    </dgm:pt>
    <dgm:pt modelId="{AFE16F36-0DBC-4454-B71E-85DAD73A21B6}" type="sibTrans" cxnId="{1ACCC92B-5922-46BA-A2CF-5A4CBB8EAA19}">
      <dgm:prSet/>
      <dgm:spPr/>
      <dgm:t>
        <a:bodyPr/>
        <a:lstStyle/>
        <a:p>
          <a:pPr algn="ctr"/>
          <a:endParaRPr lang="de-DE"/>
        </a:p>
      </dgm:t>
    </dgm:pt>
    <dgm:pt modelId="{9324009E-8A5B-4D06-BACB-9A0C8C3BD59D}">
      <dgm:prSet phldrT="[Text]"/>
      <dgm:spPr/>
      <dgm:t>
        <a:bodyPr/>
        <a:lstStyle/>
        <a:p>
          <a:pPr algn="ctr"/>
          <a:r>
            <a:rPr lang="de-DE" dirty="0"/>
            <a:t>Satz</a:t>
          </a:r>
        </a:p>
      </dgm:t>
    </dgm:pt>
    <dgm:pt modelId="{74B40D57-F666-46AF-8C85-1E2DC94603DD}" type="parTrans" cxnId="{7995ECB6-7C82-436F-8151-2CA0FB2672DC}">
      <dgm:prSet/>
      <dgm:spPr/>
      <dgm:t>
        <a:bodyPr/>
        <a:lstStyle/>
        <a:p>
          <a:pPr algn="ctr"/>
          <a:endParaRPr lang="de-DE"/>
        </a:p>
      </dgm:t>
    </dgm:pt>
    <dgm:pt modelId="{2EF67CA0-6965-46BC-9825-69122EE5108B}" type="sibTrans" cxnId="{7995ECB6-7C82-436F-8151-2CA0FB2672DC}">
      <dgm:prSet/>
      <dgm:spPr/>
      <dgm:t>
        <a:bodyPr/>
        <a:lstStyle/>
        <a:p>
          <a:pPr algn="ctr"/>
          <a:endParaRPr lang="de-DE"/>
        </a:p>
      </dgm:t>
    </dgm:pt>
    <dgm:pt modelId="{B1F1C453-D218-4D10-9002-074BB4FD78AF}">
      <dgm:prSet phldrT="[Text]"/>
      <dgm:spPr/>
      <dgm:t>
        <a:bodyPr/>
        <a:lstStyle/>
        <a:p>
          <a:pPr algn="ctr"/>
          <a:r>
            <a:rPr lang="de-DE" dirty="0"/>
            <a:t>Wort</a:t>
          </a:r>
        </a:p>
      </dgm:t>
    </dgm:pt>
    <dgm:pt modelId="{50086657-B42E-4B7E-BA02-7D7C3C506E32}" type="parTrans" cxnId="{2DDD0DC0-7FBA-4502-A25D-4CD8120C64CE}">
      <dgm:prSet/>
      <dgm:spPr/>
      <dgm:t>
        <a:bodyPr/>
        <a:lstStyle/>
        <a:p>
          <a:pPr algn="ctr"/>
          <a:endParaRPr lang="de-DE"/>
        </a:p>
      </dgm:t>
    </dgm:pt>
    <dgm:pt modelId="{1F572427-5B4E-4F5C-9094-23B0E644CC75}" type="sibTrans" cxnId="{2DDD0DC0-7FBA-4502-A25D-4CD8120C64CE}">
      <dgm:prSet/>
      <dgm:spPr/>
      <dgm:t>
        <a:bodyPr/>
        <a:lstStyle/>
        <a:p>
          <a:pPr algn="ctr"/>
          <a:endParaRPr lang="de-DE"/>
        </a:p>
      </dgm:t>
    </dgm:pt>
    <dgm:pt modelId="{72E14F1E-AD79-4B23-B884-FEE7A4772922}" type="pres">
      <dgm:prSet presAssocID="{D7B4863A-2A08-4699-ACBE-ECA645BB487F}" presName="composite" presStyleCnt="0">
        <dgm:presLayoutVars>
          <dgm:chMax val="3"/>
          <dgm:animLvl val="lvl"/>
          <dgm:resizeHandles val="exact"/>
        </dgm:presLayoutVars>
      </dgm:prSet>
      <dgm:spPr/>
    </dgm:pt>
    <dgm:pt modelId="{B75FC148-DA30-49AD-919F-B7E1E4474635}" type="pres">
      <dgm:prSet presAssocID="{262F8600-E52E-45A3-A873-59AE1D18C971}" presName="gear1" presStyleLbl="node1" presStyleIdx="0" presStyleCnt="3">
        <dgm:presLayoutVars>
          <dgm:chMax val="1"/>
          <dgm:bulletEnabled val="1"/>
        </dgm:presLayoutVars>
      </dgm:prSet>
      <dgm:spPr/>
    </dgm:pt>
    <dgm:pt modelId="{1BB6064D-BA5A-4D85-8ADA-CCC9B59C16F6}" type="pres">
      <dgm:prSet presAssocID="{262F8600-E52E-45A3-A873-59AE1D18C971}" presName="gear1srcNode" presStyleLbl="node1" presStyleIdx="0" presStyleCnt="3"/>
      <dgm:spPr/>
    </dgm:pt>
    <dgm:pt modelId="{814904E2-AD32-4263-975E-57D578A8E9A6}" type="pres">
      <dgm:prSet presAssocID="{262F8600-E52E-45A3-A873-59AE1D18C971}" presName="gear1dstNode" presStyleLbl="node1" presStyleIdx="0" presStyleCnt="3"/>
      <dgm:spPr/>
    </dgm:pt>
    <dgm:pt modelId="{FE419ED1-9FF6-4942-BC78-962C46BBAFEA}" type="pres">
      <dgm:prSet presAssocID="{9324009E-8A5B-4D06-BACB-9A0C8C3BD59D}" presName="gear2" presStyleLbl="node1" presStyleIdx="1" presStyleCnt="3">
        <dgm:presLayoutVars>
          <dgm:chMax val="1"/>
          <dgm:bulletEnabled val="1"/>
        </dgm:presLayoutVars>
      </dgm:prSet>
      <dgm:spPr/>
    </dgm:pt>
    <dgm:pt modelId="{ABB192F2-16B1-480C-94B6-B69727B2671D}" type="pres">
      <dgm:prSet presAssocID="{9324009E-8A5B-4D06-BACB-9A0C8C3BD59D}" presName="gear2srcNode" presStyleLbl="node1" presStyleIdx="1" presStyleCnt="3"/>
      <dgm:spPr/>
    </dgm:pt>
    <dgm:pt modelId="{3E3AFF96-6DA1-4F64-A39D-DCB5CF161874}" type="pres">
      <dgm:prSet presAssocID="{9324009E-8A5B-4D06-BACB-9A0C8C3BD59D}" presName="gear2dstNode" presStyleLbl="node1" presStyleIdx="1" presStyleCnt="3"/>
      <dgm:spPr/>
    </dgm:pt>
    <dgm:pt modelId="{5A8BD51B-5DBA-4780-AA98-0BFBF9E5BC0E}" type="pres">
      <dgm:prSet presAssocID="{B1F1C453-D218-4D10-9002-074BB4FD78AF}" presName="gear3" presStyleLbl="node1" presStyleIdx="2" presStyleCnt="3"/>
      <dgm:spPr/>
    </dgm:pt>
    <dgm:pt modelId="{037C8E6F-4F2A-48BD-86DC-7E3E7CEDA82D}" type="pres">
      <dgm:prSet presAssocID="{B1F1C453-D218-4D10-9002-074BB4FD78AF}" presName="gear3tx" presStyleLbl="node1" presStyleIdx="2" presStyleCnt="3">
        <dgm:presLayoutVars>
          <dgm:chMax val="1"/>
          <dgm:bulletEnabled val="1"/>
        </dgm:presLayoutVars>
      </dgm:prSet>
      <dgm:spPr/>
    </dgm:pt>
    <dgm:pt modelId="{D43E56A9-C3A5-4448-9B5C-1905346C1AF1}" type="pres">
      <dgm:prSet presAssocID="{B1F1C453-D218-4D10-9002-074BB4FD78AF}" presName="gear3srcNode" presStyleLbl="node1" presStyleIdx="2" presStyleCnt="3"/>
      <dgm:spPr/>
    </dgm:pt>
    <dgm:pt modelId="{1C7F5B6A-BCC7-4ED4-8BD7-6DDDD840C3E3}" type="pres">
      <dgm:prSet presAssocID="{B1F1C453-D218-4D10-9002-074BB4FD78AF}" presName="gear3dstNode" presStyleLbl="node1" presStyleIdx="2" presStyleCnt="3"/>
      <dgm:spPr/>
    </dgm:pt>
    <dgm:pt modelId="{44298448-B30E-498C-8E6E-0F98AB6C89B2}" type="pres">
      <dgm:prSet presAssocID="{AFE16F36-0DBC-4454-B71E-85DAD73A21B6}" presName="connector1" presStyleLbl="sibTrans2D1" presStyleIdx="0" presStyleCnt="3"/>
      <dgm:spPr/>
    </dgm:pt>
    <dgm:pt modelId="{FBE4D6B6-A91E-4040-84B9-9958333404DF}" type="pres">
      <dgm:prSet presAssocID="{2EF67CA0-6965-46BC-9825-69122EE5108B}" presName="connector2" presStyleLbl="sibTrans2D1" presStyleIdx="1" presStyleCnt="3"/>
      <dgm:spPr/>
    </dgm:pt>
    <dgm:pt modelId="{4971EA4A-2B4B-4CE6-86F3-6540A32846D0}" type="pres">
      <dgm:prSet presAssocID="{1F572427-5B4E-4F5C-9094-23B0E644CC75}" presName="connector3" presStyleLbl="sibTrans2D1" presStyleIdx="2" presStyleCnt="3"/>
      <dgm:spPr/>
    </dgm:pt>
  </dgm:ptLst>
  <dgm:cxnLst>
    <dgm:cxn modelId="{B3259A09-D791-48C1-A069-DC35F5F0E7C3}" type="presOf" srcId="{B1F1C453-D218-4D10-9002-074BB4FD78AF}" destId="{D43E56A9-C3A5-4448-9B5C-1905346C1AF1}" srcOrd="2" destOrd="0" presId="urn:microsoft.com/office/officeart/2005/8/layout/gear1"/>
    <dgm:cxn modelId="{E438EC16-AEC5-46FD-AAB2-611552D4EEA6}" type="presOf" srcId="{262F8600-E52E-45A3-A873-59AE1D18C971}" destId="{1BB6064D-BA5A-4D85-8ADA-CCC9B59C16F6}" srcOrd="1" destOrd="0" presId="urn:microsoft.com/office/officeart/2005/8/layout/gear1"/>
    <dgm:cxn modelId="{1ACCC92B-5922-46BA-A2CF-5A4CBB8EAA19}" srcId="{D7B4863A-2A08-4699-ACBE-ECA645BB487F}" destId="{262F8600-E52E-45A3-A873-59AE1D18C971}" srcOrd="0" destOrd="0" parTransId="{4BDDC645-C4B5-4A68-B0FD-866DF837A29F}" sibTransId="{AFE16F36-0DBC-4454-B71E-85DAD73A21B6}"/>
    <dgm:cxn modelId="{43C5EF2B-40A6-4BEF-B982-D6BB15F74056}" type="presOf" srcId="{262F8600-E52E-45A3-A873-59AE1D18C971}" destId="{B75FC148-DA30-49AD-919F-B7E1E4474635}" srcOrd="0" destOrd="0" presId="urn:microsoft.com/office/officeart/2005/8/layout/gear1"/>
    <dgm:cxn modelId="{D4BBE836-1610-4824-9A21-A473B9D8E92C}" type="presOf" srcId="{AFE16F36-0DBC-4454-B71E-85DAD73A21B6}" destId="{44298448-B30E-498C-8E6E-0F98AB6C89B2}" srcOrd="0" destOrd="0" presId="urn:microsoft.com/office/officeart/2005/8/layout/gear1"/>
    <dgm:cxn modelId="{13D3393B-9D08-48BD-BB68-16F51973D616}" type="presOf" srcId="{9324009E-8A5B-4D06-BACB-9A0C8C3BD59D}" destId="{ABB192F2-16B1-480C-94B6-B69727B2671D}" srcOrd="1" destOrd="0" presId="urn:microsoft.com/office/officeart/2005/8/layout/gear1"/>
    <dgm:cxn modelId="{923B663C-398D-48ED-BE66-8644E025937B}" type="presOf" srcId="{B1F1C453-D218-4D10-9002-074BB4FD78AF}" destId="{037C8E6F-4F2A-48BD-86DC-7E3E7CEDA82D}" srcOrd="1" destOrd="0" presId="urn:microsoft.com/office/officeart/2005/8/layout/gear1"/>
    <dgm:cxn modelId="{52ECB160-D473-484C-8E39-7A71FDDAB5BF}" type="presOf" srcId="{B1F1C453-D218-4D10-9002-074BB4FD78AF}" destId="{5A8BD51B-5DBA-4780-AA98-0BFBF9E5BC0E}" srcOrd="0" destOrd="0" presId="urn:microsoft.com/office/officeart/2005/8/layout/gear1"/>
    <dgm:cxn modelId="{F5884669-2152-468F-B94A-6C6F55B64FC2}" type="presOf" srcId="{9324009E-8A5B-4D06-BACB-9A0C8C3BD59D}" destId="{3E3AFF96-6DA1-4F64-A39D-DCB5CF161874}" srcOrd="2" destOrd="0" presId="urn:microsoft.com/office/officeart/2005/8/layout/gear1"/>
    <dgm:cxn modelId="{65EAFE75-9E84-41B7-949F-5919440B52CA}" type="presOf" srcId="{1F572427-5B4E-4F5C-9094-23B0E644CC75}" destId="{4971EA4A-2B4B-4CE6-86F3-6540A32846D0}" srcOrd="0" destOrd="0" presId="urn:microsoft.com/office/officeart/2005/8/layout/gear1"/>
    <dgm:cxn modelId="{E59CAE97-55BC-4FE1-8DED-AEF0F4D432F4}" type="presOf" srcId="{2EF67CA0-6965-46BC-9825-69122EE5108B}" destId="{FBE4D6B6-A91E-4040-84B9-9958333404DF}" srcOrd="0" destOrd="0" presId="urn:microsoft.com/office/officeart/2005/8/layout/gear1"/>
    <dgm:cxn modelId="{A649B599-2647-41D7-8EA7-483CFDA27290}" type="presOf" srcId="{262F8600-E52E-45A3-A873-59AE1D18C971}" destId="{814904E2-AD32-4263-975E-57D578A8E9A6}" srcOrd="2" destOrd="0" presId="urn:microsoft.com/office/officeart/2005/8/layout/gear1"/>
    <dgm:cxn modelId="{A4A1EF99-1689-4F4B-B22C-A952F61118A9}" type="presOf" srcId="{9324009E-8A5B-4D06-BACB-9A0C8C3BD59D}" destId="{FE419ED1-9FF6-4942-BC78-962C46BBAFEA}" srcOrd="0" destOrd="0" presId="urn:microsoft.com/office/officeart/2005/8/layout/gear1"/>
    <dgm:cxn modelId="{7995ECB6-7C82-436F-8151-2CA0FB2672DC}" srcId="{D7B4863A-2A08-4699-ACBE-ECA645BB487F}" destId="{9324009E-8A5B-4D06-BACB-9A0C8C3BD59D}" srcOrd="1" destOrd="0" parTransId="{74B40D57-F666-46AF-8C85-1E2DC94603DD}" sibTransId="{2EF67CA0-6965-46BC-9825-69122EE5108B}"/>
    <dgm:cxn modelId="{2DDD0DC0-7FBA-4502-A25D-4CD8120C64CE}" srcId="{D7B4863A-2A08-4699-ACBE-ECA645BB487F}" destId="{B1F1C453-D218-4D10-9002-074BB4FD78AF}" srcOrd="2" destOrd="0" parTransId="{50086657-B42E-4B7E-BA02-7D7C3C506E32}" sibTransId="{1F572427-5B4E-4F5C-9094-23B0E644CC75}"/>
    <dgm:cxn modelId="{3E65A9CC-A49A-4492-A37C-6DD4695FE488}" type="presOf" srcId="{D7B4863A-2A08-4699-ACBE-ECA645BB487F}" destId="{72E14F1E-AD79-4B23-B884-FEE7A4772922}" srcOrd="0" destOrd="0" presId="urn:microsoft.com/office/officeart/2005/8/layout/gear1"/>
    <dgm:cxn modelId="{005502FB-75A2-4494-9E4B-56DF3B88E65C}" type="presOf" srcId="{B1F1C453-D218-4D10-9002-074BB4FD78AF}" destId="{1C7F5B6A-BCC7-4ED4-8BD7-6DDDD840C3E3}" srcOrd="3" destOrd="0" presId="urn:microsoft.com/office/officeart/2005/8/layout/gear1"/>
    <dgm:cxn modelId="{3B9F1239-9575-4BE0-8AC5-553AC608355A}" type="presParOf" srcId="{72E14F1E-AD79-4B23-B884-FEE7A4772922}" destId="{B75FC148-DA30-49AD-919F-B7E1E4474635}" srcOrd="0" destOrd="0" presId="urn:microsoft.com/office/officeart/2005/8/layout/gear1"/>
    <dgm:cxn modelId="{30897AE5-2A14-4CFC-BD8A-5837802A5212}" type="presParOf" srcId="{72E14F1E-AD79-4B23-B884-FEE7A4772922}" destId="{1BB6064D-BA5A-4D85-8ADA-CCC9B59C16F6}" srcOrd="1" destOrd="0" presId="urn:microsoft.com/office/officeart/2005/8/layout/gear1"/>
    <dgm:cxn modelId="{6724C8A4-1CC2-468D-A635-6B51CD297308}" type="presParOf" srcId="{72E14F1E-AD79-4B23-B884-FEE7A4772922}" destId="{814904E2-AD32-4263-975E-57D578A8E9A6}" srcOrd="2" destOrd="0" presId="urn:microsoft.com/office/officeart/2005/8/layout/gear1"/>
    <dgm:cxn modelId="{DEF4B5D4-E3E7-412F-813B-64671A431F38}" type="presParOf" srcId="{72E14F1E-AD79-4B23-B884-FEE7A4772922}" destId="{FE419ED1-9FF6-4942-BC78-962C46BBAFEA}" srcOrd="3" destOrd="0" presId="urn:microsoft.com/office/officeart/2005/8/layout/gear1"/>
    <dgm:cxn modelId="{EA21F945-81F7-4F92-9814-14813C7DD15E}" type="presParOf" srcId="{72E14F1E-AD79-4B23-B884-FEE7A4772922}" destId="{ABB192F2-16B1-480C-94B6-B69727B2671D}" srcOrd="4" destOrd="0" presId="urn:microsoft.com/office/officeart/2005/8/layout/gear1"/>
    <dgm:cxn modelId="{6C25BF59-2F1C-486A-BEE7-8EAE31033ED1}" type="presParOf" srcId="{72E14F1E-AD79-4B23-B884-FEE7A4772922}" destId="{3E3AFF96-6DA1-4F64-A39D-DCB5CF161874}" srcOrd="5" destOrd="0" presId="urn:microsoft.com/office/officeart/2005/8/layout/gear1"/>
    <dgm:cxn modelId="{C0754976-B299-48D1-8483-D6CCCAC6D7B4}" type="presParOf" srcId="{72E14F1E-AD79-4B23-B884-FEE7A4772922}" destId="{5A8BD51B-5DBA-4780-AA98-0BFBF9E5BC0E}" srcOrd="6" destOrd="0" presId="urn:microsoft.com/office/officeart/2005/8/layout/gear1"/>
    <dgm:cxn modelId="{E4641E80-9A07-40FE-88FD-A166914A8FCE}" type="presParOf" srcId="{72E14F1E-AD79-4B23-B884-FEE7A4772922}" destId="{037C8E6F-4F2A-48BD-86DC-7E3E7CEDA82D}" srcOrd="7" destOrd="0" presId="urn:microsoft.com/office/officeart/2005/8/layout/gear1"/>
    <dgm:cxn modelId="{570D7242-383F-4D86-B78C-BA4474F72138}" type="presParOf" srcId="{72E14F1E-AD79-4B23-B884-FEE7A4772922}" destId="{D43E56A9-C3A5-4448-9B5C-1905346C1AF1}" srcOrd="8" destOrd="0" presId="urn:microsoft.com/office/officeart/2005/8/layout/gear1"/>
    <dgm:cxn modelId="{911F4558-6FBB-40D4-92A8-346EF0DD67DE}" type="presParOf" srcId="{72E14F1E-AD79-4B23-B884-FEE7A4772922}" destId="{1C7F5B6A-BCC7-4ED4-8BD7-6DDDD840C3E3}" srcOrd="9" destOrd="0" presId="urn:microsoft.com/office/officeart/2005/8/layout/gear1"/>
    <dgm:cxn modelId="{79DC1F67-EE71-4B16-8438-0BAC95DC4E24}" type="presParOf" srcId="{72E14F1E-AD79-4B23-B884-FEE7A4772922}" destId="{44298448-B30E-498C-8E6E-0F98AB6C89B2}" srcOrd="10" destOrd="0" presId="urn:microsoft.com/office/officeart/2005/8/layout/gear1"/>
    <dgm:cxn modelId="{49F3D3FF-9625-4505-8780-D00F3147E357}" type="presParOf" srcId="{72E14F1E-AD79-4B23-B884-FEE7A4772922}" destId="{FBE4D6B6-A91E-4040-84B9-9958333404DF}" srcOrd="11" destOrd="0" presId="urn:microsoft.com/office/officeart/2005/8/layout/gear1"/>
    <dgm:cxn modelId="{0453B0B0-54EB-4756-8120-4828D2708999}" type="presParOf" srcId="{72E14F1E-AD79-4B23-B884-FEE7A4772922}" destId="{4971EA4A-2B4B-4CE6-86F3-6540A32846D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B058AD-7FD6-43BB-9249-7B6EB6026402}"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de-DE"/>
        </a:p>
      </dgm:t>
    </dgm:pt>
    <dgm:pt modelId="{46CE782D-385A-49A4-A95E-CC5092B8890B}">
      <dgm:prSet phldrT="[Text]"/>
      <dgm:spPr/>
      <dgm:t>
        <a:bodyPr/>
        <a:lstStyle/>
        <a:p>
          <a:r>
            <a:rPr lang="de-DE" dirty="0"/>
            <a:t>Automatisierung, Schnelligkeit, Genauigkeit, Segmentierungsfähigkeit</a:t>
          </a:r>
        </a:p>
      </dgm:t>
    </dgm:pt>
    <dgm:pt modelId="{67844286-E808-4271-9570-174D3D85DF85}" type="parTrans" cxnId="{3FABE063-19EB-48E0-B477-1192225B43E0}">
      <dgm:prSet/>
      <dgm:spPr/>
      <dgm:t>
        <a:bodyPr/>
        <a:lstStyle/>
        <a:p>
          <a:endParaRPr lang="de-DE"/>
        </a:p>
      </dgm:t>
    </dgm:pt>
    <dgm:pt modelId="{ABE303EB-C9E2-44C3-8A69-16323A19F415}" type="sibTrans" cxnId="{3FABE063-19EB-48E0-B477-1192225B43E0}">
      <dgm:prSet/>
      <dgm:spPr/>
      <dgm:t>
        <a:bodyPr/>
        <a:lstStyle/>
        <a:p>
          <a:endParaRPr lang="de-DE" dirty="0"/>
        </a:p>
      </dgm:t>
    </dgm:pt>
    <dgm:pt modelId="{02439AEE-5B96-42E1-B6ED-C46A5E355288}">
      <dgm:prSet phldrT="[Text]"/>
      <dgm:spPr/>
      <dgm:t>
        <a:bodyPr/>
        <a:lstStyle/>
        <a:p>
          <a:r>
            <a:rPr lang="de-DE" dirty="0"/>
            <a:t>Flüssige Wort- und Satzerkennung</a:t>
          </a:r>
        </a:p>
      </dgm:t>
    </dgm:pt>
    <dgm:pt modelId="{54180F8A-C1BB-4637-9372-950FB290BF0D}" type="parTrans" cxnId="{C36BEE56-F0CE-4553-BE2F-2C2ABC6744CC}">
      <dgm:prSet/>
      <dgm:spPr/>
      <dgm:t>
        <a:bodyPr/>
        <a:lstStyle/>
        <a:p>
          <a:endParaRPr lang="de-DE"/>
        </a:p>
      </dgm:t>
    </dgm:pt>
    <dgm:pt modelId="{268BF29D-1B89-4086-883B-9D4FC3BD1F8A}" type="sibTrans" cxnId="{C36BEE56-F0CE-4553-BE2F-2C2ABC6744CC}">
      <dgm:prSet/>
      <dgm:spPr/>
      <dgm:t>
        <a:bodyPr/>
        <a:lstStyle/>
        <a:p>
          <a:endParaRPr lang="de-DE" dirty="0"/>
        </a:p>
      </dgm:t>
    </dgm:pt>
    <dgm:pt modelId="{2FDCD534-A8E1-4D8D-8777-A63B20AB4AF9}">
      <dgm:prSet phldrT="[Text]"/>
      <dgm:spPr/>
      <dgm:t>
        <a:bodyPr/>
        <a:lstStyle/>
        <a:p>
          <a:r>
            <a:rPr lang="de-DE" dirty="0"/>
            <a:t>Mentale Entlastung</a:t>
          </a:r>
        </a:p>
      </dgm:t>
    </dgm:pt>
    <dgm:pt modelId="{008DB03D-F288-4156-B6F5-BF189259A836}" type="parTrans" cxnId="{3B4FF7C9-8C50-4F9E-B5CB-D36F11D5C576}">
      <dgm:prSet/>
      <dgm:spPr/>
      <dgm:t>
        <a:bodyPr/>
        <a:lstStyle/>
        <a:p>
          <a:endParaRPr lang="de-DE"/>
        </a:p>
      </dgm:t>
    </dgm:pt>
    <dgm:pt modelId="{74681607-D761-4781-B2A5-699340798866}" type="sibTrans" cxnId="{3B4FF7C9-8C50-4F9E-B5CB-D36F11D5C576}">
      <dgm:prSet/>
      <dgm:spPr/>
      <dgm:t>
        <a:bodyPr/>
        <a:lstStyle/>
        <a:p>
          <a:endParaRPr lang="de-DE" dirty="0"/>
        </a:p>
      </dgm:t>
    </dgm:pt>
    <dgm:pt modelId="{CE6B7F9D-1451-45CA-B0D9-9B49F2DE4A07}">
      <dgm:prSet phldrT="[Text]"/>
      <dgm:spPr/>
      <dgm:t>
        <a:bodyPr/>
        <a:lstStyle/>
        <a:p>
          <a:r>
            <a:rPr lang="de-DE" dirty="0"/>
            <a:t>Kognitive Ressourcen frei für das Textverstehen</a:t>
          </a:r>
        </a:p>
      </dgm:t>
    </dgm:pt>
    <dgm:pt modelId="{EE29044A-964A-4EAA-BF13-0A2B2D7D176E}" type="parTrans" cxnId="{6523F9EB-E366-44BD-8A20-6F1D5CBBB1D3}">
      <dgm:prSet/>
      <dgm:spPr/>
      <dgm:t>
        <a:bodyPr/>
        <a:lstStyle/>
        <a:p>
          <a:endParaRPr lang="de-DE"/>
        </a:p>
      </dgm:t>
    </dgm:pt>
    <dgm:pt modelId="{AA6B91C3-39CF-4E60-AF83-09A384EBEB13}" type="sibTrans" cxnId="{6523F9EB-E366-44BD-8A20-6F1D5CBBB1D3}">
      <dgm:prSet/>
      <dgm:spPr/>
      <dgm:t>
        <a:bodyPr/>
        <a:lstStyle/>
        <a:p>
          <a:endParaRPr lang="de-DE"/>
        </a:p>
      </dgm:t>
    </dgm:pt>
    <dgm:pt modelId="{594D6081-8585-4782-ABCA-9E61F2F452A3}" type="pres">
      <dgm:prSet presAssocID="{FCB058AD-7FD6-43BB-9249-7B6EB6026402}" presName="diagram" presStyleCnt="0">
        <dgm:presLayoutVars>
          <dgm:dir/>
          <dgm:resizeHandles val="exact"/>
        </dgm:presLayoutVars>
      </dgm:prSet>
      <dgm:spPr/>
    </dgm:pt>
    <dgm:pt modelId="{DAA0CB3C-A096-41ED-B53A-E0476222EEF6}" type="pres">
      <dgm:prSet presAssocID="{46CE782D-385A-49A4-A95E-CC5092B8890B}" presName="node" presStyleLbl="node1" presStyleIdx="0" presStyleCnt="4">
        <dgm:presLayoutVars>
          <dgm:bulletEnabled val="1"/>
        </dgm:presLayoutVars>
      </dgm:prSet>
      <dgm:spPr/>
    </dgm:pt>
    <dgm:pt modelId="{67E415F4-13AC-4F8F-B126-B3B6D228E761}" type="pres">
      <dgm:prSet presAssocID="{ABE303EB-C9E2-44C3-8A69-16323A19F415}" presName="sibTrans" presStyleLbl="sibTrans2D1" presStyleIdx="0" presStyleCnt="3"/>
      <dgm:spPr/>
    </dgm:pt>
    <dgm:pt modelId="{50ABA681-1CA3-45F0-827C-47CB16900CCA}" type="pres">
      <dgm:prSet presAssocID="{ABE303EB-C9E2-44C3-8A69-16323A19F415}" presName="connectorText" presStyleLbl="sibTrans2D1" presStyleIdx="0" presStyleCnt="3"/>
      <dgm:spPr/>
    </dgm:pt>
    <dgm:pt modelId="{1E258779-DEA5-4D7D-B41A-B32669FA341F}" type="pres">
      <dgm:prSet presAssocID="{02439AEE-5B96-42E1-B6ED-C46A5E355288}" presName="node" presStyleLbl="node1" presStyleIdx="1" presStyleCnt="4">
        <dgm:presLayoutVars>
          <dgm:bulletEnabled val="1"/>
        </dgm:presLayoutVars>
      </dgm:prSet>
      <dgm:spPr/>
    </dgm:pt>
    <dgm:pt modelId="{C4F98AE5-4BCD-4C1C-9127-800BA06109C6}" type="pres">
      <dgm:prSet presAssocID="{268BF29D-1B89-4086-883B-9D4FC3BD1F8A}" presName="sibTrans" presStyleLbl="sibTrans2D1" presStyleIdx="1" presStyleCnt="3"/>
      <dgm:spPr/>
    </dgm:pt>
    <dgm:pt modelId="{B90BFDAD-AD37-4C39-820B-7CB8C3DCA4CE}" type="pres">
      <dgm:prSet presAssocID="{268BF29D-1B89-4086-883B-9D4FC3BD1F8A}" presName="connectorText" presStyleLbl="sibTrans2D1" presStyleIdx="1" presStyleCnt="3"/>
      <dgm:spPr/>
    </dgm:pt>
    <dgm:pt modelId="{3B5DDD69-62AC-42F7-845E-F651230E6BCB}" type="pres">
      <dgm:prSet presAssocID="{2FDCD534-A8E1-4D8D-8777-A63B20AB4AF9}" presName="node" presStyleLbl="node1" presStyleIdx="2" presStyleCnt="4">
        <dgm:presLayoutVars>
          <dgm:bulletEnabled val="1"/>
        </dgm:presLayoutVars>
      </dgm:prSet>
      <dgm:spPr/>
    </dgm:pt>
    <dgm:pt modelId="{90AEC3A0-A10A-4F74-A052-7969046C6BAE}" type="pres">
      <dgm:prSet presAssocID="{74681607-D761-4781-B2A5-699340798866}" presName="sibTrans" presStyleLbl="sibTrans2D1" presStyleIdx="2" presStyleCnt="3"/>
      <dgm:spPr/>
    </dgm:pt>
    <dgm:pt modelId="{BE78319C-4991-495E-A1F6-1E3DE233F725}" type="pres">
      <dgm:prSet presAssocID="{74681607-D761-4781-B2A5-699340798866}" presName="connectorText" presStyleLbl="sibTrans2D1" presStyleIdx="2" presStyleCnt="3"/>
      <dgm:spPr/>
    </dgm:pt>
    <dgm:pt modelId="{CC58E254-F5D8-43B2-862E-39907503E54B}" type="pres">
      <dgm:prSet presAssocID="{CE6B7F9D-1451-45CA-B0D9-9B49F2DE4A07}" presName="node" presStyleLbl="node1" presStyleIdx="3" presStyleCnt="4">
        <dgm:presLayoutVars>
          <dgm:bulletEnabled val="1"/>
        </dgm:presLayoutVars>
      </dgm:prSet>
      <dgm:spPr/>
    </dgm:pt>
  </dgm:ptLst>
  <dgm:cxnLst>
    <dgm:cxn modelId="{FC31930E-3AFF-4EC5-8CEA-896635E6DF33}" type="presOf" srcId="{CE6B7F9D-1451-45CA-B0D9-9B49F2DE4A07}" destId="{CC58E254-F5D8-43B2-862E-39907503E54B}" srcOrd="0" destOrd="0" presId="urn:microsoft.com/office/officeart/2005/8/layout/process5"/>
    <dgm:cxn modelId="{2550FE27-4074-49CC-9A1A-22AF404FED20}" type="presOf" srcId="{74681607-D761-4781-B2A5-699340798866}" destId="{BE78319C-4991-495E-A1F6-1E3DE233F725}" srcOrd="1" destOrd="0" presId="urn:microsoft.com/office/officeart/2005/8/layout/process5"/>
    <dgm:cxn modelId="{28108832-B408-4917-9B4C-506A322E2A75}" type="presOf" srcId="{46CE782D-385A-49A4-A95E-CC5092B8890B}" destId="{DAA0CB3C-A096-41ED-B53A-E0476222EEF6}" srcOrd="0" destOrd="0" presId="urn:microsoft.com/office/officeart/2005/8/layout/process5"/>
    <dgm:cxn modelId="{FCC9383A-E83E-4773-B9DF-075B1E3BB75B}" type="presOf" srcId="{ABE303EB-C9E2-44C3-8A69-16323A19F415}" destId="{67E415F4-13AC-4F8F-B126-B3B6D228E761}" srcOrd="0" destOrd="0" presId="urn:microsoft.com/office/officeart/2005/8/layout/process5"/>
    <dgm:cxn modelId="{3FABE063-19EB-48E0-B477-1192225B43E0}" srcId="{FCB058AD-7FD6-43BB-9249-7B6EB6026402}" destId="{46CE782D-385A-49A4-A95E-CC5092B8890B}" srcOrd="0" destOrd="0" parTransId="{67844286-E808-4271-9570-174D3D85DF85}" sibTransId="{ABE303EB-C9E2-44C3-8A69-16323A19F415}"/>
    <dgm:cxn modelId="{C36BEE56-F0CE-4553-BE2F-2C2ABC6744CC}" srcId="{FCB058AD-7FD6-43BB-9249-7B6EB6026402}" destId="{02439AEE-5B96-42E1-B6ED-C46A5E355288}" srcOrd="1" destOrd="0" parTransId="{54180F8A-C1BB-4637-9372-950FB290BF0D}" sibTransId="{268BF29D-1B89-4086-883B-9D4FC3BD1F8A}"/>
    <dgm:cxn modelId="{C1234C80-B21F-42B9-A2C3-165119F40EE7}" type="presOf" srcId="{2FDCD534-A8E1-4D8D-8777-A63B20AB4AF9}" destId="{3B5DDD69-62AC-42F7-845E-F651230E6BCB}" srcOrd="0" destOrd="0" presId="urn:microsoft.com/office/officeart/2005/8/layout/process5"/>
    <dgm:cxn modelId="{8319B08F-7F73-4BCA-8AEB-F4FB45FC543C}" type="presOf" srcId="{02439AEE-5B96-42E1-B6ED-C46A5E355288}" destId="{1E258779-DEA5-4D7D-B41A-B32669FA341F}" srcOrd="0" destOrd="0" presId="urn:microsoft.com/office/officeart/2005/8/layout/process5"/>
    <dgm:cxn modelId="{E7DA2BA7-EEB5-476A-8BA6-61AA25BF4C76}" type="presOf" srcId="{268BF29D-1B89-4086-883B-9D4FC3BD1F8A}" destId="{C4F98AE5-4BCD-4C1C-9127-800BA06109C6}" srcOrd="0" destOrd="0" presId="urn:microsoft.com/office/officeart/2005/8/layout/process5"/>
    <dgm:cxn modelId="{F154B3B1-E01F-495D-8433-409EC36567AC}" type="presOf" srcId="{268BF29D-1B89-4086-883B-9D4FC3BD1F8A}" destId="{B90BFDAD-AD37-4C39-820B-7CB8C3DCA4CE}" srcOrd="1" destOrd="0" presId="urn:microsoft.com/office/officeart/2005/8/layout/process5"/>
    <dgm:cxn modelId="{54A3A5B4-B169-4894-B00C-E2402CC9371A}" type="presOf" srcId="{ABE303EB-C9E2-44C3-8A69-16323A19F415}" destId="{50ABA681-1CA3-45F0-827C-47CB16900CCA}" srcOrd="1" destOrd="0" presId="urn:microsoft.com/office/officeart/2005/8/layout/process5"/>
    <dgm:cxn modelId="{3B4FF7C9-8C50-4F9E-B5CB-D36F11D5C576}" srcId="{FCB058AD-7FD6-43BB-9249-7B6EB6026402}" destId="{2FDCD534-A8E1-4D8D-8777-A63B20AB4AF9}" srcOrd="2" destOrd="0" parTransId="{008DB03D-F288-4156-B6F5-BF189259A836}" sibTransId="{74681607-D761-4781-B2A5-699340798866}"/>
    <dgm:cxn modelId="{825C22DA-E8F3-4C5F-8E31-9941EF6D914A}" type="presOf" srcId="{74681607-D761-4781-B2A5-699340798866}" destId="{90AEC3A0-A10A-4F74-A052-7969046C6BAE}" srcOrd="0" destOrd="0" presId="urn:microsoft.com/office/officeart/2005/8/layout/process5"/>
    <dgm:cxn modelId="{7D4CDCDB-AA6E-43D6-A13A-D726796F62E2}" type="presOf" srcId="{FCB058AD-7FD6-43BB-9249-7B6EB6026402}" destId="{594D6081-8585-4782-ABCA-9E61F2F452A3}" srcOrd="0" destOrd="0" presId="urn:microsoft.com/office/officeart/2005/8/layout/process5"/>
    <dgm:cxn modelId="{6523F9EB-E366-44BD-8A20-6F1D5CBBB1D3}" srcId="{FCB058AD-7FD6-43BB-9249-7B6EB6026402}" destId="{CE6B7F9D-1451-45CA-B0D9-9B49F2DE4A07}" srcOrd="3" destOrd="0" parTransId="{EE29044A-964A-4EAA-BF13-0A2B2D7D176E}" sibTransId="{AA6B91C3-39CF-4E60-AF83-09A384EBEB13}"/>
    <dgm:cxn modelId="{B7705B95-9EE7-4B96-8965-58AA2D0F64B9}" type="presParOf" srcId="{594D6081-8585-4782-ABCA-9E61F2F452A3}" destId="{DAA0CB3C-A096-41ED-B53A-E0476222EEF6}" srcOrd="0" destOrd="0" presId="urn:microsoft.com/office/officeart/2005/8/layout/process5"/>
    <dgm:cxn modelId="{61C7C548-A990-47E3-B992-FA9A7843ECF4}" type="presParOf" srcId="{594D6081-8585-4782-ABCA-9E61F2F452A3}" destId="{67E415F4-13AC-4F8F-B126-B3B6D228E761}" srcOrd="1" destOrd="0" presId="urn:microsoft.com/office/officeart/2005/8/layout/process5"/>
    <dgm:cxn modelId="{569AC997-DD8B-4DF8-BEC2-5882B1A4D9CE}" type="presParOf" srcId="{67E415F4-13AC-4F8F-B126-B3B6D228E761}" destId="{50ABA681-1CA3-45F0-827C-47CB16900CCA}" srcOrd="0" destOrd="0" presId="urn:microsoft.com/office/officeart/2005/8/layout/process5"/>
    <dgm:cxn modelId="{FF08676B-10A3-42AF-ADE4-C24301E81245}" type="presParOf" srcId="{594D6081-8585-4782-ABCA-9E61F2F452A3}" destId="{1E258779-DEA5-4D7D-B41A-B32669FA341F}" srcOrd="2" destOrd="0" presId="urn:microsoft.com/office/officeart/2005/8/layout/process5"/>
    <dgm:cxn modelId="{6CF7CEBF-CE9A-47BA-8C2A-2BF2ECF3A6B3}" type="presParOf" srcId="{594D6081-8585-4782-ABCA-9E61F2F452A3}" destId="{C4F98AE5-4BCD-4C1C-9127-800BA06109C6}" srcOrd="3" destOrd="0" presId="urn:microsoft.com/office/officeart/2005/8/layout/process5"/>
    <dgm:cxn modelId="{38FC3A12-425D-4B90-B25F-F235DDEF70C4}" type="presParOf" srcId="{C4F98AE5-4BCD-4C1C-9127-800BA06109C6}" destId="{B90BFDAD-AD37-4C39-820B-7CB8C3DCA4CE}" srcOrd="0" destOrd="0" presId="urn:microsoft.com/office/officeart/2005/8/layout/process5"/>
    <dgm:cxn modelId="{AC25561C-CEC1-4798-9090-1724D07B5C78}" type="presParOf" srcId="{594D6081-8585-4782-ABCA-9E61F2F452A3}" destId="{3B5DDD69-62AC-42F7-845E-F651230E6BCB}" srcOrd="4" destOrd="0" presId="urn:microsoft.com/office/officeart/2005/8/layout/process5"/>
    <dgm:cxn modelId="{7D5CC89A-D86E-47DE-81F8-7EA3E0EDCA69}" type="presParOf" srcId="{594D6081-8585-4782-ABCA-9E61F2F452A3}" destId="{90AEC3A0-A10A-4F74-A052-7969046C6BAE}" srcOrd="5" destOrd="0" presId="urn:microsoft.com/office/officeart/2005/8/layout/process5"/>
    <dgm:cxn modelId="{3741F80C-7BC6-4992-AAB4-86CB6152A754}" type="presParOf" srcId="{90AEC3A0-A10A-4F74-A052-7969046C6BAE}" destId="{BE78319C-4991-495E-A1F6-1E3DE233F725}" srcOrd="0" destOrd="0" presId="urn:microsoft.com/office/officeart/2005/8/layout/process5"/>
    <dgm:cxn modelId="{409D50EC-6AA3-46BC-A6B1-2C668B4CA11B}" type="presParOf" srcId="{594D6081-8585-4782-ABCA-9E61F2F452A3}" destId="{CC58E254-F5D8-43B2-862E-39907503E54B}"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5670A3-3C7F-4BDF-968E-D395DB65B1E5}" type="doc">
      <dgm:prSet loTypeId="urn:microsoft.com/office/officeart/2005/8/layout/hProcess9" loCatId="process" qsTypeId="urn:microsoft.com/office/officeart/2005/8/quickstyle/simple1" qsCatId="simple" csTypeId="urn:microsoft.com/office/officeart/2005/8/colors/colorful4" csCatId="colorful" phldr="1"/>
      <dgm:spPr/>
    </dgm:pt>
    <dgm:pt modelId="{743A71CE-78F9-48ED-A13B-83072E5651E8}">
      <dgm:prSet phldrT="[Text]"/>
      <dgm:spPr/>
      <dgm:t>
        <a:bodyPr/>
        <a:lstStyle/>
        <a:p>
          <a:r>
            <a:rPr lang="de-DE" dirty="0"/>
            <a:t>Dekodieren</a:t>
          </a:r>
        </a:p>
      </dgm:t>
    </dgm:pt>
    <dgm:pt modelId="{13343C75-8ECB-44DF-A724-DD20F66B82BA}" type="parTrans" cxnId="{70B6AF64-3D3A-4688-B479-200ADF186019}">
      <dgm:prSet/>
      <dgm:spPr/>
      <dgm:t>
        <a:bodyPr/>
        <a:lstStyle/>
        <a:p>
          <a:endParaRPr lang="de-DE"/>
        </a:p>
      </dgm:t>
    </dgm:pt>
    <dgm:pt modelId="{3CA95417-7165-47CA-9530-7EFD555EB097}" type="sibTrans" cxnId="{70B6AF64-3D3A-4688-B479-200ADF186019}">
      <dgm:prSet/>
      <dgm:spPr/>
      <dgm:t>
        <a:bodyPr/>
        <a:lstStyle/>
        <a:p>
          <a:endParaRPr lang="de-DE"/>
        </a:p>
      </dgm:t>
    </dgm:pt>
    <dgm:pt modelId="{3D00CE17-3A95-460E-8A87-C59A0FF802C9}">
      <dgm:prSet phldrT="[Text]"/>
      <dgm:spPr/>
      <dgm:t>
        <a:bodyPr/>
        <a:lstStyle/>
        <a:p>
          <a:r>
            <a:rPr lang="de-DE" dirty="0"/>
            <a:t>Leseflüssigkeit</a:t>
          </a:r>
        </a:p>
      </dgm:t>
    </dgm:pt>
    <dgm:pt modelId="{E7DC7927-756A-4477-9D28-106408E39B3A}" type="parTrans" cxnId="{B88CE620-C386-4A7B-B316-2A8FD2642ABB}">
      <dgm:prSet/>
      <dgm:spPr/>
      <dgm:t>
        <a:bodyPr/>
        <a:lstStyle/>
        <a:p>
          <a:endParaRPr lang="de-DE"/>
        </a:p>
      </dgm:t>
    </dgm:pt>
    <dgm:pt modelId="{18A0DE7C-044B-41F9-9C77-DD899C1E8048}" type="sibTrans" cxnId="{B88CE620-C386-4A7B-B316-2A8FD2642ABB}">
      <dgm:prSet/>
      <dgm:spPr/>
      <dgm:t>
        <a:bodyPr/>
        <a:lstStyle/>
        <a:p>
          <a:endParaRPr lang="de-DE"/>
        </a:p>
      </dgm:t>
    </dgm:pt>
    <dgm:pt modelId="{3F352D3F-9A06-4637-AA87-09E8657A4D1F}">
      <dgm:prSet phldrT="[Text]"/>
      <dgm:spPr/>
      <dgm:t>
        <a:bodyPr/>
        <a:lstStyle/>
        <a:p>
          <a:r>
            <a:rPr lang="de-DE" dirty="0"/>
            <a:t>Leseverstehen</a:t>
          </a:r>
        </a:p>
      </dgm:t>
    </dgm:pt>
    <dgm:pt modelId="{6BA3A9D8-5C04-4C43-83C1-7D57030D1057}" type="parTrans" cxnId="{89541C8C-E63E-4837-906A-B6A57A0BDA47}">
      <dgm:prSet/>
      <dgm:spPr/>
      <dgm:t>
        <a:bodyPr/>
        <a:lstStyle/>
        <a:p>
          <a:endParaRPr lang="de-DE"/>
        </a:p>
      </dgm:t>
    </dgm:pt>
    <dgm:pt modelId="{9A5391E8-D2C3-4B58-9C4C-B3B33F192B8A}" type="sibTrans" cxnId="{89541C8C-E63E-4837-906A-B6A57A0BDA47}">
      <dgm:prSet/>
      <dgm:spPr/>
      <dgm:t>
        <a:bodyPr/>
        <a:lstStyle/>
        <a:p>
          <a:endParaRPr lang="de-DE"/>
        </a:p>
      </dgm:t>
    </dgm:pt>
    <dgm:pt modelId="{53DC849E-952B-4CB8-A1A5-461CA67704FF}" type="pres">
      <dgm:prSet presAssocID="{175670A3-3C7F-4BDF-968E-D395DB65B1E5}" presName="CompostProcess" presStyleCnt="0">
        <dgm:presLayoutVars>
          <dgm:dir/>
          <dgm:resizeHandles val="exact"/>
        </dgm:presLayoutVars>
      </dgm:prSet>
      <dgm:spPr/>
    </dgm:pt>
    <dgm:pt modelId="{DE7AAA44-BD90-496B-BA43-6A0CF723E037}" type="pres">
      <dgm:prSet presAssocID="{175670A3-3C7F-4BDF-968E-D395DB65B1E5}" presName="arrow" presStyleLbl="bgShp" presStyleIdx="0" presStyleCnt="1"/>
      <dgm:spPr/>
    </dgm:pt>
    <dgm:pt modelId="{A8577CE3-447E-4E0D-90E5-26B2CF970BEB}" type="pres">
      <dgm:prSet presAssocID="{175670A3-3C7F-4BDF-968E-D395DB65B1E5}" presName="linearProcess" presStyleCnt="0"/>
      <dgm:spPr/>
    </dgm:pt>
    <dgm:pt modelId="{5D73B5CE-8F35-4090-B795-8DC3FB3C63BF}" type="pres">
      <dgm:prSet presAssocID="{743A71CE-78F9-48ED-A13B-83072E5651E8}" presName="textNode" presStyleLbl="node1" presStyleIdx="0" presStyleCnt="3">
        <dgm:presLayoutVars>
          <dgm:bulletEnabled val="1"/>
        </dgm:presLayoutVars>
      </dgm:prSet>
      <dgm:spPr/>
    </dgm:pt>
    <dgm:pt modelId="{C261EEB5-A143-4DF7-A309-4448257F2049}" type="pres">
      <dgm:prSet presAssocID="{3CA95417-7165-47CA-9530-7EFD555EB097}" presName="sibTrans" presStyleCnt="0"/>
      <dgm:spPr/>
    </dgm:pt>
    <dgm:pt modelId="{DCD462FF-6DB1-4ECF-9558-C387908A13E2}" type="pres">
      <dgm:prSet presAssocID="{3D00CE17-3A95-460E-8A87-C59A0FF802C9}" presName="textNode" presStyleLbl="node1" presStyleIdx="1" presStyleCnt="3">
        <dgm:presLayoutVars>
          <dgm:bulletEnabled val="1"/>
        </dgm:presLayoutVars>
      </dgm:prSet>
      <dgm:spPr/>
    </dgm:pt>
    <dgm:pt modelId="{0292532C-FB94-414C-985A-4F399888637D}" type="pres">
      <dgm:prSet presAssocID="{18A0DE7C-044B-41F9-9C77-DD899C1E8048}" presName="sibTrans" presStyleCnt="0"/>
      <dgm:spPr/>
    </dgm:pt>
    <dgm:pt modelId="{EEA45172-979A-412A-AC2B-8413F42401D0}" type="pres">
      <dgm:prSet presAssocID="{3F352D3F-9A06-4637-AA87-09E8657A4D1F}" presName="textNode" presStyleLbl="node1" presStyleIdx="2" presStyleCnt="3">
        <dgm:presLayoutVars>
          <dgm:bulletEnabled val="1"/>
        </dgm:presLayoutVars>
      </dgm:prSet>
      <dgm:spPr/>
    </dgm:pt>
  </dgm:ptLst>
  <dgm:cxnLst>
    <dgm:cxn modelId="{50E4C509-FAAE-404E-B81A-EC9A37B0054E}" type="presOf" srcId="{175670A3-3C7F-4BDF-968E-D395DB65B1E5}" destId="{53DC849E-952B-4CB8-A1A5-461CA67704FF}" srcOrd="0" destOrd="0" presId="urn:microsoft.com/office/officeart/2005/8/layout/hProcess9"/>
    <dgm:cxn modelId="{0F11460B-1EC1-422D-8D5E-5CE2055B2681}" type="presOf" srcId="{743A71CE-78F9-48ED-A13B-83072E5651E8}" destId="{5D73B5CE-8F35-4090-B795-8DC3FB3C63BF}" srcOrd="0" destOrd="0" presId="urn:microsoft.com/office/officeart/2005/8/layout/hProcess9"/>
    <dgm:cxn modelId="{B88CE620-C386-4A7B-B316-2A8FD2642ABB}" srcId="{175670A3-3C7F-4BDF-968E-D395DB65B1E5}" destId="{3D00CE17-3A95-460E-8A87-C59A0FF802C9}" srcOrd="1" destOrd="0" parTransId="{E7DC7927-756A-4477-9D28-106408E39B3A}" sibTransId="{18A0DE7C-044B-41F9-9C77-DD899C1E8048}"/>
    <dgm:cxn modelId="{70B6AF64-3D3A-4688-B479-200ADF186019}" srcId="{175670A3-3C7F-4BDF-968E-D395DB65B1E5}" destId="{743A71CE-78F9-48ED-A13B-83072E5651E8}" srcOrd="0" destOrd="0" parTransId="{13343C75-8ECB-44DF-A724-DD20F66B82BA}" sibTransId="{3CA95417-7165-47CA-9530-7EFD555EB097}"/>
    <dgm:cxn modelId="{89541C8C-E63E-4837-906A-B6A57A0BDA47}" srcId="{175670A3-3C7F-4BDF-968E-D395DB65B1E5}" destId="{3F352D3F-9A06-4637-AA87-09E8657A4D1F}" srcOrd="2" destOrd="0" parTransId="{6BA3A9D8-5C04-4C43-83C1-7D57030D1057}" sibTransId="{9A5391E8-D2C3-4B58-9C4C-B3B33F192B8A}"/>
    <dgm:cxn modelId="{7E8733C8-601B-4793-B3F7-DE38476E79D4}" type="presOf" srcId="{3F352D3F-9A06-4637-AA87-09E8657A4D1F}" destId="{EEA45172-979A-412A-AC2B-8413F42401D0}" srcOrd="0" destOrd="0" presId="urn:microsoft.com/office/officeart/2005/8/layout/hProcess9"/>
    <dgm:cxn modelId="{792BF2D1-1361-4074-8317-E62EE95DB0D5}" type="presOf" srcId="{3D00CE17-3A95-460E-8A87-C59A0FF802C9}" destId="{DCD462FF-6DB1-4ECF-9558-C387908A13E2}" srcOrd="0" destOrd="0" presId="urn:microsoft.com/office/officeart/2005/8/layout/hProcess9"/>
    <dgm:cxn modelId="{F6285338-BCC1-4C8E-8D2F-10291399625F}" type="presParOf" srcId="{53DC849E-952B-4CB8-A1A5-461CA67704FF}" destId="{DE7AAA44-BD90-496B-BA43-6A0CF723E037}" srcOrd="0" destOrd="0" presId="urn:microsoft.com/office/officeart/2005/8/layout/hProcess9"/>
    <dgm:cxn modelId="{7DAAA7CB-1BFA-401C-A4C0-4D260AC24BB1}" type="presParOf" srcId="{53DC849E-952B-4CB8-A1A5-461CA67704FF}" destId="{A8577CE3-447E-4E0D-90E5-26B2CF970BEB}" srcOrd="1" destOrd="0" presId="urn:microsoft.com/office/officeart/2005/8/layout/hProcess9"/>
    <dgm:cxn modelId="{E2A73710-B4CD-4E56-A52A-E0319499DA5D}" type="presParOf" srcId="{A8577CE3-447E-4E0D-90E5-26B2CF970BEB}" destId="{5D73B5CE-8F35-4090-B795-8DC3FB3C63BF}" srcOrd="0" destOrd="0" presId="urn:microsoft.com/office/officeart/2005/8/layout/hProcess9"/>
    <dgm:cxn modelId="{5CB4B771-A537-4C3A-8F5D-197F039CDD15}" type="presParOf" srcId="{A8577CE3-447E-4E0D-90E5-26B2CF970BEB}" destId="{C261EEB5-A143-4DF7-A309-4448257F2049}" srcOrd="1" destOrd="0" presId="urn:microsoft.com/office/officeart/2005/8/layout/hProcess9"/>
    <dgm:cxn modelId="{863559E7-8FCD-42DE-A044-A5C35B32BB93}" type="presParOf" srcId="{A8577CE3-447E-4E0D-90E5-26B2CF970BEB}" destId="{DCD462FF-6DB1-4ECF-9558-C387908A13E2}" srcOrd="2" destOrd="0" presId="urn:microsoft.com/office/officeart/2005/8/layout/hProcess9"/>
    <dgm:cxn modelId="{C9BD8633-96B1-4360-976C-19F6C5822EFE}" type="presParOf" srcId="{A8577CE3-447E-4E0D-90E5-26B2CF970BEB}" destId="{0292532C-FB94-414C-985A-4F399888637D}" srcOrd="3" destOrd="0" presId="urn:microsoft.com/office/officeart/2005/8/layout/hProcess9"/>
    <dgm:cxn modelId="{B85A936C-39C5-434B-A42F-220AF44127C8}" type="presParOf" srcId="{A8577CE3-447E-4E0D-90E5-26B2CF970BEB}" destId="{EEA45172-979A-412A-AC2B-8413F42401D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3A9378-F12B-4ED2-AC82-A8702F57B67B}"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de-DE"/>
        </a:p>
      </dgm:t>
    </dgm:pt>
    <dgm:pt modelId="{9AD1104F-A585-4E88-9EC1-251A833D0347}">
      <dgm:prSet phldrT="[Text]"/>
      <dgm:spPr/>
      <dgm:t>
        <a:bodyPr/>
        <a:lstStyle/>
        <a:p>
          <a:r>
            <a:rPr lang="de-DE" b="1" dirty="0">
              <a:solidFill>
                <a:srgbClr val="8064A2"/>
              </a:solidFill>
            </a:rPr>
            <a:t>Learning to read</a:t>
          </a:r>
        </a:p>
      </dgm:t>
    </dgm:pt>
    <dgm:pt modelId="{05805DBA-5C88-42DC-8A3B-0749BCBA1F02}" type="parTrans" cxnId="{236BC458-7448-48BB-82A1-175CABDF6986}">
      <dgm:prSet/>
      <dgm:spPr/>
      <dgm:t>
        <a:bodyPr/>
        <a:lstStyle/>
        <a:p>
          <a:endParaRPr lang="de-DE"/>
        </a:p>
      </dgm:t>
    </dgm:pt>
    <dgm:pt modelId="{9FF9CC71-BDCF-4A93-9E02-1118893A62F1}" type="sibTrans" cxnId="{236BC458-7448-48BB-82A1-175CABDF6986}">
      <dgm:prSet/>
      <dgm:spPr/>
      <dgm:t>
        <a:bodyPr/>
        <a:lstStyle/>
        <a:p>
          <a:endParaRPr lang="de-DE"/>
        </a:p>
      </dgm:t>
    </dgm:pt>
    <dgm:pt modelId="{0216D7F2-80FD-41CF-B6F5-B22842D282F4}">
      <dgm:prSet phldrT="[Text]"/>
      <dgm:spPr/>
      <dgm:t>
        <a:bodyPr/>
        <a:lstStyle/>
        <a:p>
          <a:r>
            <a:rPr lang="de-DE" dirty="0"/>
            <a:t>…</a:t>
          </a:r>
        </a:p>
      </dgm:t>
    </dgm:pt>
    <dgm:pt modelId="{CE880B97-1991-4A72-A776-6A2557964D5E}" type="parTrans" cxnId="{42D1A6F5-F58C-4EED-8953-28FD2108F3F5}">
      <dgm:prSet/>
      <dgm:spPr/>
      <dgm:t>
        <a:bodyPr/>
        <a:lstStyle/>
        <a:p>
          <a:endParaRPr lang="de-DE"/>
        </a:p>
      </dgm:t>
    </dgm:pt>
    <dgm:pt modelId="{9FE9A294-9DAF-4B37-8510-96E387D72989}" type="sibTrans" cxnId="{42D1A6F5-F58C-4EED-8953-28FD2108F3F5}">
      <dgm:prSet/>
      <dgm:spPr/>
      <dgm:t>
        <a:bodyPr/>
        <a:lstStyle/>
        <a:p>
          <a:endParaRPr lang="de-DE"/>
        </a:p>
      </dgm:t>
    </dgm:pt>
    <dgm:pt modelId="{0B147794-E2DE-4695-93BD-605715C5A5C3}">
      <dgm:prSet phldrT="[Text]"/>
      <dgm:spPr/>
      <dgm:t>
        <a:bodyPr/>
        <a:lstStyle/>
        <a:p>
          <a:r>
            <a:rPr lang="de-DE" b="1" dirty="0">
              <a:solidFill>
                <a:srgbClr val="4BACC6"/>
              </a:solidFill>
            </a:rPr>
            <a:t>Reading to learn</a:t>
          </a:r>
        </a:p>
      </dgm:t>
    </dgm:pt>
    <dgm:pt modelId="{4546EE33-38E2-48D3-8BD1-6218C2FAE619}" type="parTrans" cxnId="{18C5C0F4-5B76-4C8E-AEDC-EB8988C29C49}">
      <dgm:prSet/>
      <dgm:spPr/>
      <dgm:t>
        <a:bodyPr/>
        <a:lstStyle/>
        <a:p>
          <a:endParaRPr lang="de-DE"/>
        </a:p>
      </dgm:t>
    </dgm:pt>
    <dgm:pt modelId="{68CE45CD-E2A4-4E27-9FD7-C91727AFABA5}" type="sibTrans" cxnId="{18C5C0F4-5B76-4C8E-AEDC-EB8988C29C49}">
      <dgm:prSet/>
      <dgm:spPr/>
      <dgm:t>
        <a:bodyPr/>
        <a:lstStyle/>
        <a:p>
          <a:endParaRPr lang="de-DE"/>
        </a:p>
      </dgm:t>
    </dgm:pt>
    <dgm:pt modelId="{84BE2F44-5D68-4ED3-9E68-2686310020CA}">
      <dgm:prSet phldrT="[Text]"/>
      <dgm:spPr/>
      <dgm:t>
        <a:bodyPr/>
        <a:lstStyle/>
        <a:p>
          <a:r>
            <a:rPr lang="de-DE" dirty="0"/>
            <a:t>…</a:t>
          </a:r>
        </a:p>
      </dgm:t>
    </dgm:pt>
    <dgm:pt modelId="{DEB05167-3789-47BB-9BD6-B5C36D04F67C}" type="parTrans" cxnId="{10A508F3-4251-4DB2-B5B3-105C48D043E9}">
      <dgm:prSet/>
      <dgm:spPr/>
      <dgm:t>
        <a:bodyPr/>
        <a:lstStyle/>
        <a:p>
          <a:endParaRPr lang="de-DE"/>
        </a:p>
      </dgm:t>
    </dgm:pt>
    <dgm:pt modelId="{1167D574-5A9E-42F6-AF68-F098AB489A85}" type="sibTrans" cxnId="{10A508F3-4251-4DB2-B5B3-105C48D043E9}">
      <dgm:prSet/>
      <dgm:spPr/>
      <dgm:t>
        <a:bodyPr/>
        <a:lstStyle/>
        <a:p>
          <a:endParaRPr lang="de-DE"/>
        </a:p>
      </dgm:t>
    </dgm:pt>
    <dgm:pt modelId="{47B39524-BDF5-4B20-A2A4-0A389F2F7685}">
      <dgm:prSet phldrT="[Text]"/>
      <dgm:spPr/>
      <dgm:t>
        <a:bodyPr/>
        <a:lstStyle/>
        <a:p>
          <a:r>
            <a:rPr lang="de-DE" dirty="0"/>
            <a:t>…</a:t>
          </a:r>
        </a:p>
      </dgm:t>
    </dgm:pt>
    <dgm:pt modelId="{0F0708F7-6F57-43D3-B096-0E5ABEFEBCAC}" type="parTrans" cxnId="{4D260DA7-AF52-4C9F-A7AD-1FA12D074654}">
      <dgm:prSet/>
      <dgm:spPr/>
      <dgm:t>
        <a:bodyPr/>
        <a:lstStyle/>
        <a:p>
          <a:endParaRPr lang="de-DE"/>
        </a:p>
      </dgm:t>
    </dgm:pt>
    <dgm:pt modelId="{EE53BBAB-101F-474B-A10E-F83F72488E79}" type="sibTrans" cxnId="{4D260DA7-AF52-4C9F-A7AD-1FA12D074654}">
      <dgm:prSet/>
      <dgm:spPr/>
      <dgm:t>
        <a:bodyPr/>
        <a:lstStyle/>
        <a:p>
          <a:endParaRPr lang="de-DE"/>
        </a:p>
      </dgm:t>
    </dgm:pt>
    <dgm:pt modelId="{01CDBC21-6001-45A4-9501-1FE6C5BBF788}" type="pres">
      <dgm:prSet presAssocID="{BA3A9378-F12B-4ED2-AC82-A8702F57B67B}" presName="rootnode" presStyleCnt="0">
        <dgm:presLayoutVars>
          <dgm:chMax/>
          <dgm:chPref/>
          <dgm:dir/>
          <dgm:animLvl val="lvl"/>
        </dgm:presLayoutVars>
      </dgm:prSet>
      <dgm:spPr/>
    </dgm:pt>
    <dgm:pt modelId="{81349C0C-9B73-457C-B990-FDB8081A03E5}" type="pres">
      <dgm:prSet presAssocID="{9AD1104F-A585-4E88-9EC1-251A833D0347}" presName="composite" presStyleCnt="0"/>
      <dgm:spPr/>
    </dgm:pt>
    <dgm:pt modelId="{C59221A3-0760-4A86-BAE7-216FAECEEE72}" type="pres">
      <dgm:prSet presAssocID="{9AD1104F-A585-4E88-9EC1-251A833D0347}" presName="LShape" presStyleLbl="alignNode1" presStyleIdx="0" presStyleCnt="9"/>
      <dgm:spPr/>
    </dgm:pt>
    <dgm:pt modelId="{2F5A5301-5695-4C63-BEE0-E7775D460216}" type="pres">
      <dgm:prSet presAssocID="{9AD1104F-A585-4E88-9EC1-251A833D0347}" presName="ParentText" presStyleLbl="revTx" presStyleIdx="0" presStyleCnt="5">
        <dgm:presLayoutVars>
          <dgm:chMax val="0"/>
          <dgm:chPref val="0"/>
          <dgm:bulletEnabled val="1"/>
        </dgm:presLayoutVars>
      </dgm:prSet>
      <dgm:spPr/>
    </dgm:pt>
    <dgm:pt modelId="{885EBD26-9E91-4221-9D67-9DF8E790FCED}" type="pres">
      <dgm:prSet presAssocID="{9AD1104F-A585-4E88-9EC1-251A833D0347}" presName="Triangle" presStyleLbl="alignNode1" presStyleIdx="1" presStyleCnt="9"/>
      <dgm:spPr/>
    </dgm:pt>
    <dgm:pt modelId="{34EED5BE-C3AC-417E-8485-705A86EFAEDC}" type="pres">
      <dgm:prSet presAssocID="{9FF9CC71-BDCF-4A93-9E02-1118893A62F1}" presName="sibTrans" presStyleCnt="0"/>
      <dgm:spPr/>
    </dgm:pt>
    <dgm:pt modelId="{022B3408-E878-44D7-8FD9-20096FE7D4A6}" type="pres">
      <dgm:prSet presAssocID="{9FF9CC71-BDCF-4A93-9E02-1118893A62F1}" presName="space" presStyleCnt="0"/>
      <dgm:spPr/>
    </dgm:pt>
    <dgm:pt modelId="{E56FDAA6-D478-47BD-9CFA-4A853D98130C}" type="pres">
      <dgm:prSet presAssocID="{0216D7F2-80FD-41CF-B6F5-B22842D282F4}" presName="composite" presStyleCnt="0"/>
      <dgm:spPr/>
    </dgm:pt>
    <dgm:pt modelId="{A0BA5325-AFCC-43E9-B0C3-43E321A21AC2}" type="pres">
      <dgm:prSet presAssocID="{0216D7F2-80FD-41CF-B6F5-B22842D282F4}" presName="LShape" presStyleLbl="alignNode1" presStyleIdx="2" presStyleCnt="9"/>
      <dgm:spPr/>
    </dgm:pt>
    <dgm:pt modelId="{EC1FD18F-5F18-4EE2-81B5-3F9B3CBA9569}" type="pres">
      <dgm:prSet presAssocID="{0216D7F2-80FD-41CF-B6F5-B22842D282F4}" presName="ParentText" presStyleLbl="revTx" presStyleIdx="1" presStyleCnt="5">
        <dgm:presLayoutVars>
          <dgm:chMax val="0"/>
          <dgm:chPref val="0"/>
          <dgm:bulletEnabled val="1"/>
        </dgm:presLayoutVars>
      </dgm:prSet>
      <dgm:spPr/>
    </dgm:pt>
    <dgm:pt modelId="{26D7F18B-BD16-42A8-9EF7-580449BC1115}" type="pres">
      <dgm:prSet presAssocID="{0216D7F2-80FD-41CF-B6F5-B22842D282F4}" presName="Triangle" presStyleLbl="alignNode1" presStyleIdx="3" presStyleCnt="9"/>
      <dgm:spPr/>
    </dgm:pt>
    <dgm:pt modelId="{F60EEA6F-D9B6-4D68-84E5-78277D7B62F6}" type="pres">
      <dgm:prSet presAssocID="{9FE9A294-9DAF-4B37-8510-96E387D72989}" presName="sibTrans" presStyleCnt="0"/>
      <dgm:spPr/>
    </dgm:pt>
    <dgm:pt modelId="{B02AA66B-79AD-4E54-B952-BA8E324FBC7B}" type="pres">
      <dgm:prSet presAssocID="{9FE9A294-9DAF-4B37-8510-96E387D72989}" presName="space" presStyleCnt="0"/>
      <dgm:spPr/>
    </dgm:pt>
    <dgm:pt modelId="{26142344-8EC9-468B-98E5-C9B14DB47488}" type="pres">
      <dgm:prSet presAssocID="{84BE2F44-5D68-4ED3-9E68-2686310020CA}" presName="composite" presStyleCnt="0"/>
      <dgm:spPr/>
    </dgm:pt>
    <dgm:pt modelId="{439552AF-4D71-440D-968B-B7B587DE9F0E}" type="pres">
      <dgm:prSet presAssocID="{84BE2F44-5D68-4ED3-9E68-2686310020CA}" presName="LShape" presStyleLbl="alignNode1" presStyleIdx="4" presStyleCnt="9"/>
      <dgm:spPr/>
    </dgm:pt>
    <dgm:pt modelId="{8318C89C-0574-45C8-A0E6-BA36AD2FB0E5}" type="pres">
      <dgm:prSet presAssocID="{84BE2F44-5D68-4ED3-9E68-2686310020CA}" presName="ParentText" presStyleLbl="revTx" presStyleIdx="2" presStyleCnt="5">
        <dgm:presLayoutVars>
          <dgm:chMax val="0"/>
          <dgm:chPref val="0"/>
          <dgm:bulletEnabled val="1"/>
        </dgm:presLayoutVars>
      </dgm:prSet>
      <dgm:spPr/>
    </dgm:pt>
    <dgm:pt modelId="{23478AC7-DCA3-40F1-BC96-E180BFA46065}" type="pres">
      <dgm:prSet presAssocID="{84BE2F44-5D68-4ED3-9E68-2686310020CA}" presName="Triangle" presStyleLbl="alignNode1" presStyleIdx="5" presStyleCnt="9"/>
      <dgm:spPr/>
    </dgm:pt>
    <dgm:pt modelId="{8A67799F-62BF-44F1-884D-4EA066107AFF}" type="pres">
      <dgm:prSet presAssocID="{1167D574-5A9E-42F6-AF68-F098AB489A85}" presName="sibTrans" presStyleCnt="0"/>
      <dgm:spPr/>
    </dgm:pt>
    <dgm:pt modelId="{40D77563-17CC-4047-851A-A4AC22198FDF}" type="pres">
      <dgm:prSet presAssocID="{1167D574-5A9E-42F6-AF68-F098AB489A85}" presName="space" presStyleCnt="0"/>
      <dgm:spPr/>
    </dgm:pt>
    <dgm:pt modelId="{F2B6A4CE-3EA9-462F-BDA1-5EBFA9BB3A87}" type="pres">
      <dgm:prSet presAssocID="{47B39524-BDF5-4B20-A2A4-0A389F2F7685}" presName="composite" presStyleCnt="0"/>
      <dgm:spPr/>
    </dgm:pt>
    <dgm:pt modelId="{4D21A780-69B4-4898-B615-90F6584B6789}" type="pres">
      <dgm:prSet presAssocID="{47B39524-BDF5-4B20-A2A4-0A389F2F7685}" presName="LShape" presStyleLbl="alignNode1" presStyleIdx="6" presStyleCnt="9"/>
      <dgm:spPr/>
    </dgm:pt>
    <dgm:pt modelId="{04D8F97E-00A9-41B3-A045-C18181216209}" type="pres">
      <dgm:prSet presAssocID="{47B39524-BDF5-4B20-A2A4-0A389F2F7685}" presName="ParentText" presStyleLbl="revTx" presStyleIdx="3" presStyleCnt="5">
        <dgm:presLayoutVars>
          <dgm:chMax val="0"/>
          <dgm:chPref val="0"/>
          <dgm:bulletEnabled val="1"/>
        </dgm:presLayoutVars>
      </dgm:prSet>
      <dgm:spPr/>
    </dgm:pt>
    <dgm:pt modelId="{F8125F36-563E-48CC-8726-7B78B812AC24}" type="pres">
      <dgm:prSet presAssocID="{47B39524-BDF5-4B20-A2A4-0A389F2F7685}" presName="Triangle" presStyleLbl="alignNode1" presStyleIdx="7" presStyleCnt="9"/>
      <dgm:spPr/>
    </dgm:pt>
    <dgm:pt modelId="{E42C11D8-60E4-4FBB-9DD4-1804133CC0F8}" type="pres">
      <dgm:prSet presAssocID="{EE53BBAB-101F-474B-A10E-F83F72488E79}" presName="sibTrans" presStyleCnt="0"/>
      <dgm:spPr/>
    </dgm:pt>
    <dgm:pt modelId="{86C7548F-2804-4910-9777-7C0042310168}" type="pres">
      <dgm:prSet presAssocID="{EE53BBAB-101F-474B-A10E-F83F72488E79}" presName="space" presStyleCnt="0"/>
      <dgm:spPr/>
    </dgm:pt>
    <dgm:pt modelId="{78E1BD16-12B2-4BAB-B084-767A0EAEC067}" type="pres">
      <dgm:prSet presAssocID="{0B147794-E2DE-4695-93BD-605715C5A5C3}" presName="composite" presStyleCnt="0"/>
      <dgm:spPr/>
    </dgm:pt>
    <dgm:pt modelId="{52B0E253-6BEA-4B5C-BF72-A8B5473F7F75}" type="pres">
      <dgm:prSet presAssocID="{0B147794-E2DE-4695-93BD-605715C5A5C3}" presName="LShape" presStyleLbl="alignNode1" presStyleIdx="8" presStyleCnt="9"/>
      <dgm:spPr/>
    </dgm:pt>
    <dgm:pt modelId="{561B254D-35EA-491E-808C-5CD29207BCA7}" type="pres">
      <dgm:prSet presAssocID="{0B147794-E2DE-4695-93BD-605715C5A5C3}" presName="ParentText" presStyleLbl="revTx" presStyleIdx="4" presStyleCnt="5">
        <dgm:presLayoutVars>
          <dgm:chMax val="0"/>
          <dgm:chPref val="0"/>
          <dgm:bulletEnabled val="1"/>
        </dgm:presLayoutVars>
      </dgm:prSet>
      <dgm:spPr/>
    </dgm:pt>
  </dgm:ptLst>
  <dgm:cxnLst>
    <dgm:cxn modelId="{4394451A-AF33-45A5-963F-F780FF8E78D4}" type="presOf" srcId="{0216D7F2-80FD-41CF-B6F5-B22842D282F4}" destId="{EC1FD18F-5F18-4EE2-81B5-3F9B3CBA9569}" srcOrd="0" destOrd="0" presId="urn:microsoft.com/office/officeart/2009/3/layout/StepUpProcess"/>
    <dgm:cxn modelId="{BE3BBD33-F9D1-4D63-AEA9-F069A2CD9215}" type="presOf" srcId="{9AD1104F-A585-4E88-9EC1-251A833D0347}" destId="{2F5A5301-5695-4C63-BEE0-E7775D460216}" srcOrd="0" destOrd="0" presId="urn:microsoft.com/office/officeart/2009/3/layout/StepUpProcess"/>
    <dgm:cxn modelId="{DAAB975E-BAC4-44E3-AE6C-B6885F77A270}" type="presOf" srcId="{84BE2F44-5D68-4ED3-9E68-2686310020CA}" destId="{8318C89C-0574-45C8-A0E6-BA36AD2FB0E5}" srcOrd="0" destOrd="0" presId="urn:microsoft.com/office/officeart/2009/3/layout/StepUpProcess"/>
    <dgm:cxn modelId="{236BC458-7448-48BB-82A1-175CABDF6986}" srcId="{BA3A9378-F12B-4ED2-AC82-A8702F57B67B}" destId="{9AD1104F-A585-4E88-9EC1-251A833D0347}" srcOrd="0" destOrd="0" parTransId="{05805DBA-5C88-42DC-8A3B-0749BCBA1F02}" sibTransId="{9FF9CC71-BDCF-4A93-9E02-1118893A62F1}"/>
    <dgm:cxn modelId="{D904788E-B4ED-4685-BB9E-43F1A6057651}" type="presOf" srcId="{BA3A9378-F12B-4ED2-AC82-A8702F57B67B}" destId="{01CDBC21-6001-45A4-9501-1FE6C5BBF788}" srcOrd="0" destOrd="0" presId="urn:microsoft.com/office/officeart/2009/3/layout/StepUpProcess"/>
    <dgm:cxn modelId="{4D260DA7-AF52-4C9F-A7AD-1FA12D074654}" srcId="{BA3A9378-F12B-4ED2-AC82-A8702F57B67B}" destId="{47B39524-BDF5-4B20-A2A4-0A389F2F7685}" srcOrd="3" destOrd="0" parTransId="{0F0708F7-6F57-43D3-B096-0E5ABEFEBCAC}" sibTransId="{EE53BBAB-101F-474B-A10E-F83F72488E79}"/>
    <dgm:cxn modelId="{152270BE-98FE-41D1-9B14-E54113227692}" type="presOf" srcId="{47B39524-BDF5-4B20-A2A4-0A389F2F7685}" destId="{04D8F97E-00A9-41B3-A045-C18181216209}" srcOrd="0" destOrd="0" presId="urn:microsoft.com/office/officeart/2009/3/layout/StepUpProcess"/>
    <dgm:cxn modelId="{C6B880C6-DFA8-41D2-ADE7-033ABD2B3D08}" type="presOf" srcId="{0B147794-E2DE-4695-93BD-605715C5A5C3}" destId="{561B254D-35EA-491E-808C-5CD29207BCA7}" srcOrd="0" destOrd="0" presId="urn:microsoft.com/office/officeart/2009/3/layout/StepUpProcess"/>
    <dgm:cxn modelId="{10A508F3-4251-4DB2-B5B3-105C48D043E9}" srcId="{BA3A9378-F12B-4ED2-AC82-A8702F57B67B}" destId="{84BE2F44-5D68-4ED3-9E68-2686310020CA}" srcOrd="2" destOrd="0" parTransId="{DEB05167-3789-47BB-9BD6-B5C36D04F67C}" sibTransId="{1167D574-5A9E-42F6-AF68-F098AB489A85}"/>
    <dgm:cxn modelId="{18C5C0F4-5B76-4C8E-AEDC-EB8988C29C49}" srcId="{BA3A9378-F12B-4ED2-AC82-A8702F57B67B}" destId="{0B147794-E2DE-4695-93BD-605715C5A5C3}" srcOrd="4" destOrd="0" parTransId="{4546EE33-38E2-48D3-8BD1-6218C2FAE619}" sibTransId="{68CE45CD-E2A4-4E27-9FD7-C91727AFABA5}"/>
    <dgm:cxn modelId="{42D1A6F5-F58C-4EED-8953-28FD2108F3F5}" srcId="{BA3A9378-F12B-4ED2-AC82-A8702F57B67B}" destId="{0216D7F2-80FD-41CF-B6F5-B22842D282F4}" srcOrd="1" destOrd="0" parTransId="{CE880B97-1991-4A72-A776-6A2557964D5E}" sibTransId="{9FE9A294-9DAF-4B37-8510-96E387D72989}"/>
    <dgm:cxn modelId="{FB653DD2-1B91-4C7C-8F80-6EDA0A3622FD}" type="presParOf" srcId="{01CDBC21-6001-45A4-9501-1FE6C5BBF788}" destId="{81349C0C-9B73-457C-B990-FDB8081A03E5}" srcOrd="0" destOrd="0" presId="urn:microsoft.com/office/officeart/2009/3/layout/StepUpProcess"/>
    <dgm:cxn modelId="{EC6D84B9-7CC5-4E94-9271-FE5FAB9413E0}" type="presParOf" srcId="{81349C0C-9B73-457C-B990-FDB8081A03E5}" destId="{C59221A3-0760-4A86-BAE7-216FAECEEE72}" srcOrd="0" destOrd="0" presId="urn:microsoft.com/office/officeart/2009/3/layout/StepUpProcess"/>
    <dgm:cxn modelId="{F8AEF75F-5CAE-475F-BC06-11D65918C064}" type="presParOf" srcId="{81349C0C-9B73-457C-B990-FDB8081A03E5}" destId="{2F5A5301-5695-4C63-BEE0-E7775D460216}" srcOrd="1" destOrd="0" presId="urn:microsoft.com/office/officeart/2009/3/layout/StepUpProcess"/>
    <dgm:cxn modelId="{12E0FA82-EF0F-47C4-83AE-7E67F20CD015}" type="presParOf" srcId="{81349C0C-9B73-457C-B990-FDB8081A03E5}" destId="{885EBD26-9E91-4221-9D67-9DF8E790FCED}" srcOrd="2" destOrd="0" presId="urn:microsoft.com/office/officeart/2009/3/layout/StepUpProcess"/>
    <dgm:cxn modelId="{4F329A9B-F65C-465F-AA58-4B2AB2A70BE0}" type="presParOf" srcId="{01CDBC21-6001-45A4-9501-1FE6C5BBF788}" destId="{34EED5BE-C3AC-417E-8485-705A86EFAEDC}" srcOrd="1" destOrd="0" presId="urn:microsoft.com/office/officeart/2009/3/layout/StepUpProcess"/>
    <dgm:cxn modelId="{BEC95243-B9D5-45DC-B2C0-45D5EFD6EE5B}" type="presParOf" srcId="{34EED5BE-C3AC-417E-8485-705A86EFAEDC}" destId="{022B3408-E878-44D7-8FD9-20096FE7D4A6}" srcOrd="0" destOrd="0" presId="urn:microsoft.com/office/officeart/2009/3/layout/StepUpProcess"/>
    <dgm:cxn modelId="{6AF60A7D-F3D4-442E-A939-7BACBEF0EC1C}" type="presParOf" srcId="{01CDBC21-6001-45A4-9501-1FE6C5BBF788}" destId="{E56FDAA6-D478-47BD-9CFA-4A853D98130C}" srcOrd="2" destOrd="0" presId="urn:microsoft.com/office/officeart/2009/3/layout/StepUpProcess"/>
    <dgm:cxn modelId="{3645A6E2-CE19-45CE-AE54-CD8D2FA8FFBF}" type="presParOf" srcId="{E56FDAA6-D478-47BD-9CFA-4A853D98130C}" destId="{A0BA5325-AFCC-43E9-B0C3-43E321A21AC2}" srcOrd="0" destOrd="0" presId="urn:microsoft.com/office/officeart/2009/3/layout/StepUpProcess"/>
    <dgm:cxn modelId="{7889A1D7-564A-4A34-B7C7-F0773BC63D12}" type="presParOf" srcId="{E56FDAA6-D478-47BD-9CFA-4A853D98130C}" destId="{EC1FD18F-5F18-4EE2-81B5-3F9B3CBA9569}" srcOrd="1" destOrd="0" presId="urn:microsoft.com/office/officeart/2009/3/layout/StepUpProcess"/>
    <dgm:cxn modelId="{4014085A-E5F6-4459-B0BA-901EE40D7EE1}" type="presParOf" srcId="{E56FDAA6-D478-47BD-9CFA-4A853D98130C}" destId="{26D7F18B-BD16-42A8-9EF7-580449BC1115}" srcOrd="2" destOrd="0" presId="urn:microsoft.com/office/officeart/2009/3/layout/StepUpProcess"/>
    <dgm:cxn modelId="{4B26B477-5795-4463-82B1-D94333FD17E4}" type="presParOf" srcId="{01CDBC21-6001-45A4-9501-1FE6C5BBF788}" destId="{F60EEA6F-D9B6-4D68-84E5-78277D7B62F6}" srcOrd="3" destOrd="0" presId="urn:microsoft.com/office/officeart/2009/3/layout/StepUpProcess"/>
    <dgm:cxn modelId="{E07ACAE8-6D6D-4B4E-8F0C-7514949B7D21}" type="presParOf" srcId="{F60EEA6F-D9B6-4D68-84E5-78277D7B62F6}" destId="{B02AA66B-79AD-4E54-B952-BA8E324FBC7B}" srcOrd="0" destOrd="0" presId="urn:microsoft.com/office/officeart/2009/3/layout/StepUpProcess"/>
    <dgm:cxn modelId="{0B3A6FB2-05D5-4A02-AEB7-83D25E149EF1}" type="presParOf" srcId="{01CDBC21-6001-45A4-9501-1FE6C5BBF788}" destId="{26142344-8EC9-468B-98E5-C9B14DB47488}" srcOrd="4" destOrd="0" presId="urn:microsoft.com/office/officeart/2009/3/layout/StepUpProcess"/>
    <dgm:cxn modelId="{529C5C2D-2A13-43DD-8D6E-14157A5049E7}" type="presParOf" srcId="{26142344-8EC9-468B-98E5-C9B14DB47488}" destId="{439552AF-4D71-440D-968B-B7B587DE9F0E}" srcOrd="0" destOrd="0" presId="urn:microsoft.com/office/officeart/2009/3/layout/StepUpProcess"/>
    <dgm:cxn modelId="{E253F5F2-0C65-4A4C-B343-02E099900A2D}" type="presParOf" srcId="{26142344-8EC9-468B-98E5-C9B14DB47488}" destId="{8318C89C-0574-45C8-A0E6-BA36AD2FB0E5}" srcOrd="1" destOrd="0" presId="urn:microsoft.com/office/officeart/2009/3/layout/StepUpProcess"/>
    <dgm:cxn modelId="{7777199F-9BBF-442A-9C65-41DCD1DC0630}" type="presParOf" srcId="{26142344-8EC9-468B-98E5-C9B14DB47488}" destId="{23478AC7-DCA3-40F1-BC96-E180BFA46065}" srcOrd="2" destOrd="0" presId="urn:microsoft.com/office/officeart/2009/3/layout/StepUpProcess"/>
    <dgm:cxn modelId="{0E939DED-CB4E-4476-BDD7-E8DCF2FC1B4E}" type="presParOf" srcId="{01CDBC21-6001-45A4-9501-1FE6C5BBF788}" destId="{8A67799F-62BF-44F1-884D-4EA066107AFF}" srcOrd="5" destOrd="0" presId="urn:microsoft.com/office/officeart/2009/3/layout/StepUpProcess"/>
    <dgm:cxn modelId="{A666F727-C78C-4A94-8CC5-D06B68464384}" type="presParOf" srcId="{8A67799F-62BF-44F1-884D-4EA066107AFF}" destId="{40D77563-17CC-4047-851A-A4AC22198FDF}" srcOrd="0" destOrd="0" presId="urn:microsoft.com/office/officeart/2009/3/layout/StepUpProcess"/>
    <dgm:cxn modelId="{58961930-4151-4BEE-822D-56FEE554A5A2}" type="presParOf" srcId="{01CDBC21-6001-45A4-9501-1FE6C5BBF788}" destId="{F2B6A4CE-3EA9-462F-BDA1-5EBFA9BB3A87}" srcOrd="6" destOrd="0" presId="urn:microsoft.com/office/officeart/2009/3/layout/StepUpProcess"/>
    <dgm:cxn modelId="{CF2531C2-F09D-424A-BF76-0DCAF3F3BAE5}" type="presParOf" srcId="{F2B6A4CE-3EA9-462F-BDA1-5EBFA9BB3A87}" destId="{4D21A780-69B4-4898-B615-90F6584B6789}" srcOrd="0" destOrd="0" presId="urn:microsoft.com/office/officeart/2009/3/layout/StepUpProcess"/>
    <dgm:cxn modelId="{70E8E039-AF18-4A77-9398-D3CE0AFB249F}" type="presParOf" srcId="{F2B6A4CE-3EA9-462F-BDA1-5EBFA9BB3A87}" destId="{04D8F97E-00A9-41B3-A045-C18181216209}" srcOrd="1" destOrd="0" presId="urn:microsoft.com/office/officeart/2009/3/layout/StepUpProcess"/>
    <dgm:cxn modelId="{C45E02FB-2E69-4744-AFFF-EA3A5B18C309}" type="presParOf" srcId="{F2B6A4CE-3EA9-462F-BDA1-5EBFA9BB3A87}" destId="{F8125F36-563E-48CC-8726-7B78B812AC24}" srcOrd="2" destOrd="0" presId="urn:microsoft.com/office/officeart/2009/3/layout/StepUpProcess"/>
    <dgm:cxn modelId="{3D5E31B2-EE0D-42E8-8CE3-A08FE6080DC5}" type="presParOf" srcId="{01CDBC21-6001-45A4-9501-1FE6C5BBF788}" destId="{E42C11D8-60E4-4FBB-9DD4-1804133CC0F8}" srcOrd="7" destOrd="0" presId="urn:microsoft.com/office/officeart/2009/3/layout/StepUpProcess"/>
    <dgm:cxn modelId="{BF5EC881-1620-490A-8A57-EDDFF53BB9A5}" type="presParOf" srcId="{E42C11D8-60E4-4FBB-9DD4-1804133CC0F8}" destId="{86C7548F-2804-4910-9777-7C0042310168}" srcOrd="0" destOrd="0" presId="urn:microsoft.com/office/officeart/2009/3/layout/StepUpProcess"/>
    <dgm:cxn modelId="{A4103B9C-4355-4354-BFB7-F027D61161C9}" type="presParOf" srcId="{01CDBC21-6001-45A4-9501-1FE6C5BBF788}" destId="{78E1BD16-12B2-4BAB-B084-767A0EAEC067}" srcOrd="8" destOrd="0" presId="urn:microsoft.com/office/officeart/2009/3/layout/StepUpProcess"/>
    <dgm:cxn modelId="{8845F328-556D-428C-8950-3D31671C7185}" type="presParOf" srcId="{78E1BD16-12B2-4BAB-B084-767A0EAEC067}" destId="{52B0E253-6BEA-4B5C-BF72-A8B5473F7F75}" srcOrd="0" destOrd="0" presId="urn:microsoft.com/office/officeart/2009/3/layout/StepUpProcess"/>
    <dgm:cxn modelId="{0A63FE1D-ACC1-47FF-BAE9-7B391FF07F0B}" type="presParOf" srcId="{78E1BD16-12B2-4BAB-B084-767A0EAEC067}" destId="{561B254D-35EA-491E-808C-5CD29207BCA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3218E1-B287-44F2-A338-D84A996A85AE}"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de-DE"/>
        </a:p>
      </dgm:t>
    </dgm:pt>
    <dgm:pt modelId="{1A6D5D8A-1C9F-4A46-BCD1-684CC6AD7923}">
      <dgm:prSet phldrT="[Text]"/>
      <dgm:spPr/>
      <dgm:t>
        <a:bodyPr/>
        <a:lstStyle/>
        <a:p>
          <a:pPr>
            <a:buFont typeface="Wingdings" panose="05000000000000000000" pitchFamily="2" charset="2"/>
            <a:buChar char="Ø"/>
          </a:pPr>
          <a:r>
            <a:rPr lang="de-DE" altLang="de-DE" dirty="0"/>
            <a:t>Tandem-Bildung: Jeweils ein (lese)stärkerer und ein schwächerer Lernender lesen gemeinsam synchron.</a:t>
          </a:r>
          <a:endParaRPr lang="de-DE" dirty="0"/>
        </a:p>
      </dgm:t>
    </dgm:pt>
    <dgm:pt modelId="{A73593E6-E70C-4EAB-AF23-E774CCA14713}" type="parTrans" cxnId="{80EB1416-C242-450D-ABC9-24E5395AC805}">
      <dgm:prSet/>
      <dgm:spPr/>
      <dgm:t>
        <a:bodyPr/>
        <a:lstStyle/>
        <a:p>
          <a:endParaRPr lang="de-DE"/>
        </a:p>
      </dgm:t>
    </dgm:pt>
    <dgm:pt modelId="{9F929E00-DBC4-4E0E-BFED-55ED1ECCC858}" type="sibTrans" cxnId="{80EB1416-C242-450D-ABC9-24E5395AC805}">
      <dgm:prSet/>
      <dgm:spPr/>
      <dgm:t>
        <a:bodyPr/>
        <a:lstStyle/>
        <a:p>
          <a:endParaRPr lang="de-DE" dirty="0"/>
        </a:p>
      </dgm:t>
    </dgm:pt>
    <dgm:pt modelId="{B6E85A63-72CE-41F7-AF00-00EC56C5ECAE}">
      <dgm:prSet/>
      <dgm:spPr/>
      <dgm:t>
        <a:bodyPr/>
        <a:lstStyle/>
        <a:p>
          <a:r>
            <a:rPr lang="de-DE" altLang="de-DE" dirty="0"/>
            <a:t>Auf ein Zeichen beginnen beide laut zu lesen.</a:t>
          </a:r>
        </a:p>
      </dgm:t>
    </dgm:pt>
    <dgm:pt modelId="{D963B310-D08E-4591-8503-F91E1E68DF05}" type="parTrans" cxnId="{94131E9B-5853-4B64-90F9-B270038A538B}">
      <dgm:prSet/>
      <dgm:spPr/>
      <dgm:t>
        <a:bodyPr/>
        <a:lstStyle/>
        <a:p>
          <a:endParaRPr lang="de-DE"/>
        </a:p>
      </dgm:t>
    </dgm:pt>
    <dgm:pt modelId="{7458FE48-5E31-49AD-A6DE-0FD89FBEDD01}" type="sibTrans" cxnId="{94131E9B-5853-4B64-90F9-B270038A538B}">
      <dgm:prSet/>
      <dgm:spPr/>
      <dgm:t>
        <a:bodyPr/>
        <a:lstStyle/>
        <a:p>
          <a:endParaRPr lang="de-DE" dirty="0"/>
        </a:p>
      </dgm:t>
    </dgm:pt>
    <dgm:pt modelId="{36B289CD-B5B3-4E50-BDAF-41D9A5CCC6D1}">
      <dgm:prSet/>
      <dgm:spPr/>
      <dgm:t>
        <a:bodyPr/>
        <a:lstStyle/>
        <a:p>
          <a:r>
            <a:rPr lang="de-DE" altLang="de-DE" dirty="0"/>
            <a:t>Bei Verlesungen wird der Satz erneut gelesen.</a:t>
          </a:r>
        </a:p>
      </dgm:t>
    </dgm:pt>
    <dgm:pt modelId="{40DE50F6-B155-4481-8F6D-CEB92E06E85D}" type="parTrans" cxnId="{E82B8898-CF62-4DE6-9360-4730A3585089}">
      <dgm:prSet/>
      <dgm:spPr/>
      <dgm:t>
        <a:bodyPr/>
        <a:lstStyle/>
        <a:p>
          <a:endParaRPr lang="de-DE"/>
        </a:p>
      </dgm:t>
    </dgm:pt>
    <dgm:pt modelId="{D4E0FB9E-071F-4B72-8626-0BD3F9148AE9}" type="sibTrans" cxnId="{E82B8898-CF62-4DE6-9360-4730A3585089}">
      <dgm:prSet/>
      <dgm:spPr/>
      <dgm:t>
        <a:bodyPr/>
        <a:lstStyle/>
        <a:p>
          <a:endParaRPr lang="de-DE" dirty="0"/>
        </a:p>
      </dgm:t>
    </dgm:pt>
    <dgm:pt modelId="{22491C0F-4FD8-4802-8819-98DDD51BA35D}">
      <dgm:prSet/>
      <dgm:spPr/>
      <dgm:t>
        <a:bodyPr/>
        <a:lstStyle/>
        <a:p>
          <a:r>
            <a:rPr lang="de-DE" altLang="de-DE" dirty="0"/>
            <a:t>Fühlt der schwächere Lernende sich sicher, liest er nach einem Signal alleine.</a:t>
          </a:r>
        </a:p>
      </dgm:t>
    </dgm:pt>
    <dgm:pt modelId="{C9B9688C-991D-4979-967C-620950140686}" type="parTrans" cxnId="{DA527015-612F-4C7D-9EEB-E28932F3E0D1}">
      <dgm:prSet/>
      <dgm:spPr/>
      <dgm:t>
        <a:bodyPr/>
        <a:lstStyle/>
        <a:p>
          <a:endParaRPr lang="de-DE"/>
        </a:p>
      </dgm:t>
    </dgm:pt>
    <dgm:pt modelId="{0E2E4DEE-0764-40AA-B07A-1D330E57954D}" type="sibTrans" cxnId="{DA527015-612F-4C7D-9EEB-E28932F3E0D1}">
      <dgm:prSet/>
      <dgm:spPr/>
      <dgm:t>
        <a:bodyPr/>
        <a:lstStyle/>
        <a:p>
          <a:endParaRPr lang="de-DE" dirty="0"/>
        </a:p>
      </dgm:t>
    </dgm:pt>
    <dgm:pt modelId="{E8C5BDBF-B441-4DB6-AE9C-1537AAB3D940}">
      <dgm:prSet/>
      <dgm:spPr/>
      <dgm:t>
        <a:bodyPr/>
        <a:lstStyle/>
        <a:p>
          <a:r>
            <a:rPr lang="de-DE" altLang="de-DE" dirty="0"/>
            <a:t>Der Text muss mindestens 4 x gelesen werden. - Zeit: 3 x pro Woche jeweils 20 Minuten.</a:t>
          </a:r>
        </a:p>
      </dgm:t>
    </dgm:pt>
    <dgm:pt modelId="{04243BD6-6926-4465-82FA-3EFCB46C4D09}" type="parTrans" cxnId="{F586C591-B9A8-4128-B285-0B3B983C0F7C}">
      <dgm:prSet/>
      <dgm:spPr/>
      <dgm:t>
        <a:bodyPr/>
        <a:lstStyle/>
        <a:p>
          <a:endParaRPr lang="de-DE"/>
        </a:p>
      </dgm:t>
    </dgm:pt>
    <dgm:pt modelId="{A9C60372-F43E-4D4D-94D5-4ACF628D95BD}" type="sibTrans" cxnId="{F586C591-B9A8-4128-B285-0B3B983C0F7C}">
      <dgm:prSet/>
      <dgm:spPr/>
      <dgm:t>
        <a:bodyPr/>
        <a:lstStyle/>
        <a:p>
          <a:endParaRPr lang="de-DE"/>
        </a:p>
      </dgm:t>
    </dgm:pt>
    <dgm:pt modelId="{B2F4E966-A76A-4AD5-845D-BD145B73FC7F}" type="pres">
      <dgm:prSet presAssocID="{5B3218E1-B287-44F2-A338-D84A996A85AE}" presName="outerComposite" presStyleCnt="0">
        <dgm:presLayoutVars>
          <dgm:chMax val="5"/>
          <dgm:dir/>
          <dgm:resizeHandles val="exact"/>
        </dgm:presLayoutVars>
      </dgm:prSet>
      <dgm:spPr/>
    </dgm:pt>
    <dgm:pt modelId="{EBEC2986-060C-4F1E-91CB-D320840FBD4B}" type="pres">
      <dgm:prSet presAssocID="{5B3218E1-B287-44F2-A338-D84A996A85AE}" presName="dummyMaxCanvas" presStyleCnt="0">
        <dgm:presLayoutVars/>
      </dgm:prSet>
      <dgm:spPr/>
    </dgm:pt>
    <dgm:pt modelId="{CE9AFCD1-2A49-4BAA-B935-433A7A3A0077}" type="pres">
      <dgm:prSet presAssocID="{5B3218E1-B287-44F2-A338-D84A996A85AE}" presName="FiveNodes_1" presStyleLbl="node1" presStyleIdx="0" presStyleCnt="5">
        <dgm:presLayoutVars>
          <dgm:bulletEnabled val="1"/>
        </dgm:presLayoutVars>
      </dgm:prSet>
      <dgm:spPr/>
    </dgm:pt>
    <dgm:pt modelId="{702C331D-F16F-4A7D-9D4B-A6F09C63A6A0}" type="pres">
      <dgm:prSet presAssocID="{5B3218E1-B287-44F2-A338-D84A996A85AE}" presName="FiveNodes_2" presStyleLbl="node1" presStyleIdx="1" presStyleCnt="5">
        <dgm:presLayoutVars>
          <dgm:bulletEnabled val="1"/>
        </dgm:presLayoutVars>
      </dgm:prSet>
      <dgm:spPr/>
    </dgm:pt>
    <dgm:pt modelId="{5EB4B3A2-5CA4-4016-AB80-AFFD7469B32C}" type="pres">
      <dgm:prSet presAssocID="{5B3218E1-B287-44F2-A338-D84A996A85AE}" presName="FiveNodes_3" presStyleLbl="node1" presStyleIdx="2" presStyleCnt="5">
        <dgm:presLayoutVars>
          <dgm:bulletEnabled val="1"/>
        </dgm:presLayoutVars>
      </dgm:prSet>
      <dgm:spPr/>
    </dgm:pt>
    <dgm:pt modelId="{4F8050BB-02B3-454E-BF6C-BD9A6E01BD2F}" type="pres">
      <dgm:prSet presAssocID="{5B3218E1-B287-44F2-A338-D84A996A85AE}" presName="FiveNodes_4" presStyleLbl="node1" presStyleIdx="3" presStyleCnt="5">
        <dgm:presLayoutVars>
          <dgm:bulletEnabled val="1"/>
        </dgm:presLayoutVars>
      </dgm:prSet>
      <dgm:spPr/>
    </dgm:pt>
    <dgm:pt modelId="{336B04F1-D0AA-4C0A-8879-9C1503163B14}" type="pres">
      <dgm:prSet presAssocID="{5B3218E1-B287-44F2-A338-D84A996A85AE}" presName="FiveNodes_5" presStyleLbl="node1" presStyleIdx="4" presStyleCnt="5">
        <dgm:presLayoutVars>
          <dgm:bulletEnabled val="1"/>
        </dgm:presLayoutVars>
      </dgm:prSet>
      <dgm:spPr/>
    </dgm:pt>
    <dgm:pt modelId="{CC4948D2-F482-45FA-917E-068163BC9771}" type="pres">
      <dgm:prSet presAssocID="{5B3218E1-B287-44F2-A338-D84A996A85AE}" presName="FiveConn_1-2" presStyleLbl="fgAccFollowNode1" presStyleIdx="0" presStyleCnt="4">
        <dgm:presLayoutVars>
          <dgm:bulletEnabled val="1"/>
        </dgm:presLayoutVars>
      </dgm:prSet>
      <dgm:spPr/>
    </dgm:pt>
    <dgm:pt modelId="{003EAEB2-0097-4131-80CA-03A17BD61F46}" type="pres">
      <dgm:prSet presAssocID="{5B3218E1-B287-44F2-A338-D84A996A85AE}" presName="FiveConn_2-3" presStyleLbl="fgAccFollowNode1" presStyleIdx="1" presStyleCnt="4">
        <dgm:presLayoutVars>
          <dgm:bulletEnabled val="1"/>
        </dgm:presLayoutVars>
      </dgm:prSet>
      <dgm:spPr/>
    </dgm:pt>
    <dgm:pt modelId="{6044D9CA-FFFC-44EF-9120-3D76221A7208}" type="pres">
      <dgm:prSet presAssocID="{5B3218E1-B287-44F2-A338-D84A996A85AE}" presName="FiveConn_3-4" presStyleLbl="fgAccFollowNode1" presStyleIdx="2" presStyleCnt="4">
        <dgm:presLayoutVars>
          <dgm:bulletEnabled val="1"/>
        </dgm:presLayoutVars>
      </dgm:prSet>
      <dgm:spPr/>
    </dgm:pt>
    <dgm:pt modelId="{3D9F4EF2-3395-4206-8656-3B600D137EF0}" type="pres">
      <dgm:prSet presAssocID="{5B3218E1-B287-44F2-A338-D84A996A85AE}" presName="FiveConn_4-5" presStyleLbl="fgAccFollowNode1" presStyleIdx="3" presStyleCnt="4">
        <dgm:presLayoutVars>
          <dgm:bulletEnabled val="1"/>
        </dgm:presLayoutVars>
      </dgm:prSet>
      <dgm:spPr/>
    </dgm:pt>
    <dgm:pt modelId="{DD171B4E-D33D-41A8-99C3-8B6CE57208DB}" type="pres">
      <dgm:prSet presAssocID="{5B3218E1-B287-44F2-A338-D84A996A85AE}" presName="FiveNodes_1_text" presStyleLbl="node1" presStyleIdx="4" presStyleCnt="5">
        <dgm:presLayoutVars>
          <dgm:bulletEnabled val="1"/>
        </dgm:presLayoutVars>
      </dgm:prSet>
      <dgm:spPr/>
    </dgm:pt>
    <dgm:pt modelId="{DE31313A-DA27-4CF9-A659-929C2D9FCA9E}" type="pres">
      <dgm:prSet presAssocID="{5B3218E1-B287-44F2-A338-D84A996A85AE}" presName="FiveNodes_2_text" presStyleLbl="node1" presStyleIdx="4" presStyleCnt="5">
        <dgm:presLayoutVars>
          <dgm:bulletEnabled val="1"/>
        </dgm:presLayoutVars>
      </dgm:prSet>
      <dgm:spPr/>
    </dgm:pt>
    <dgm:pt modelId="{B1FCC528-EBEB-4CF9-92CC-4BFBAC83978A}" type="pres">
      <dgm:prSet presAssocID="{5B3218E1-B287-44F2-A338-D84A996A85AE}" presName="FiveNodes_3_text" presStyleLbl="node1" presStyleIdx="4" presStyleCnt="5">
        <dgm:presLayoutVars>
          <dgm:bulletEnabled val="1"/>
        </dgm:presLayoutVars>
      </dgm:prSet>
      <dgm:spPr/>
    </dgm:pt>
    <dgm:pt modelId="{9CC2466D-2397-4C52-B708-F46298F98DBE}" type="pres">
      <dgm:prSet presAssocID="{5B3218E1-B287-44F2-A338-D84A996A85AE}" presName="FiveNodes_4_text" presStyleLbl="node1" presStyleIdx="4" presStyleCnt="5">
        <dgm:presLayoutVars>
          <dgm:bulletEnabled val="1"/>
        </dgm:presLayoutVars>
      </dgm:prSet>
      <dgm:spPr/>
    </dgm:pt>
    <dgm:pt modelId="{BECEE3BF-6673-4890-95D8-1631CE9202A3}" type="pres">
      <dgm:prSet presAssocID="{5B3218E1-B287-44F2-A338-D84A996A85AE}" presName="FiveNodes_5_text" presStyleLbl="node1" presStyleIdx="4" presStyleCnt="5">
        <dgm:presLayoutVars>
          <dgm:bulletEnabled val="1"/>
        </dgm:presLayoutVars>
      </dgm:prSet>
      <dgm:spPr/>
    </dgm:pt>
  </dgm:ptLst>
  <dgm:cxnLst>
    <dgm:cxn modelId="{E2C7B010-F45E-49D9-91E3-B24E721CE183}" type="presOf" srcId="{E8C5BDBF-B441-4DB6-AE9C-1537AAB3D940}" destId="{336B04F1-D0AA-4C0A-8879-9C1503163B14}" srcOrd="0" destOrd="0" presId="urn:microsoft.com/office/officeart/2005/8/layout/vProcess5"/>
    <dgm:cxn modelId="{DA527015-612F-4C7D-9EEB-E28932F3E0D1}" srcId="{5B3218E1-B287-44F2-A338-D84A996A85AE}" destId="{22491C0F-4FD8-4802-8819-98DDD51BA35D}" srcOrd="3" destOrd="0" parTransId="{C9B9688C-991D-4979-967C-620950140686}" sibTransId="{0E2E4DEE-0764-40AA-B07A-1D330E57954D}"/>
    <dgm:cxn modelId="{80EB1416-C242-450D-ABC9-24E5395AC805}" srcId="{5B3218E1-B287-44F2-A338-D84A996A85AE}" destId="{1A6D5D8A-1C9F-4A46-BCD1-684CC6AD7923}" srcOrd="0" destOrd="0" parTransId="{A73593E6-E70C-4EAB-AF23-E774CCA14713}" sibTransId="{9F929E00-DBC4-4E0E-BFED-55ED1ECCC858}"/>
    <dgm:cxn modelId="{AD685335-61E9-4B45-89B4-45EB15B60857}" type="presOf" srcId="{E8C5BDBF-B441-4DB6-AE9C-1537AAB3D940}" destId="{BECEE3BF-6673-4890-95D8-1631CE9202A3}" srcOrd="1" destOrd="0" presId="urn:microsoft.com/office/officeart/2005/8/layout/vProcess5"/>
    <dgm:cxn modelId="{4FDE083A-4CF4-4ED2-8D5F-426DD54CCD3E}" type="presOf" srcId="{1A6D5D8A-1C9F-4A46-BCD1-684CC6AD7923}" destId="{DD171B4E-D33D-41A8-99C3-8B6CE57208DB}" srcOrd="1" destOrd="0" presId="urn:microsoft.com/office/officeart/2005/8/layout/vProcess5"/>
    <dgm:cxn modelId="{960C285C-7037-4590-84AD-58E74AAE8624}" type="presOf" srcId="{9F929E00-DBC4-4E0E-BFED-55ED1ECCC858}" destId="{CC4948D2-F482-45FA-917E-068163BC9771}" srcOrd="0" destOrd="0" presId="urn:microsoft.com/office/officeart/2005/8/layout/vProcess5"/>
    <dgm:cxn modelId="{116AB966-2225-435D-942B-A5C51B9A5FCA}" type="presOf" srcId="{0E2E4DEE-0764-40AA-B07A-1D330E57954D}" destId="{3D9F4EF2-3395-4206-8656-3B600D137EF0}" srcOrd="0" destOrd="0" presId="urn:microsoft.com/office/officeart/2005/8/layout/vProcess5"/>
    <dgm:cxn modelId="{979E8D7A-91B2-46E2-82E1-F547BECCA937}" type="presOf" srcId="{5B3218E1-B287-44F2-A338-D84A996A85AE}" destId="{B2F4E966-A76A-4AD5-845D-BD145B73FC7F}" srcOrd="0" destOrd="0" presId="urn:microsoft.com/office/officeart/2005/8/layout/vProcess5"/>
    <dgm:cxn modelId="{10CB8F89-5C0E-432F-875F-1921BC4C14E0}" type="presOf" srcId="{36B289CD-B5B3-4E50-BDAF-41D9A5CCC6D1}" destId="{B1FCC528-EBEB-4CF9-92CC-4BFBAC83978A}" srcOrd="1" destOrd="0" presId="urn:microsoft.com/office/officeart/2005/8/layout/vProcess5"/>
    <dgm:cxn modelId="{B467818C-8B43-4E43-93CC-810C00A01AB9}" type="presOf" srcId="{22491C0F-4FD8-4802-8819-98DDD51BA35D}" destId="{9CC2466D-2397-4C52-B708-F46298F98DBE}" srcOrd="1" destOrd="0" presId="urn:microsoft.com/office/officeart/2005/8/layout/vProcess5"/>
    <dgm:cxn modelId="{F586C591-B9A8-4128-B285-0B3B983C0F7C}" srcId="{5B3218E1-B287-44F2-A338-D84A996A85AE}" destId="{E8C5BDBF-B441-4DB6-AE9C-1537AAB3D940}" srcOrd="4" destOrd="0" parTransId="{04243BD6-6926-4465-82FA-3EFCB46C4D09}" sibTransId="{A9C60372-F43E-4D4D-94D5-4ACF628D95BD}"/>
    <dgm:cxn modelId="{E82B8898-CF62-4DE6-9360-4730A3585089}" srcId="{5B3218E1-B287-44F2-A338-D84A996A85AE}" destId="{36B289CD-B5B3-4E50-BDAF-41D9A5CCC6D1}" srcOrd="2" destOrd="0" parTransId="{40DE50F6-B155-4481-8F6D-CEB92E06E85D}" sibTransId="{D4E0FB9E-071F-4B72-8626-0BD3F9148AE9}"/>
    <dgm:cxn modelId="{94131E9B-5853-4B64-90F9-B270038A538B}" srcId="{5B3218E1-B287-44F2-A338-D84A996A85AE}" destId="{B6E85A63-72CE-41F7-AF00-00EC56C5ECAE}" srcOrd="1" destOrd="0" parTransId="{D963B310-D08E-4591-8503-F91E1E68DF05}" sibTransId="{7458FE48-5E31-49AD-A6DE-0FD89FBEDD01}"/>
    <dgm:cxn modelId="{03A3BDA9-D299-4824-B956-0A1D33164CCA}" type="presOf" srcId="{36B289CD-B5B3-4E50-BDAF-41D9A5CCC6D1}" destId="{5EB4B3A2-5CA4-4016-AB80-AFFD7469B32C}" srcOrd="0" destOrd="0" presId="urn:microsoft.com/office/officeart/2005/8/layout/vProcess5"/>
    <dgm:cxn modelId="{590518AB-2158-4861-AB1A-107C9B8F1A8E}" type="presOf" srcId="{D4E0FB9E-071F-4B72-8626-0BD3F9148AE9}" destId="{6044D9CA-FFFC-44EF-9120-3D76221A7208}" srcOrd="0" destOrd="0" presId="urn:microsoft.com/office/officeart/2005/8/layout/vProcess5"/>
    <dgm:cxn modelId="{744D58CA-80E1-42C9-A1FF-1A12567FF506}" type="presOf" srcId="{B6E85A63-72CE-41F7-AF00-00EC56C5ECAE}" destId="{DE31313A-DA27-4CF9-A659-929C2D9FCA9E}" srcOrd="1" destOrd="0" presId="urn:microsoft.com/office/officeart/2005/8/layout/vProcess5"/>
    <dgm:cxn modelId="{C679A9DB-3C0B-44B5-805D-FC3F40B75537}" type="presOf" srcId="{22491C0F-4FD8-4802-8819-98DDD51BA35D}" destId="{4F8050BB-02B3-454E-BF6C-BD9A6E01BD2F}" srcOrd="0" destOrd="0" presId="urn:microsoft.com/office/officeart/2005/8/layout/vProcess5"/>
    <dgm:cxn modelId="{7BD746E6-4CAE-4E3F-9D5F-8D36E5380C86}" type="presOf" srcId="{B6E85A63-72CE-41F7-AF00-00EC56C5ECAE}" destId="{702C331D-F16F-4A7D-9D4B-A6F09C63A6A0}" srcOrd="0" destOrd="0" presId="urn:microsoft.com/office/officeart/2005/8/layout/vProcess5"/>
    <dgm:cxn modelId="{971D45E9-87D3-42DE-B417-AFDC562F1249}" type="presOf" srcId="{7458FE48-5E31-49AD-A6DE-0FD89FBEDD01}" destId="{003EAEB2-0097-4131-80CA-03A17BD61F46}" srcOrd="0" destOrd="0" presId="urn:microsoft.com/office/officeart/2005/8/layout/vProcess5"/>
    <dgm:cxn modelId="{FF64B4F8-FF6F-4763-8B2C-E4DAC630C118}" type="presOf" srcId="{1A6D5D8A-1C9F-4A46-BCD1-684CC6AD7923}" destId="{CE9AFCD1-2A49-4BAA-B935-433A7A3A0077}" srcOrd="0" destOrd="0" presId="urn:microsoft.com/office/officeart/2005/8/layout/vProcess5"/>
    <dgm:cxn modelId="{E8390532-9F44-4185-96A1-50F701D70D28}" type="presParOf" srcId="{B2F4E966-A76A-4AD5-845D-BD145B73FC7F}" destId="{EBEC2986-060C-4F1E-91CB-D320840FBD4B}" srcOrd="0" destOrd="0" presId="urn:microsoft.com/office/officeart/2005/8/layout/vProcess5"/>
    <dgm:cxn modelId="{8AC43643-E48B-484B-BC38-23BC0854C033}" type="presParOf" srcId="{B2F4E966-A76A-4AD5-845D-BD145B73FC7F}" destId="{CE9AFCD1-2A49-4BAA-B935-433A7A3A0077}" srcOrd="1" destOrd="0" presId="urn:microsoft.com/office/officeart/2005/8/layout/vProcess5"/>
    <dgm:cxn modelId="{0F6E8AA4-EBC3-4A50-9F2B-83B343FDA07A}" type="presParOf" srcId="{B2F4E966-A76A-4AD5-845D-BD145B73FC7F}" destId="{702C331D-F16F-4A7D-9D4B-A6F09C63A6A0}" srcOrd="2" destOrd="0" presId="urn:microsoft.com/office/officeart/2005/8/layout/vProcess5"/>
    <dgm:cxn modelId="{A739A3B1-820E-4A42-9777-3D051360708C}" type="presParOf" srcId="{B2F4E966-A76A-4AD5-845D-BD145B73FC7F}" destId="{5EB4B3A2-5CA4-4016-AB80-AFFD7469B32C}" srcOrd="3" destOrd="0" presId="urn:microsoft.com/office/officeart/2005/8/layout/vProcess5"/>
    <dgm:cxn modelId="{D738E6D8-9A9D-41B0-8220-06BEF76D58C2}" type="presParOf" srcId="{B2F4E966-A76A-4AD5-845D-BD145B73FC7F}" destId="{4F8050BB-02B3-454E-BF6C-BD9A6E01BD2F}" srcOrd="4" destOrd="0" presId="urn:microsoft.com/office/officeart/2005/8/layout/vProcess5"/>
    <dgm:cxn modelId="{84FBE1D3-1A84-43D2-A5B9-594F9FDF557B}" type="presParOf" srcId="{B2F4E966-A76A-4AD5-845D-BD145B73FC7F}" destId="{336B04F1-D0AA-4C0A-8879-9C1503163B14}" srcOrd="5" destOrd="0" presId="urn:microsoft.com/office/officeart/2005/8/layout/vProcess5"/>
    <dgm:cxn modelId="{387C7C1D-851A-4FA6-BF90-B1BA1BB4902F}" type="presParOf" srcId="{B2F4E966-A76A-4AD5-845D-BD145B73FC7F}" destId="{CC4948D2-F482-45FA-917E-068163BC9771}" srcOrd="6" destOrd="0" presId="urn:microsoft.com/office/officeart/2005/8/layout/vProcess5"/>
    <dgm:cxn modelId="{3A5FB281-0029-47A1-8EC6-BFF61FDD41B7}" type="presParOf" srcId="{B2F4E966-A76A-4AD5-845D-BD145B73FC7F}" destId="{003EAEB2-0097-4131-80CA-03A17BD61F46}" srcOrd="7" destOrd="0" presId="urn:microsoft.com/office/officeart/2005/8/layout/vProcess5"/>
    <dgm:cxn modelId="{50BDF767-2E41-403F-A856-22468DDFCE60}" type="presParOf" srcId="{B2F4E966-A76A-4AD5-845D-BD145B73FC7F}" destId="{6044D9CA-FFFC-44EF-9120-3D76221A7208}" srcOrd="8" destOrd="0" presId="urn:microsoft.com/office/officeart/2005/8/layout/vProcess5"/>
    <dgm:cxn modelId="{8EBE5201-DA63-4A0B-898E-C8D2BF95FB39}" type="presParOf" srcId="{B2F4E966-A76A-4AD5-845D-BD145B73FC7F}" destId="{3D9F4EF2-3395-4206-8656-3B600D137EF0}" srcOrd="9" destOrd="0" presId="urn:microsoft.com/office/officeart/2005/8/layout/vProcess5"/>
    <dgm:cxn modelId="{B84F3277-B6E4-408D-8860-7162C7633515}" type="presParOf" srcId="{B2F4E966-A76A-4AD5-845D-BD145B73FC7F}" destId="{DD171B4E-D33D-41A8-99C3-8B6CE57208DB}" srcOrd="10" destOrd="0" presId="urn:microsoft.com/office/officeart/2005/8/layout/vProcess5"/>
    <dgm:cxn modelId="{702E1284-6F7A-4424-ADDB-33E08524709D}" type="presParOf" srcId="{B2F4E966-A76A-4AD5-845D-BD145B73FC7F}" destId="{DE31313A-DA27-4CF9-A659-929C2D9FCA9E}" srcOrd="11" destOrd="0" presId="urn:microsoft.com/office/officeart/2005/8/layout/vProcess5"/>
    <dgm:cxn modelId="{16C1F746-B068-4B3A-AE1F-D9A5DF0EA3E8}" type="presParOf" srcId="{B2F4E966-A76A-4AD5-845D-BD145B73FC7F}" destId="{B1FCC528-EBEB-4CF9-92CC-4BFBAC83978A}" srcOrd="12" destOrd="0" presId="urn:microsoft.com/office/officeart/2005/8/layout/vProcess5"/>
    <dgm:cxn modelId="{B15C0124-AEB3-4A01-9197-D5B38A56C559}" type="presParOf" srcId="{B2F4E966-A76A-4AD5-845D-BD145B73FC7F}" destId="{9CC2466D-2397-4C52-B708-F46298F98DBE}" srcOrd="13" destOrd="0" presId="urn:microsoft.com/office/officeart/2005/8/layout/vProcess5"/>
    <dgm:cxn modelId="{46041F0B-F0FA-4C6A-88A5-067C9F154603}" type="presParOf" srcId="{B2F4E966-A76A-4AD5-845D-BD145B73FC7F}" destId="{BECEE3BF-6673-4890-95D8-1631CE9202A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75DD8D-20F9-46FE-A054-517F5C9C55D6}"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de-DE"/>
        </a:p>
      </dgm:t>
    </dgm:pt>
    <dgm:pt modelId="{2FC43A8D-C939-4370-9F87-866BC62805A1}">
      <dgm:prSet phldrT="[Text]"/>
      <dgm:spPr/>
      <dgm:t>
        <a:bodyPr/>
        <a:lstStyle/>
        <a:p>
          <a:pPr>
            <a:buFont typeface="Wingdings" panose="05000000000000000000" pitchFamily="2" charset="2"/>
            <a:buChar char="Ø"/>
          </a:pPr>
          <a:r>
            <a:rPr lang="de-DE" altLang="de-DE" dirty="0"/>
            <a:t>Mischung aus Lautlese- und Vielleseverfahren</a:t>
          </a:r>
          <a:endParaRPr lang="de-DE" dirty="0"/>
        </a:p>
      </dgm:t>
    </dgm:pt>
    <dgm:pt modelId="{0D58A418-8F96-4F94-BCC9-266730672419}" type="parTrans" cxnId="{98D3A4D4-FCB7-4039-9FD1-6B30E796FB14}">
      <dgm:prSet/>
      <dgm:spPr/>
      <dgm:t>
        <a:bodyPr/>
        <a:lstStyle/>
        <a:p>
          <a:endParaRPr lang="de-DE"/>
        </a:p>
      </dgm:t>
    </dgm:pt>
    <dgm:pt modelId="{B140A106-B69D-4C70-B9B3-FE94CA8E3130}" type="sibTrans" cxnId="{98D3A4D4-FCB7-4039-9FD1-6B30E796FB14}">
      <dgm:prSet/>
      <dgm:spPr/>
      <dgm:t>
        <a:bodyPr/>
        <a:lstStyle/>
        <a:p>
          <a:endParaRPr lang="de-DE"/>
        </a:p>
      </dgm:t>
    </dgm:pt>
    <dgm:pt modelId="{68539807-9583-48A8-A2DB-8C57C0789950}">
      <dgm:prSet/>
      <dgm:spPr/>
      <dgm:t>
        <a:bodyPr/>
        <a:lstStyle/>
        <a:p>
          <a:r>
            <a:rPr lang="de-DE" altLang="de-DE" dirty="0"/>
            <a:t>Fördert sinngemäße Betonung beim Laut- und Leise-Lesen</a:t>
          </a:r>
        </a:p>
      </dgm:t>
    </dgm:pt>
    <dgm:pt modelId="{BD2668C2-FD15-4E1C-9B35-E1120B5EC02C}" type="parTrans" cxnId="{4239D5D0-0771-4151-A0F4-184ED199C2FE}">
      <dgm:prSet/>
      <dgm:spPr/>
      <dgm:t>
        <a:bodyPr/>
        <a:lstStyle/>
        <a:p>
          <a:endParaRPr lang="de-DE"/>
        </a:p>
      </dgm:t>
    </dgm:pt>
    <dgm:pt modelId="{927F3E46-D78E-4238-8436-924BB75C6E76}" type="sibTrans" cxnId="{4239D5D0-0771-4151-A0F4-184ED199C2FE}">
      <dgm:prSet/>
      <dgm:spPr/>
      <dgm:t>
        <a:bodyPr/>
        <a:lstStyle/>
        <a:p>
          <a:endParaRPr lang="de-DE"/>
        </a:p>
      </dgm:t>
    </dgm:pt>
    <dgm:pt modelId="{1032FCFC-5435-4871-B051-E82391E42D34}">
      <dgm:prSet/>
      <dgm:spPr/>
      <dgm:t>
        <a:bodyPr/>
        <a:lstStyle/>
        <a:p>
          <a:r>
            <a:rPr lang="de-DE" altLang="de-DE" dirty="0"/>
            <a:t>Schülerinnen und Schüler lesen beim Hören leise/still mit</a:t>
          </a:r>
        </a:p>
      </dgm:t>
    </dgm:pt>
    <dgm:pt modelId="{B5454A32-3FDE-40C8-91D9-F5469A8D716E}" type="parTrans" cxnId="{EDE95130-67AD-4AF6-AC8D-9803417F3A9C}">
      <dgm:prSet/>
      <dgm:spPr/>
      <dgm:t>
        <a:bodyPr/>
        <a:lstStyle/>
        <a:p>
          <a:endParaRPr lang="de-DE"/>
        </a:p>
      </dgm:t>
    </dgm:pt>
    <dgm:pt modelId="{53041877-7D31-4073-B8F2-AE17CC7D3039}" type="sibTrans" cxnId="{EDE95130-67AD-4AF6-AC8D-9803417F3A9C}">
      <dgm:prSet/>
      <dgm:spPr/>
      <dgm:t>
        <a:bodyPr/>
        <a:lstStyle/>
        <a:p>
          <a:endParaRPr lang="de-DE"/>
        </a:p>
      </dgm:t>
    </dgm:pt>
    <dgm:pt modelId="{F3E28296-D189-4DA3-97EE-A0561B7041CB}">
      <dgm:prSet/>
      <dgm:spPr/>
      <dgm:t>
        <a:bodyPr/>
        <a:lstStyle/>
        <a:p>
          <a:r>
            <a:rPr lang="de-DE" altLang="de-DE" dirty="0"/>
            <a:t>Eignet sich vor allem für den Unterricht in Fächern wie Deutsch/Geschichte/Religion </a:t>
          </a:r>
        </a:p>
      </dgm:t>
    </dgm:pt>
    <dgm:pt modelId="{90796372-3DF8-475E-8900-EA6B65E2676D}" type="parTrans" cxnId="{78377522-A99D-4108-A427-AD0F56C9CBB4}">
      <dgm:prSet/>
      <dgm:spPr/>
      <dgm:t>
        <a:bodyPr/>
        <a:lstStyle/>
        <a:p>
          <a:endParaRPr lang="de-DE"/>
        </a:p>
      </dgm:t>
    </dgm:pt>
    <dgm:pt modelId="{1FB67149-80AF-4F7A-8C08-B1491BB8D641}" type="sibTrans" cxnId="{78377522-A99D-4108-A427-AD0F56C9CBB4}">
      <dgm:prSet/>
      <dgm:spPr/>
      <dgm:t>
        <a:bodyPr/>
        <a:lstStyle/>
        <a:p>
          <a:endParaRPr lang="de-DE"/>
        </a:p>
      </dgm:t>
    </dgm:pt>
    <dgm:pt modelId="{CD08FEFB-FA5D-4F7C-9D75-77385541A233}">
      <dgm:prSet phldrT="[Text]"/>
      <dgm:spPr/>
      <dgm:t>
        <a:bodyPr/>
        <a:lstStyle/>
        <a:p>
          <a:pPr>
            <a:buFont typeface="Wingdings" panose="05000000000000000000" pitchFamily="2" charset="2"/>
            <a:buChar char="Ø"/>
          </a:pPr>
          <a:r>
            <a:rPr lang="de-DE" altLang="de-DE" dirty="0"/>
            <a:t>Hörbuch ersetzt den Lese-Partner und funktioniert als Lesemodell</a:t>
          </a:r>
          <a:endParaRPr lang="de-DE" dirty="0"/>
        </a:p>
      </dgm:t>
    </dgm:pt>
    <dgm:pt modelId="{8576BBD7-53D0-49E2-8351-B64093D13CFB}" type="parTrans" cxnId="{A0C971EA-6B78-4DA8-9C83-FF97E7BD9A64}">
      <dgm:prSet/>
      <dgm:spPr/>
      <dgm:t>
        <a:bodyPr/>
        <a:lstStyle/>
        <a:p>
          <a:endParaRPr lang="de-DE"/>
        </a:p>
      </dgm:t>
    </dgm:pt>
    <dgm:pt modelId="{6563F09E-6685-4AB2-B2F1-59788C36B55E}" type="sibTrans" cxnId="{A0C971EA-6B78-4DA8-9C83-FF97E7BD9A64}">
      <dgm:prSet/>
      <dgm:spPr/>
      <dgm:t>
        <a:bodyPr/>
        <a:lstStyle/>
        <a:p>
          <a:endParaRPr lang="de-DE"/>
        </a:p>
      </dgm:t>
    </dgm:pt>
    <dgm:pt modelId="{3DFCAFCE-6BC2-4044-93E9-B7C3BD5DB92B}" type="pres">
      <dgm:prSet presAssocID="{9A75DD8D-20F9-46FE-A054-517F5C9C55D6}" presName="Name0" presStyleCnt="0">
        <dgm:presLayoutVars>
          <dgm:dir/>
          <dgm:resizeHandles val="exact"/>
        </dgm:presLayoutVars>
      </dgm:prSet>
      <dgm:spPr/>
    </dgm:pt>
    <dgm:pt modelId="{34D74FCD-4FED-4B27-84B1-F5ECB5830373}" type="pres">
      <dgm:prSet presAssocID="{2FC43A8D-C939-4370-9F87-866BC62805A1}" presName="composite" presStyleCnt="0"/>
      <dgm:spPr/>
    </dgm:pt>
    <dgm:pt modelId="{6EB75CAB-6112-4650-A48E-9FC629919FE1}" type="pres">
      <dgm:prSet presAssocID="{2FC43A8D-C939-4370-9F87-866BC62805A1}" presName="rect1" presStyleLbl="trAlignAcc1" presStyleIdx="0" presStyleCnt="5">
        <dgm:presLayoutVars>
          <dgm:bulletEnabled val="1"/>
        </dgm:presLayoutVars>
      </dgm:prSet>
      <dgm:spPr/>
    </dgm:pt>
    <dgm:pt modelId="{1783EF57-5805-41E9-A91D-2CDAF3D88738}" type="pres">
      <dgm:prSet presAssocID="{2FC43A8D-C939-4370-9F87-866BC62805A1}" presName="rect2" presStyleLbl="fgImgPlace1" presStyleIdx="0" presStyleCnt="5"/>
      <dgm:spPr/>
    </dgm:pt>
    <dgm:pt modelId="{78767D19-DC56-41F6-B100-B15FFAB62488}" type="pres">
      <dgm:prSet presAssocID="{B140A106-B69D-4C70-B9B3-FE94CA8E3130}" presName="sibTrans" presStyleCnt="0"/>
      <dgm:spPr/>
    </dgm:pt>
    <dgm:pt modelId="{8C0416B8-902A-48F6-B2A6-3F9CF9F1E6B9}" type="pres">
      <dgm:prSet presAssocID="{CD08FEFB-FA5D-4F7C-9D75-77385541A233}" presName="composite" presStyleCnt="0"/>
      <dgm:spPr/>
    </dgm:pt>
    <dgm:pt modelId="{9E5D9858-BC2E-4C27-8C93-0D72326EF7C4}" type="pres">
      <dgm:prSet presAssocID="{CD08FEFB-FA5D-4F7C-9D75-77385541A233}" presName="rect1" presStyleLbl="trAlignAcc1" presStyleIdx="1" presStyleCnt="5">
        <dgm:presLayoutVars>
          <dgm:bulletEnabled val="1"/>
        </dgm:presLayoutVars>
      </dgm:prSet>
      <dgm:spPr/>
    </dgm:pt>
    <dgm:pt modelId="{916CE956-1BD8-46D1-965C-C4BA31386463}" type="pres">
      <dgm:prSet presAssocID="{CD08FEFB-FA5D-4F7C-9D75-77385541A233}" presName="rect2" presStyleLbl="fgImgPlace1" presStyleIdx="1" presStyleCnt="5"/>
      <dgm:spPr/>
    </dgm:pt>
    <dgm:pt modelId="{AF2B7FEA-38E5-4C75-955E-D434FF59E214}" type="pres">
      <dgm:prSet presAssocID="{6563F09E-6685-4AB2-B2F1-59788C36B55E}" presName="sibTrans" presStyleCnt="0"/>
      <dgm:spPr/>
    </dgm:pt>
    <dgm:pt modelId="{100CC4D1-9989-49A8-82E6-9DBBB6A2E334}" type="pres">
      <dgm:prSet presAssocID="{68539807-9583-48A8-A2DB-8C57C0789950}" presName="composite" presStyleCnt="0"/>
      <dgm:spPr/>
    </dgm:pt>
    <dgm:pt modelId="{12318C3B-A8E7-4632-8C20-07851F90784B}" type="pres">
      <dgm:prSet presAssocID="{68539807-9583-48A8-A2DB-8C57C0789950}" presName="rect1" presStyleLbl="trAlignAcc1" presStyleIdx="2" presStyleCnt="5">
        <dgm:presLayoutVars>
          <dgm:bulletEnabled val="1"/>
        </dgm:presLayoutVars>
      </dgm:prSet>
      <dgm:spPr/>
    </dgm:pt>
    <dgm:pt modelId="{27A22CB7-BA0D-4A5B-93CF-B203D406667D}" type="pres">
      <dgm:prSet presAssocID="{68539807-9583-48A8-A2DB-8C57C0789950}" presName="rect2" presStyleLbl="fgImgPlace1" presStyleIdx="2" presStyleCnt="5"/>
      <dgm:spPr/>
    </dgm:pt>
    <dgm:pt modelId="{BB1DF31C-97A2-459A-84D8-9F5C39E171EB}" type="pres">
      <dgm:prSet presAssocID="{927F3E46-D78E-4238-8436-924BB75C6E76}" presName="sibTrans" presStyleCnt="0"/>
      <dgm:spPr/>
    </dgm:pt>
    <dgm:pt modelId="{F2807749-3FB3-4874-9C32-B07E275A67E8}" type="pres">
      <dgm:prSet presAssocID="{1032FCFC-5435-4871-B051-E82391E42D34}" presName="composite" presStyleCnt="0"/>
      <dgm:spPr/>
    </dgm:pt>
    <dgm:pt modelId="{33054989-EF2E-44DE-A99C-31A6636BD0B9}" type="pres">
      <dgm:prSet presAssocID="{1032FCFC-5435-4871-B051-E82391E42D34}" presName="rect1" presStyleLbl="trAlignAcc1" presStyleIdx="3" presStyleCnt="5">
        <dgm:presLayoutVars>
          <dgm:bulletEnabled val="1"/>
        </dgm:presLayoutVars>
      </dgm:prSet>
      <dgm:spPr/>
    </dgm:pt>
    <dgm:pt modelId="{ECC1A384-C444-42A3-B829-C80E5E02092E}" type="pres">
      <dgm:prSet presAssocID="{1032FCFC-5435-4871-B051-E82391E42D34}" presName="rect2" presStyleLbl="fgImgPlace1" presStyleIdx="3" presStyleCnt="5"/>
      <dgm:spPr/>
    </dgm:pt>
    <dgm:pt modelId="{8AE16427-87E7-4EFA-ABBB-BC1D66B39229}" type="pres">
      <dgm:prSet presAssocID="{53041877-7D31-4073-B8F2-AE17CC7D3039}" presName="sibTrans" presStyleCnt="0"/>
      <dgm:spPr/>
    </dgm:pt>
    <dgm:pt modelId="{D9481A06-9528-4504-A9FF-FF11C61232EE}" type="pres">
      <dgm:prSet presAssocID="{F3E28296-D189-4DA3-97EE-A0561B7041CB}" presName="composite" presStyleCnt="0"/>
      <dgm:spPr/>
    </dgm:pt>
    <dgm:pt modelId="{ECB53087-04F1-4921-B6B6-DCF913C5D119}" type="pres">
      <dgm:prSet presAssocID="{F3E28296-D189-4DA3-97EE-A0561B7041CB}" presName="rect1" presStyleLbl="trAlignAcc1" presStyleIdx="4" presStyleCnt="5">
        <dgm:presLayoutVars>
          <dgm:bulletEnabled val="1"/>
        </dgm:presLayoutVars>
      </dgm:prSet>
      <dgm:spPr/>
    </dgm:pt>
    <dgm:pt modelId="{722FA258-E52F-4E92-B2F3-1DDEC7A1D830}" type="pres">
      <dgm:prSet presAssocID="{F3E28296-D189-4DA3-97EE-A0561B7041CB}" presName="rect2" presStyleLbl="fgImgPlace1" presStyleIdx="4" presStyleCnt="5"/>
      <dgm:spPr/>
    </dgm:pt>
  </dgm:ptLst>
  <dgm:cxnLst>
    <dgm:cxn modelId="{78377522-A99D-4108-A427-AD0F56C9CBB4}" srcId="{9A75DD8D-20F9-46FE-A054-517F5C9C55D6}" destId="{F3E28296-D189-4DA3-97EE-A0561B7041CB}" srcOrd="4" destOrd="0" parTransId="{90796372-3DF8-475E-8900-EA6B65E2676D}" sibTransId="{1FB67149-80AF-4F7A-8C08-B1491BB8D641}"/>
    <dgm:cxn modelId="{2C5CB527-D22A-4979-92FA-F57C1D576959}" type="presOf" srcId="{CD08FEFB-FA5D-4F7C-9D75-77385541A233}" destId="{9E5D9858-BC2E-4C27-8C93-0D72326EF7C4}" srcOrd="0" destOrd="0" presId="urn:microsoft.com/office/officeart/2008/layout/PictureStrips"/>
    <dgm:cxn modelId="{EDE95130-67AD-4AF6-AC8D-9803417F3A9C}" srcId="{9A75DD8D-20F9-46FE-A054-517F5C9C55D6}" destId="{1032FCFC-5435-4871-B051-E82391E42D34}" srcOrd="3" destOrd="0" parTransId="{B5454A32-3FDE-40C8-91D9-F5469A8D716E}" sibTransId="{53041877-7D31-4073-B8F2-AE17CC7D3039}"/>
    <dgm:cxn modelId="{5785FF6A-8A5E-4D27-95D7-D9F35BA340C5}" type="presOf" srcId="{1032FCFC-5435-4871-B051-E82391E42D34}" destId="{33054989-EF2E-44DE-A99C-31A6636BD0B9}" srcOrd="0" destOrd="0" presId="urn:microsoft.com/office/officeart/2008/layout/PictureStrips"/>
    <dgm:cxn modelId="{172FCE7E-6B80-4608-8455-A2417C988C1A}" type="presOf" srcId="{9A75DD8D-20F9-46FE-A054-517F5C9C55D6}" destId="{3DFCAFCE-6BC2-4044-93E9-B7C3BD5DB92B}" srcOrd="0" destOrd="0" presId="urn:microsoft.com/office/officeart/2008/layout/PictureStrips"/>
    <dgm:cxn modelId="{B36E518A-C9A1-4FD3-8B35-C113724FF53E}" type="presOf" srcId="{2FC43A8D-C939-4370-9F87-866BC62805A1}" destId="{6EB75CAB-6112-4650-A48E-9FC629919FE1}" srcOrd="0" destOrd="0" presId="urn:microsoft.com/office/officeart/2008/layout/PictureStrips"/>
    <dgm:cxn modelId="{067046B9-4244-41DA-9813-676F0DA4DE30}" type="presOf" srcId="{68539807-9583-48A8-A2DB-8C57C0789950}" destId="{12318C3B-A8E7-4632-8C20-07851F90784B}" srcOrd="0" destOrd="0" presId="urn:microsoft.com/office/officeart/2008/layout/PictureStrips"/>
    <dgm:cxn modelId="{4239D5D0-0771-4151-A0F4-184ED199C2FE}" srcId="{9A75DD8D-20F9-46FE-A054-517F5C9C55D6}" destId="{68539807-9583-48A8-A2DB-8C57C0789950}" srcOrd="2" destOrd="0" parTransId="{BD2668C2-FD15-4E1C-9B35-E1120B5EC02C}" sibTransId="{927F3E46-D78E-4238-8436-924BB75C6E76}"/>
    <dgm:cxn modelId="{CBEB54D1-B5B3-4023-9DF1-B41CDF340380}" type="presOf" srcId="{F3E28296-D189-4DA3-97EE-A0561B7041CB}" destId="{ECB53087-04F1-4921-B6B6-DCF913C5D119}" srcOrd="0" destOrd="0" presId="urn:microsoft.com/office/officeart/2008/layout/PictureStrips"/>
    <dgm:cxn modelId="{98D3A4D4-FCB7-4039-9FD1-6B30E796FB14}" srcId="{9A75DD8D-20F9-46FE-A054-517F5C9C55D6}" destId="{2FC43A8D-C939-4370-9F87-866BC62805A1}" srcOrd="0" destOrd="0" parTransId="{0D58A418-8F96-4F94-BCC9-266730672419}" sibTransId="{B140A106-B69D-4C70-B9B3-FE94CA8E3130}"/>
    <dgm:cxn modelId="{A0C971EA-6B78-4DA8-9C83-FF97E7BD9A64}" srcId="{9A75DD8D-20F9-46FE-A054-517F5C9C55D6}" destId="{CD08FEFB-FA5D-4F7C-9D75-77385541A233}" srcOrd="1" destOrd="0" parTransId="{8576BBD7-53D0-49E2-8351-B64093D13CFB}" sibTransId="{6563F09E-6685-4AB2-B2F1-59788C36B55E}"/>
    <dgm:cxn modelId="{4BEB0BD0-CB7A-4413-8F8C-709CB62AA813}" type="presParOf" srcId="{3DFCAFCE-6BC2-4044-93E9-B7C3BD5DB92B}" destId="{34D74FCD-4FED-4B27-84B1-F5ECB5830373}" srcOrd="0" destOrd="0" presId="urn:microsoft.com/office/officeart/2008/layout/PictureStrips"/>
    <dgm:cxn modelId="{3E5DFDA0-9F09-4023-8130-A28F8DE2116F}" type="presParOf" srcId="{34D74FCD-4FED-4B27-84B1-F5ECB5830373}" destId="{6EB75CAB-6112-4650-A48E-9FC629919FE1}" srcOrd="0" destOrd="0" presId="urn:microsoft.com/office/officeart/2008/layout/PictureStrips"/>
    <dgm:cxn modelId="{0B0B343E-CDDA-467A-B68A-25C9E89FAA92}" type="presParOf" srcId="{34D74FCD-4FED-4B27-84B1-F5ECB5830373}" destId="{1783EF57-5805-41E9-A91D-2CDAF3D88738}" srcOrd="1" destOrd="0" presId="urn:microsoft.com/office/officeart/2008/layout/PictureStrips"/>
    <dgm:cxn modelId="{B00CF8F8-240F-4276-AB5D-7B018695EE38}" type="presParOf" srcId="{3DFCAFCE-6BC2-4044-93E9-B7C3BD5DB92B}" destId="{78767D19-DC56-41F6-B100-B15FFAB62488}" srcOrd="1" destOrd="0" presId="urn:microsoft.com/office/officeart/2008/layout/PictureStrips"/>
    <dgm:cxn modelId="{874FDE27-79D8-4AD8-B1C0-73EF54F4F349}" type="presParOf" srcId="{3DFCAFCE-6BC2-4044-93E9-B7C3BD5DB92B}" destId="{8C0416B8-902A-48F6-B2A6-3F9CF9F1E6B9}" srcOrd="2" destOrd="0" presId="urn:microsoft.com/office/officeart/2008/layout/PictureStrips"/>
    <dgm:cxn modelId="{5C9B7E2B-0D39-4297-AC31-711B39E755CC}" type="presParOf" srcId="{8C0416B8-902A-48F6-B2A6-3F9CF9F1E6B9}" destId="{9E5D9858-BC2E-4C27-8C93-0D72326EF7C4}" srcOrd="0" destOrd="0" presId="urn:microsoft.com/office/officeart/2008/layout/PictureStrips"/>
    <dgm:cxn modelId="{2220A096-1661-46A3-AA4B-F6A33928FF7C}" type="presParOf" srcId="{8C0416B8-902A-48F6-B2A6-3F9CF9F1E6B9}" destId="{916CE956-1BD8-46D1-965C-C4BA31386463}" srcOrd="1" destOrd="0" presId="urn:microsoft.com/office/officeart/2008/layout/PictureStrips"/>
    <dgm:cxn modelId="{835A346A-6C37-4C94-89CB-B30C20ED73F3}" type="presParOf" srcId="{3DFCAFCE-6BC2-4044-93E9-B7C3BD5DB92B}" destId="{AF2B7FEA-38E5-4C75-955E-D434FF59E214}" srcOrd="3" destOrd="0" presId="urn:microsoft.com/office/officeart/2008/layout/PictureStrips"/>
    <dgm:cxn modelId="{0E56D0B9-E2ED-4E6F-A547-05260A1CC1E5}" type="presParOf" srcId="{3DFCAFCE-6BC2-4044-93E9-B7C3BD5DB92B}" destId="{100CC4D1-9989-49A8-82E6-9DBBB6A2E334}" srcOrd="4" destOrd="0" presId="urn:microsoft.com/office/officeart/2008/layout/PictureStrips"/>
    <dgm:cxn modelId="{271754E1-A779-4AE7-9D06-191FC24659BA}" type="presParOf" srcId="{100CC4D1-9989-49A8-82E6-9DBBB6A2E334}" destId="{12318C3B-A8E7-4632-8C20-07851F90784B}" srcOrd="0" destOrd="0" presId="urn:microsoft.com/office/officeart/2008/layout/PictureStrips"/>
    <dgm:cxn modelId="{CE8924C8-D231-49C0-BDF6-5422253909EA}" type="presParOf" srcId="{100CC4D1-9989-49A8-82E6-9DBBB6A2E334}" destId="{27A22CB7-BA0D-4A5B-93CF-B203D406667D}" srcOrd="1" destOrd="0" presId="urn:microsoft.com/office/officeart/2008/layout/PictureStrips"/>
    <dgm:cxn modelId="{067020FB-C1E7-45A3-8ACA-41AAD9C6D749}" type="presParOf" srcId="{3DFCAFCE-6BC2-4044-93E9-B7C3BD5DB92B}" destId="{BB1DF31C-97A2-459A-84D8-9F5C39E171EB}" srcOrd="5" destOrd="0" presId="urn:microsoft.com/office/officeart/2008/layout/PictureStrips"/>
    <dgm:cxn modelId="{37CE99E4-C410-428C-8352-3CAE4A38E761}" type="presParOf" srcId="{3DFCAFCE-6BC2-4044-93E9-B7C3BD5DB92B}" destId="{F2807749-3FB3-4874-9C32-B07E275A67E8}" srcOrd="6" destOrd="0" presId="urn:microsoft.com/office/officeart/2008/layout/PictureStrips"/>
    <dgm:cxn modelId="{64FC22AA-21CB-4AAC-89B4-0EECC5A3317B}" type="presParOf" srcId="{F2807749-3FB3-4874-9C32-B07E275A67E8}" destId="{33054989-EF2E-44DE-A99C-31A6636BD0B9}" srcOrd="0" destOrd="0" presId="urn:microsoft.com/office/officeart/2008/layout/PictureStrips"/>
    <dgm:cxn modelId="{3625F9A2-1CF7-4E3A-8171-5190EEEEB48C}" type="presParOf" srcId="{F2807749-3FB3-4874-9C32-B07E275A67E8}" destId="{ECC1A384-C444-42A3-B829-C80E5E02092E}" srcOrd="1" destOrd="0" presId="urn:microsoft.com/office/officeart/2008/layout/PictureStrips"/>
    <dgm:cxn modelId="{28725448-9E50-4A63-95D3-76B12856FF6E}" type="presParOf" srcId="{3DFCAFCE-6BC2-4044-93E9-B7C3BD5DB92B}" destId="{8AE16427-87E7-4EFA-ABBB-BC1D66B39229}" srcOrd="7" destOrd="0" presId="urn:microsoft.com/office/officeart/2008/layout/PictureStrips"/>
    <dgm:cxn modelId="{72B52883-CEC8-4BBE-BC3D-4EE3D357AE16}" type="presParOf" srcId="{3DFCAFCE-6BC2-4044-93E9-B7C3BD5DB92B}" destId="{D9481A06-9528-4504-A9FF-FF11C61232EE}" srcOrd="8" destOrd="0" presId="urn:microsoft.com/office/officeart/2008/layout/PictureStrips"/>
    <dgm:cxn modelId="{C4108FED-5396-4F2E-99E7-FED973086B63}" type="presParOf" srcId="{D9481A06-9528-4504-A9FF-FF11C61232EE}" destId="{ECB53087-04F1-4921-B6B6-DCF913C5D119}" srcOrd="0" destOrd="0" presId="urn:microsoft.com/office/officeart/2008/layout/PictureStrips"/>
    <dgm:cxn modelId="{C73415F0-3723-4F71-B5DF-7BE9EC5FE4F5}" type="presParOf" srcId="{D9481A06-9528-4504-A9FF-FF11C61232EE}" destId="{722FA258-E52F-4E92-B2F3-1DDEC7A1D83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64ADA-A9C3-48CE-8347-ED667CE16ED6}">
      <dsp:nvSpPr>
        <dsp:cNvPr id="0" name=""/>
        <dsp:cNvSpPr/>
      </dsp:nvSpPr>
      <dsp:spPr>
        <a:xfrm>
          <a:off x="1474889" y="-256737"/>
          <a:ext cx="5043109" cy="5043109"/>
        </a:xfrm>
        <a:prstGeom prst="circularArrow">
          <a:avLst>
            <a:gd name="adj1" fmla="val 5544"/>
            <a:gd name="adj2" fmla="val 330680"/>
            <a:gd name="adj3" fmla="val 13901868"/>
            <a:gd name="adj4" fmla="val 17309783"/>
            <a:gd name="adj5" fmla="val 5757"/>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6741B13-0897-40C2-8F2B-9BB5AA3049AA}">
      <dsp:nvSpPr>
        <dsp:cNvPr id="0" name=""/>
        <dsp:cNvSpPr/>
      </dsp:nvSpPr>
      <dsp:spPr>
        <a:xfrm>
          <a:off x="2880443" y="1629"/>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(9) Diagnostik &amp; Schulentwicklung</a:t>
          </a:r>
          <a:endParaRPr lang="de-DE" sz="1800" kern="1200" dirty="0"/>
        </a:p>
      </dsp:txBody>
      <dsp:txXfrm>
        <a:off x="2912164" y="33350"/>
        <a:ext cx="2168559" cy="586370"/>
      </dsp:txXfrm>
    </dsp:sp>
    <dsp:sp modelId="{B0D3CCDC-C10B-47A8-B946-1A43B4312188}">
      <dsp:nvSpPr>
        <dsp:cNvPr id="0" name=""/>
        <dsp:cNvSpPr/>
      </dsp:nvSpPr>
      <dsp:spPr>
        <a:xfrm>
          <a:off x="5106577" y="864103"/>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(1) Einführung</a:t>
          </a:r>
          <a:endParaRPr lang="de-DE" sz="1800" kern="1200" dirty="0"/>
        </a:p>
      </dsp:txBody>
      <dsp:txXfrm>
        <a:off x="5138298" y="895824"/>
        <a:ext cx="2168559" cy="586370"/>
      </dsp:txXfrm>
    </dsp:sp>
    <dsp:sp modelId="{5B0873A4-F700-4F29-9748-98C5C8521A46}">
      <dsp:nvSpPr>
        <dsp:cNvPr id="0" name=""/>
        <dsp:cNvSpPr/>
      </dsp:nvSpPr>
      <dsp:spPr>
        <a:xfrm>
          <a:off x="5601889" y="180019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(2) Grundlagen Unterrichtsplanung</a:t>
          </a:r>
          <a:endParaRPr lang="de-DE" sz="1800" kern="1200" dirty="0"/>
        </a:p>
      </dsp:txBody>
      <dsp:txXfrm>
        <a:off x="5633610" y="1831915"/>
        <a:ext cx="2168559" cy="586370"/>
      </dsp:txXfrm>
    </dsp:sp>
    <dsp:sp modelId="{8662FC47-0303-4D47-8B68-4B9CB86DE8E5}">
      <dsp:nvSpPr>
        <dsp:cNvPr id="0" name=""/>
        <dsp:cNvSpPr/>
      </dsp:nvSpPr>
      <dsp:spPr>
        <a:xfrm>
          <a:off x="5328593" y="280831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(3) Fachvokabular</a:t>
          </a:r>
          <a:endParaRPr lang="de-DE" sz="1800" kern="1200" dirty="0"/>
        </a:p>
      </dsp:txBody>
      <dsp:txXfrm>
        <a:off x="5360314" y="2840036"/>
        <a:ext cx="2168559" cy="586370"/>
      </dsp:txXfrm>
    </dsp:sp>
    <dsp:sp modelId="{134C7451-639C-4FBE-AA6F-5299AC7B02C6}">
      <dsp:nvSpPr>
        <dsp:cNvPr id="0" name=""/>
        <dsp:cNvSpPr/>
      </dsp:nvSpPr>
      <dsp:spPr>
        <a:xfrm>
          <a:off x="4325691" y="3816431"/>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(4</a:t>
          </a:r>
          <a:r>
            <a:rPr kumimoji="0" lang="de-DE" sz="1800" b="0" i="0" u="none" strike="noStrike" kern="1200" cap="none" spc="0" normalizeH="0" baseline="0" noProof="0" dirty="0">
              <a:ln/>
              <a:effectLst/>
              <a:uLnTx/>
              <a:uFillTx/>
              <a:latin typeface="+mn-lt"/>
              <a:ea typeface="+mn-ea"/>
              <a:cs typeface="+mn-cs"/>
            </a:rPr>
            <a:t>) Fachtexte</a:t>
          </a:r>
          <a:endParaRPr lang="de-DE" sz="1800" kern="1200" dirty="0"/>
        </a:p>
      </dsp:txBody>
      <dsp:txXfrm>
        <a:off x="4357412" y="3848152"/>
        <a:ext cx="2168559" cy="586370"/>
      </dsp:txXfrm>
    </dsp:sp>
    <dsp:sp modelId="{0B8155CE-6EE0-4AF4-894D-E04F676935EB}">
      <dsp:nvSpPr>
        <dsp:cNvPr id="0" name=""/>
        <dsp:cNvSpPr/>
      </dsp:nvSpPr>
      <dsp:spPr>
        <a:xfrm>
          <a:off x="1440155" y="381643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(5) Lesestrategien</a:t>
          </a:r>
          <a:endParaRPr lang="de-DE" sz="1800" kern="1200" dirty="0"/>
        </a:p>
      </dsp:txBody>
      <dsp:txXfrm>
        <a:off x="1471876" y="3848155"/>
        <a:ext cx="2168559" cy="586370"/>
      </dsp:txXfrm>
    </dsp:sp>
    <dsp:sp modelId="{696611D4-6ECB-43EC-9631-563BE88C2595}">
      <dsp:nvSpPr>
        <dsp:cNvPr id="0" name=""/>
        <dsp:cNvSpPr/>
      </dsp:nvSpPr>
      <dsp:spPr>
        <a:xfrm>
          <a:off x="591896" y="2808298"/>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(6) Schreibstrategien</a:t>
          </a:r>
          <a:endParaRPr lang="de-DE" sz="1800" kern="1200" dirty="0"/>
        </a:p>
      </dsp:txBody>
      <dsp:txXfrm>
        <a:off x="623617" y="2840019"/>
        <a:ext cx="2168559" cy="586370"/>
      </dsp:txXfrm>
    </dsp:sp>
    <dsp:sp modelId="{E822C1D9-1126-4C86-AF63-B48D0FF35DD5}">
      <dsp:nvSpPr>
        <dsp:cNvPr id="0" name=""/>
        <dsp:cNvSpPr/>
      </dsp:nvSpPr>
      <dsp:spPr>
        <a:xfrm>
          <a:off x="348683" y="1800196"/>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5715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lang="de-DE" sz="1800" kern="1200" dirty="0"/>
            <a:t>(7) Mehrsprachige</a:t>
          </a:r>
          <a:r>
            <a:rPr lang="de-DE" sz="1800" kern="1200" baseline="0" dirty="0"/>
            <a:t> Lernende</a:t>
          </a:r>
          <a:endParaRPr lang="de-DE" sz="1800" kern="1200" dirty="0"/>
        </a:p>
      </dsp:txBody>
      <dsp:txXfrm>
        <a:off x="380404" y="1831917"/>
        <a:ext cx="2168559" cy="586370"/>
      </dsp:txXfrm>
    </dsp:sp>
    <dsp:sp modelId="{3C1A539E-6DA6-44CB-8349-72FEDF1C9AA3}">
      <dsp:nvSpPr>
        <dsp:cNvPr id="0" name=""/>
        <dsp:cNvSpPr/>
      </dsp:nvSpPr>
      <dsp:spPr>
        <a:xfrm>
          <a:off x="356373" y="86409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(8) Lesemotivation &amp; </a:t>
          </a:r>
        </a:p>
        <a:p>
          <a:pPr marL="0" lvl="0" indent="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Eigenständiges Lesen</a:t>
          </a:r>
          <a:endParaRPr lang="de-DE" sz="1800" kern="1200" dirty="0"/>
        </a:p>
      </dsp:txBody>
      <dsp:txXfrm>
        <a:off x="388094" y="895816"/>
        <a:ext cx="2168559" cy="586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21C71-D269-4FFD-952A-9AE5DC4B9B26}">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8BC913-4B9C-4350-AAE6-00BA0D0E6B92}">
      <dsp:nvSpPr>
        <dsp:cNvPr id="0" name=""/>
        <dsp:cNvSpPr/>
      </dsp:nvSpPr>
      <dsp:spPr>
        <a:xfrm>
          <a:off x="460128" y="312440"/>
          <a:ext cx="5580684" cy="62520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63500" rIns="63500" bIns="63500" numCol="1" spcCol="1270" anchor="ctr" anchorCtr="0">
          <a:noAutofit/>
        </a:bodyPr>
        <a:lstStyle/>
        <a:p>
          <a:pPr marL="0" lvl="0" indent="0" algn="l" defTabSz="1111250">
            <a:lnSpc>
              <a:spcPct val="90000"/>
            </a:lnSpc>
            <a:spcBef>
              <a:spcPct val="0"/>
            </a:spcBef>
            <a:spcAft>
              <a:spcPct val="35000"/>
            </a:spcAft>
            <a:buNone/>
          </a:pPr>
          <a:r>
            <a:rPr lang="de-DE" sz="2500" kern="1200" dirty="0"/>
            <a:t>Leseexperiment – Selbstversuch</a:t>
          </a:r>
        </a:p>
      </dsp:txBody>
      <dsp:txXfrm>
        <a:off x="460128" y="312440"/>
        <a:ext cx="5580684" cy="625205"/>
      </dsp:txXfrm>
    </dsp:sp>
    <dsp:sp modelId="{985715A8-3EC3-43CD-B458-1039052A64F5}">
      <dsp:nvSpPr>
        <dsp:cNvPr id="0" name=""/>
        <dsp:cNvSpPr/>
      </dsp:nvSpPr>
      <dsp:spPr>
        <a:xfrm>
          <a:off x="69375" y="234289"/>
          <a:ext cx="781507" cy="781507"/>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685088-0123-4404-BE32-6D4BE4296AEC}">
      <dsp:nvSpPr>
        <dsp:cNvPr id="0" name=""/>
        <dsp:cNvSpPr/>
      </dsp:nvSpPr>
      <dsp:spPr>
        <a:xfrm>
          <a:off x="818573" y="1250411"/>
          <a:ext cx="5222240" cy="625205"/>
        </a:xfrm>
        <a:prstGeom prst="rect">
          <a:avLst/>
        </a:prstGeom>
        <a:solidFill>
          <a:schemeClr val="accent5">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63500" rIns="63500" bIns="63500" numCol="1" spcCol="1270" anchor="ctr" anchorCtr="0">
          <a:noAutofit/>
        </a:bodyPr>
        <a:lstStyle/>
        <a:p>
          <a:pPr marL="0" lvl="0" indent="0" algn="l" defTabSz="1111250">
            <a:lnSpc>
              <a:spcPct val="90000"/>
            </a:lnSpc>
            <a:spcBef>
              <a:spcPct val="0"/>
            </a:spcBef>
            <a:spcAft>
              <a:spcPct val="35000"/>
            </a:spcAft>
            <a:buNone/>
          </a:pPr>
          <a:r>
            <a:rPr lang="de-DE" sz="2500" kern="1200" dirty="0"/>
            <a:t>Leseflüssigkeit und Textverständnis</a:t>
          </a:r>
        </a:p>
      </dsp:txBody>
      <dsp:txXfrm>
        <a:off x="818573" y="1250411"/>
        <a:ext cx="5222240" cy="625205"/>
      </dsp:txXfrm>
    </dsp:sp>
    <dsp:sp modelId="{FFEE5BD3-5A5A-4B46-AA7D-6E5568F743CD}">
      <dsp:nvSpPr>
        <dsp:cNvPr id="0" name=""/>
        <dsp:cNvSpPr/>
      </dsp:nvSpPr>
      <dsp:spPr>
        <a:xfrm>
          <a:off x="427819" y="1172260"/>
          <a:ext cx="781507" cy="781507"/>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sp>
    <dsp:sp modelId="{88CE59A4-FB31-44C7-816D-08F23362CDAF}">
      <dsp:nvSpPr>
        <dsp:cNvPr id="0" name=""/>
        <dsp:cNvSpPr/>
      </dsp:nvSpPr>
      <dsp:spPr>
        <a:xfrm>
          <a:off x="818573" y="2188382"/>
          <a:ext cx="5222240" cy="625205"/>
        </a:xfrm>
        <a:prstGeom prst="rect">
          <a:avLst/>
        </a:prstGeom>
        <a:solidFill>
          <a:schemeClr val="accent5">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63500" rIns="63500" bIns="63500" numCol="1" spcCol="1270" anchor="ctr" anchorCtr="0">
          <a:noAutofit/>
        </a:bodyPr>
        <a:lstStyle/>
        <a:p>
          <a:pPr marL="0" lvl="0" indent="0" algn="l" defTabSz="1111250">
            <a:lnSpc>
              <a:spcPct val="90000"/>
            </a:lnSpc>
            <a:spcBef>
              <a:spcPct val="0"/>
            </a:spcBef>
            <a:spcAft>
              <a:spcPct val="35000"/>
            </a:spcAft>
            <a:buNone/>
          </a:pPr>
          <a:r>
            <a:rPr lang="de-DE" sz="2500" kern="1200" dirty="0"/>
            <a:t>Lautlese-Verfahren</a:t>
          </a:r>
        </a:p>
      </dsp:txBody>
      <dsp:txXfrm>
        <a:off x="818573" y="2188382"/>
        <a:ext cx="5222240" cy="625205"/>
      </dsp:txXfrm>
    </dsp:sp>
    <dsp:sp modelId="{F7E35D07-A394-48C7-BAD5-BA555A2639FD}">
      <dsp:nvSpPr>
        <dsp:cNvPr id="0" name=""/>
        <dsp:cNvSpPr/>
      </dsp:nvSpPr>
      <dsp:spPr>
        <a:xfrm>
          <a:off x="427819" y="2110232"/>
          <a:ext cx="781507" cy="781507"/>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sp>
    <dsp:sp modelId="{5FA35AB4-F981-413A-A496-FD0C30966A7B}">
      <dsp:nvSpPr>
        <dsp:cNvPr id="0" name=""/>
        <dsp:cNvSpPr/>
      </dsp:nvSpPr>
      <dsp:spPr>
        <a:xfrm>
          <a:off x="460128" y="3126353"/>
          <a:ext cx="5580684" cy="625205"/>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63500" rIns="63500" bIns="63500" numCol="1" spcCol="1270" anchor="ctr" anchorCtr="0">
          <a:noAutofit/>
        </a:bodyPr>
        <a:lstStyle/>
        <a:p>
          <a:pPr marL="0" lvl="0" indent="0" algn="l" defTabSz="1111250">
            <a:lnSpc>
              <a:spcPct val="90000"/>
            </a:lnSpc>
            <a:spcBef>
              <a:spcPct val="0"/>
            </a:spcBef>
            <a:spcAft>
              <a:spcPct val="35000"/>
            </a:spcAft>
            <a:buNone/>
          </a:pPr>
          <a:r>
            <a:rPr lang="de-DE" sz="2500" kern="1200" dirty="0"/>
            <a:t>Lesen durch Hören</a:t>
          </a:r>
        </a:p>
      </dsp:txBody>
      <dsp:txXfrm>
        <a:off x="460128" y="3126353"/>
        <a:ext cx="5580684" cy="625205"/>
      </dsp:txXfrm>
    </dsp:sp>
    <dsp:sp modelId="{E7CFEE80-141C-4710-8453-72390C5004A3}">
      <dsp:nvSpPr>
        <dsp:cNvPr id="0" name=""/>
        <dsp:cNvSpPr/>
      </dsp:nvSpPr>
      <dsp:spPr>
        <a:xfrm>
          <a:off x="69375" y="3048203"/>
          <a:ext cx="781507" cy="781507"/>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FC148-DA30-49AD-919F-B7E1E4474635}">
      <dsp:nvSpPr>
        <dsp:cNvPr id="0" name=""/>
        <dsp:cNvSpPr/>
      </dsp:nvSpPr>
      <dsp:spPr>
        <a:xfrm>
          <a:off x="3611006" y="2190988"/>
          <a:ext cx="2677874" cy="2677874"/>
        </a:xfrm>
        <a:prstGeom prst="gear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de-DE" sz="3700" kern="1200" dirty="0"/>
            <a:t>Text</a:t>
          </a:r>
        </a:p>
      </dsp:txBody>
      <dsp:txXfrm>
        <a:off x="4149378" y="2818267"/>
        <a:ext cx="1601130" cy="1376483"/>
      </dsp:txXfrm>
    </dsp:sp>
    <dsp:sp modelId="{FE419ED1-9FF6-4942-BC78-962C46BBAFEA}">
      <dsp:nvSpPr>
        <dsp:cNvPr id="0" name=""/>
        <dsp:cNvSpPr/>
      </dsp:nvSpPr>
      <dsp:spPr>
        <a:xfrm>
          <a:off x="2052970" y="1558036"/>
          <a:ext cx="1947545" cy="1947545"/>
        </a:xfrm>
        <a:prstGeom prst="gear6">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de-DE" sz="3700" kern="1200" dirty="0"/>
            <a:t>Satz</a:t>
          </a:r>
        </a:p>
      </dsp:txBody>
      <dsp:txXfrm>
        <a:off x="2543270" y="2051300"/>
        <a:ext cx="966945" cy="961017"/>
      </dsp:txXfrm>
    </dsp:sp>
    <dsp:sp modelId="{5A8BD51B-5DBA-4780-AA98-0BFBF9E5BC0E}">
      <dsp:nvSpPr>
        <dsp:cNvPr id="0" name=""/>
        <dsp:cNvSpPr/>
      </dsp:nvSpPr>
      <dsp:spPr>
        <a:xfrm rot="20700000">
          <a:off x="3143794" y="214428"/>
          <a:ext cx="1908196" cy="1908196"/>
        </a:xfrm>
        <a:prstGeom prst="gear6">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de-DE" sz="3700" kern="1200" dirty="0"/>
            <a:t>Wort</a:t>
          </a:r>
        </a:p>
      </dsp:txBody>
      <dsp:txXfrm rot="-20700000">
        <a:off x="3562318" y="632952"/>
        <a:ext cx="1071149" cy="1071149"/>
      </dsp:txXfrm>
    </dsp:sp>
    <dsp:sp modelId="{44298448-B30E-498C-8E6E-0F98AB6C89B2}">
      <dsp:nvSpPr>
        <dsp:cNvPr id="0" name=""/>
        <dsp:cNvSpPr/>
      </dsp:nvSpPr>
      <dsp:spPr>
        <a:xfrm>
          <a:off x="3412570" y="1782637"/>
          <a:ext cx="3427679" cy="3427679"/>
        </a:xfrm>
        <a:prstGeom prst="circularArrow">
          <a:avLst>
            <a:gd name="adj1" fmla="val 4688"/>
            <a:gd name="adj2" fmla="val 299029"/>
            <a:gd name="adj3" fmla="val 2530217"/>
            <a:gd name="adj4" fmla="val 15831333"/>
            <a:gd name="adj5" fmla="val 546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BE4D6B6-A91E-4040-84B9-9958333404DF}">
      <dsp:nvSpPr>
        <dsp:cNvPr id="0" name=""/>
        <dsp:cNvSpPr/>
      </dsp:nvSpPr>
      <dsp:spPr>
        <a:xfrm>
          <a:off x="1708064" y="1124223"/>
          <a:ext cx="2490423" cy="2490423"/>
        </a:xfrm>
        <a:prstGeom prst="leftCircularArrow">
          <a:avLst>
            <a:gd name="adj1" fmla="val 6452"/>
            <a:gd name="adj2" fmla="val 429999"/>
            <a:gd name="adj3" fmla="val 10489124"/>
            <a:gd name="adj4" fmla="val 14837806"/>
            <a:gd name="adj5" fmla="val 7527"/>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971EA4A-2B4B-4CE6-86F3-6540A32846D0}">
      <dsp:nvSpPr>
        <dsp:cNvPr id="0" name=""/>
        <dsp:cNvSpPr/>
      </dsp:nvSpPr>
      <dsp:spPr>
        <a:xfrm>
          <a:off x="2702409" y="-206433"/>
          <a:ext cx="2685177" cy="2685177"/>
        </a:xfrm>
        <a:prstGeom prst="circularArrow">
          <a:avLst>
            <a:gd name="adj1" fmla="val 5984"/>
            <a:gd name="adj2" fmla="val 394124"/>
            <a:gd name="adj3" fmla="val 13313824"/>
            <a:gd name="adj4" fmla="val 10508221"/>
            <a:gd name="adj5" fmla="val 6981"/>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0CB3C-A096-41ED-B53A-E0476222EEF6}">
      <dsp:nvSpPr>
        <dsp:cNvPr id="0" name=""/>
        <dsp:cNvSpPr/>
      </dsp:nvSpPr>
      <dsp:spPr>
        <a:xfrm>
          <a:off x="1190" y="793"/>
          <a:ext cx="2539007" cy="15234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Automatisierung, Schnelligkeit, Genauigkeit, Segmentierungsfähigkeit</a:t>
          </a:r>
        </a:p>
      </dsp:txBody>
      <dsp:txXfrm>
        <a:off x="45809" y="45412"/>
        <a:ext cx="2449769" cy="1434166"/>
      </dsp:txXfrm>
    </dsp:sp>
    <dsp:sp modelId="{67E415F4-13AC-4F8F-B126-B3B6D228E761}">
      <dsp:nvSpPr>
        <dsp:cNvPr id="0" name=""/>
        <dsp:cNvSpPr/>
      </dsp:nvSpPr>
      <dsp:spPr>
        <a:xfrm>
          <a:off x="2763631" y="447659"/>
          <a:ext cx="538269" cy="62967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dirty="0"/>
        </a:p>
      </dsp:txBody>
      <dsp:txXfrm>
        <a:off x="2763631" y="573594"/>
        <a:ext cx="376788" cy="377803"/>
      </dsp:txXfrm>
    </dsp:sp>
    <dsp:sp modelId="{1E258779-DEA5-4D7D-B41A-B32669FA341F}">
      <dsp:nvSpPr>
        <dsp:cNvPr id="0" name=""/>
        <dsp:cNvSpPr/>
      </dsp:nvSpPr>
      <dsp:spPr>
        <a:xfrm>
          <a:off x="3555801" y="793"/>
          <a:ext cx="2539007" cy="1523404"/>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Flüssige Wort- und Satzerkennung</a:t>
          </a:r>
        </a:p>
      </dsp:txBody>
      <dsp:txXfrm>
        <a:off x="3600420" y="45412"/>
        <a:ext cx="2449769" cy="1434166"/>
      </dsp:txXfrm>
    </dsp:sp>
    <dsp:sp modelId="{C4F98AE5-4BCD-4C1C-9127-800BA06109C6}">
      <dsp:nvSpPr>
        <dsp:cNvPr id="0" name=""/>
        <dsp:cNvSpPr/>
      </dsp:nvSpPr>
      <dsp:spPr>
        <a:xfrm rot="5400000">
          <a:off x="4556170" y="1701928"/>
          <a:ext cx="538269" cy="629673"/>
        </a:xfrm>
        <a:prstGeom prst="righ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dirty="0"/>
        </a:p>
      </dsp:txBody>
      <dsp:txXfrm rot="-5400000">
        <a:off x="4636404" y="1747630"/>
        <a:ext cx="377803" cy="376788"/>
      </dsp:txXfrm>
    </dsp:sp>
    <dsp:sp modelId="{3B5DDD69-62AC-42F7-845E-F651230E6BCB}">
      <dsp:nvSpPr>
        <dsp:cNvPr id="0" name=""/>
        <dsp:cNvSpPr/>
      </dsp:nvSpPr>
      <dsp:spPr>
        <a:xfrm>
          <a:off x="3555801" y="2539801"/>
          <a:ext cx="2539007" cy="1523404"/>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Mentale Entlastung</a:t>
          </a:r>
        </a:p>
      </dsp:txBody>
      <dsp:txXfrm>
        <a:off x="3600420" y="2584420"/>
        <a:ext cx="2449769" cy="1434166"/>
      </dsp:txXfrm>
    </dsp:sp>
    <dsp:sp modelId="{90AEC3A0-A10A-4F74-A052-7969046C6BAE}">
      <dsp:nvSpPr>
        <dsp:cNvPr id="0" name=""/>
        <dsp:cNvSpPr/>
      </dsp:nvSpPr>
      <dsp:spPr>
        <a:xfrm rot="10800000">
          <a:off x="2794099" y="2986666"/>
          <a:ext cx="538269" cy="629673"/>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dirty="0"/>
        </a:p>
      </dsp:txBody>
      <dsp:txXfrm rot="10800000">
        <a:off x="2955580" y="3112601"/>
        <a:ext cx="376788" cy="377803"/>
      </dsp:txXfrm>
    </dsp:sp>
    <dsp:sp modelId="{CC58E254-F5D8-43B2-862E-39907503E54B}">
      <dsp:nvSpPr>
        <dsp:cNvPr id="0" name=""/>
        <dsp:cNvSpPr/>
      </dsp:nvSpPr>
      <dsp:spPr>
        <a:xfrm>
          <a:off x="1190" y="2539801"/>
          <a:ext cx="2539007" cy="1523404"/>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Kognitive Ressourcen frei für das Textverstehen</a:t>
          </a:r>
        </a:p>
      </dsp:txBody>
      <dsp:txXfrm>
        <a:off x="45809" y="2584420"/>
        <a:ext cx="2449769" cy="14341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AA44-BD90-496B-BA43-6A0CF723E037}">
      <dsp:nvSpPr>
        <dsp:cNvPr id="0" name=""/>
        <dsp:cNvSpPr/>
      </dsp:nvSpPr>
      <dsp:spPr>
        <a:xfrm>
          <a:off x="639045" y="0"/>
          <a:ext cx="7242516" cy="40640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73B5CE-8F35-4090-B795-8DC3FB3C63BF}">
      <dsp:nvSpPr>
        <dsp:cNvPr id="0" name=""/>
        <dsp:cNvSpPr/>
      </dsp:nvSpPr>
      <dsp:spPr>
        <a:xfrm>
          <a:off x="790" y="1219199"/>
          <a:ext cx="2699329" cy="1625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de-DE" sz="3100" kern="1200" dirty="0"/>
            <a:t>Dekodieren</a:t>
          </a:r>
        </a:p>
      </dsp:txBody>
      <dsp:txXfrm>
        <a:off x="80145" y="1298554"/>
        <a:ext cx="2540619" cy="1466890"/>
      </dsp:txXfrm>
    </dsp:sp>
    <dsp:sp modelId="{DCD462FF-6DB1-4ECF-9558-C387908A13E2}">
      <dsp:nvSpPr>
        <dsp:cNvPr id="0" name=""/>
        <dsp:cNvSpPr/>
      </dsp:nvSpPr>
      <dsp:spPr>
        <a:xfrm>
          <a:off x="2910639" y="1219199"/>
          <a:ext cx="2699329" cy="162560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de-DE" sz="3100" kern="1200" dirty="0"/>
            <a:t>Leseflüssigkeit</a:t>
          </a:r>
        </a:p>
      </dsp:txBody>
      <dsp:txXfrm>
        <a:off x="2989994" y="1298554"/>
        <a:ext cx="2540619" cy="1466890"/>
      </dsp:txXfrm>
    </dsp:sp>
    <dsp:sp modelId="{EEA45172-979A-412A-AC2B-8413F42401D0}">
      <dsp:nvSpPr>
        <dsp:cNvPr id="0" name=""/>
        <dsp:cNvSpPr/>
      </dsp:nvSpPr>
      <dsp:spPr>
        <a:xfrm>
          <a:off x="5820487" y="1219199"/>
          <a:ext cx="2699329" cy="16256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de-DE" sz="3100" kern="1200" dirty="0"/>
            <a:t>Leseverstehen</a:t>
          </a:r>
        </a:p>
      </dsp:txBody>
      <dsp:txXfrm>
        <a:off x="5899842" y="1298554"/>
        <a:ext cx="2540619" cy="14668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221A3-0760-4A86-BAE7-216FAECEEE72}">
      <dsp:nvSpPr>
        <dsp:cNvPr id="0" name=""/>
        <dsp:cNvSpPr/>
      </dsp:nvSpPr>
      <dsp:spPr>
        <a:xfrm rot="5400000">
          <a:off x="294081" y="1889164"/>
          <a:ext cx="877169" cy="1459591"/>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5A5301-5695-4C63-BEE0-E7775D460216}">
      <dsp:nvSpPr>
        <dsp:cNvPr id="0" name=""/>
        <dsp:cNvSpPr/>
      </dsp:nvSpPr>
      <dsp:spPr>
        <a:xfrm>
          <a:off x="147660" y="2325267"/>
          <a:ext cx="1317727" cy="115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e-DE" sz="2400" b="1" kern="1200" dirty="0">
              <a:solidFill>
                <a:srgbClr val="8064A2"/>
              </a:solidFill>
            </a:rPr>
            <a:t>Learning to read</a:t>
          </a:r>
        </a:p>
      </dsp:txBody>
      <dsp:txXfrm>
        <a:off x="147660" y="2325267"/>
        <a:ext cx="1317727" cy="1155065"/>
      </dsp:txXfrm>
    </dsp:sp>
    <dsp:sp modelId="{885EBD26-9E91-4221-9D67-9DF8E790FCED}">
      <dsp:nvSpPr>
        <dsp:cNvPr id="0" name=""/>
        <dsp:cNvSpPr/>
      </dsp:nvSpPr>
      <dsp:spPr>
        <a:xfrm>
          <a:off x="1216759" y="1781707"/>
          <a:ext cx="248627" cy="248627"/>
        </a:xfrm>
        <a:prstGeom prst="triangle">
          <a:avLst>
            <a:gd name="adj" fmla="val 100000"/>
          </a:avLst>
        </a:prstGeom>
        <a:solidFill>
          <a:schemeClr val="accent4">
            <a:hueOff val="-558096"/>
            <a:satOff val="3362"/>
            <a:lumOff val="270"/>
            <a:alphaOff val="0"/>
          </a:schemeClr>
        </a:solidFill>
        <a:ln w="25400" cap="flat" cmpd="sng" algn="ctr">
          <a:solidFill>
            <a:schemeClr val="accent4">
              <a:hueOff val="-558096"/>
              <a:satOff val="3362"/>
              <a:lumOff val="2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BA5325-AFCC-43E9-B0C3-43E321A21AC2}">
      <dsp:nvSpPr>
        <dsp:cNvPr id="0" name=""/>
        <dsp:cNvSpPr/>
      </dsp:nvSpPr>
      <dsp:spPr>
        <a:xfrm rot="5400000">
          <a:off x="1907237" y="1489987"/>
          <a:ext cx="877169" cy="1459591"/>
        </a:xfrm>
        <a:prstGeom prst="corner">
          <a:avLst>
            <a:gd name="adj1" fmla="val 16120"/>
            <a:gd name="adj2" fmla="val 16110"/>
          </a:avLst>
        </a:prstGeom>
        <a:solidFill>
          <a:schemeClr val="accent4">
            <a:hueOff val="-1116192"/>
            <a:satOff val="6725"/>
            <a:lumOff val="539"/>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FD18F-5F18-4EE2-81B5-3F9B3CBA9569}">
      <dsp:nvSpPr>
        <dsp:cNvPr id="0" name=""/>
        <dsp:cNvSpPr/>
      </dsp:nvSpPr>
      <dsp:spPr>
        <a:xfrm>
          <a:off x="1760815" y="1926090"/>
          <a:ext cx="1317727" cy="115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e-DE" sz="2400" kern="1200" dirty="0"/>
            <a:t>…</a:t>
          </a:r>
        </a:p>
      </dsp:txBody>
      <dsp:txXfrm>
        <a:off x="1760815" y="1926090"/>
        <a:ext cx="1317727" cy="1155065"/>
      </dsp:txXfrm>
    </dsp:sp>
    <dsp:sp modelId="{26D7F18B-BD16-42A8-9EF7-580449BC1115}">
      <dsp:nvSpPr>
        <dsp:cNvPr id="0" name=""/>
        <dsp:cNvSpPr/>
      </dsp:nvSpPr>
      <dsp:spPr>
        <a:xfrm>
          <a:off x="2829915" y="1382530"/>
          <a:ext cx="248627" cy="248627"/>
        </a:xfrm>
        <a:prstGeom prst="triangle">
          <a:avLst>
            <a:gd name="adj" fmla="val 100000"/>
          </a:avLst>
        </a:prstGeom>
        <a:solidFill>
          <a:schemeClr val="accent4">
            <a:hueOff val="-1674289"/>
            <a:satOff val="10087"/>
            <a:lumOff val="809"/>
            <a:alphaOff val="0"/>
          </a:schemeClr>
        </a:solidFill>
        <a:ln w="25400" cap="flat" cmpd="sng" algn="ctr">
          <a:solidFill>
            <a:schemeClr val="accent4">
              <a:hueOff val="-1674289"/>
              <a:satOff val="10087"/>
              <a:lumOff val="8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552AF-4D71-440D-968B-B7B587DE9F0E}">
      <dsp:nvSpPr>
        <dsp:cNvPr id="0" name=""/>
        <dsp:cNvSpPr/>
      </dsp:nvSpPr>
      <dsp:spPr>
        <a:xfrm rot="5400000">
          <a:off x="3520392" y="1090810"/>
          <a:ext cx="877169" cy="1459591"/>
        </a:xfrm>
        <a:prstGeom prst="corner">
          <a:avLst>
            <a:gd name="adj1" fmla="val 16120"/>
            <a:gd name="adj2" fmla="val 1611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18C89C-0574-45C8-A0E6-BA36AD2FB0E5}">
      <dsp:nvSpPr>
        <dsp:cNvPr id="0" name=""/>
        <dsp:cNvSpPr/>
      </dsp:nvSpPr>
      <dsp:spPr>
        <a:xfrm>
          <a:off x="3373971" y="1526913"/>
          <a:ext cx="1317727" cy="115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e-DE" sz="2400" kern="1200" dirty="0"/>
            <a:t>…</a:t>
          </a:r>
        </a:p>
      </dsp:txBody>
      <dsp:txXfrm>
        <a:off x="3373971" y="1526913"/>
        <a:ext cx="1317727" cy="1155065"/>
      </dsp:txXfrm>
    </dsp:sp>
    <dsp:sp modelId="{23478AC7-DCA3-40F1-BC96-E180BFA46065}">
      <dsp:nvSpPr>
        <dsp:cNvPr id="0" name=""/>
        <dsp:cNvSpPr/>
      </dsp:nvSpPr>
      <dsp:spPr>
        <a:xfrm>
          <a:off x="4443070" y="983353"/>
          <a:ext cx="248627" cy="248627"/>
        </a:xfrm>
        <a:prstGeom prst="triangle">
          <a:avLst>
            <a:gd name="adj" fmla="val 100000"/>
          </a:avLst>
        </a:prstGeom>
        <a:solidFill>
          <a:schemeClr val="accent4">
            <a:hueOff val="-2790481"/>
            <a:satOff val="16812"/>
            <a:lumOff val="1348"/>
            <a:alphaOff val="0"/>
          </a:schemeClr>
        </a:solidFill>
        <a:ln w="25400" cap="flat" cmpd="sng" algn="ctr">
          <a:solidFill>
            <a:schemeClr val="accent4">
              <a:hueOff val="-2790481"/>
              <a:satOff val="16812"/>
              <a:lumOff val="13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21A780-69B4-4898-B615-90F6584B6789}">
      <dsp:nvSpPr>
        <dsp:cNvPr id="0" name=""/>
        <dsp:cNvSpPr/>
      </dsp:nvSpPr>
      <dsp:spPr>
        <a:xfrm rot="5400000">
          <a:off x="5133547" y="691633"/>
          <a:ext cx="877169" cy="1459591"/>
        </a:xfrm>
        <a:prstGeom prst="corner">
          <a:avLst>
            <a:gd name="adj1" fmla="val 16120"/>
            <a:gd name="adj2" fmla="val 16110"/>
          </a:avLst>
        </a:prstGeom>
        <a:solidFill>
          <a:schemeClr val="accent4">
            <a:hueOff val="-3348577"/>
            <a:satOff val="20174"/>
            <a:lumOff val="1617"/>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D8F97E-00A9-41B3-A045-C18181216209}">
      <dsp:nvSpPr>
        <dsp:cNvPr id="0" name=""/>
        <dsp:cNvSpPr/>
      </dsp:nvSpPr>
      <dsp:spPr>
        <a:xfrm>
          <a:off x="4987126" y="1127736"/>
          <a:ext cx="1317727" cy="115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e-DE" sz="2400" kern="1200" dirty="0"/>
            <a:t>…</a:t>
          </a:r>
        </a:p>
      </dsp:txBody>
      <dsp:txXfrm>
        <a:off x="4987126" y="1127736"/>
        <a:ext cx="1317727" cy="1155065"/>
      </dsp:txXfrm>
    </dsp:sp>
    <dsp:sp modelId="{F8125F36-563E-48CC-8726-7B78B812AC24}">
      <dsp:nvSpPr>
        <dsp:cNvPr id="0" name=""/>
        <dsp:cNvSpPr/>
      </dsp:nvSpPr>
      <dsp:spPr>
        <a:xfrm>
          <a:off x="6056225" y="584176"/>
          <a:ext cx="248627" cy="248627"/>
        </a:xfrm>
        <a:prstGeom prst="triangle">
          <a:avLst>
            <a:gd name="adj" fmla="val 100000"/>
          </a:avLst>
        </a:prstGeom>
        <a:solidFill>
          <a:schemeClr val="accent4">
            <a:hueOff val="-3906673"/>
            <a:satOff val="23537"/>
            <a:lumOff val="1887"/>
            <a:alphaOff val="0"/>
          </a:schemeClr>
        </a:solidFill>
        <a:ln w="25400" cap="flat" cmpd="sng" algn="ctr">
          <a:solidFill>
            <a:schemeClr val="accent4">
              <a:hueOff val="-3906673"/>
              <a:satOff val="23537"/>
              <a:lumOff val="18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B0E253-6BEA-4B5C-BF72-A8B5473F7F75}">
      <dsp:nvSpPr>
        <dsp:cNvPr id="0" name=""/>
        <dsp:cNvSpPr/>
      </dsp:nvSpPr>
      <dsp:spPr>
        <a:xfrm rot="5400000">
          <a:off x="6746703" y="292456"/>
          <a:ext cx="877169" cy="1459591"/>
        </a:xfrm>
        <a:prstGeom prst="corner">
          <a:avLst>
            <a:gd name="adj1" fmla="val 16120"/>
            <a:gd name="adj2" fmla="val 1611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1B254D-35EA-491E-808C-5CD29207BCA7}">
      <dsp:nvSpPr>
        <dsp:cNvPr id="0" name=""/>
        <dsp:cNvSpPr/>
      </dsp:nvSpPr>
      <dsp:spPr>
        <a:xfrm>
          <a:off x="6600281" y="728560"/>
          <a:ext cx="1317727" cy="115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e-DE" sz="2400" b="1" kern="1200" dirty="0">
              <a:solidFill>
                <a:srgbClr val="4BACC6"/>
              </a:solidFill>
            </a:rPr>
            <a:t>Reading to learn</a:t>
          </a:r>
        </a:p>
      </dsp:txBody>
      <dsp:txXfrm>
        <a:off x="6600281" y="728560"/>
        <a:ext cx="1317727" cy="11550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AFCD1-2A49-4BAA-B935-433A7A3A0077}">
      <dsp:nvSpPr>
        <dsp:cNvPr id="0" name=""/>
        <dsp:cNvSpPr/>
      </dsp:nvSpPr>
      <dsp:spPr>
        <a:xfrm>
          <a:off x="0" y="0"/>
          <a:ext cx="6930770" cy="69991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de-DE" altLang="de-DE" sz="1800" kern="1200" dirty="0"/>
            <a:t>Tandem-Bildung: Jeweils ein (lese)stärkerer und ein schwächerer Lernender lesen gemeinsam synchron.</a:t>
          </a:r>
          <a:endParaRPr lang="de-DE" sz="1800" kern="1200" dirty="0"/>
        </a:p>
      </dsp:txBody>
      <dsp:txXfrm>
        <a:off x="20500" y="20500"/>
        <a:ext cx="6093613" cy="658917"/>
      </dsp:txXfrm>
    </dsp:sp>
    <dsp:sp modelId="{702C331D-F16F-4A7D-9D4B-A6F09C63A6A0}">
      <dsp:nvSpPr>
        <dsp:cNvPr id="0" name=""/>
        <dsp:cNvSpPr/>
      </dsp:nvSpPr>
      <dsp:spPr>
        <a:xfrm>
          <a:off x="517557" y="797128"/>
          <a:ext cx="6930770" cy="699917"/>
        </a:xfrm>
        <a:prstGeom prst="roundRect">
          <a:avLst>
            <a:gd name="adj" fmla="val 10000"/>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altLang="de-DE" sz="1800" kern="1200" dirty="0"/>
            <a:t>Auf ein Zeichen beginnen beide laut zu lesen.</a:t>
          </a:r>
        </a:p>
      </dsp:txBody>
      <dsp:txXfrm>
        <a:off x="538057" y="817628"/>
        <a:ext cx="5917265" cy="658917"/>
      </dsp:txXfrm>
    </dsp:sp>
    <dsp:sp modelId="{5EB4B3A2-5CA4-4016-AB80-AFFD7469B32C}">
      <dsp:nvSpPr>
        <dsp:cNvPr id="0" name=""/>
        <dsp:cNvSpPr/>
      </dsp:nvSpPr>
      <dsp:spPr>
        <a:xfrm>
          <a:off x="1035115" y="1594257"/>
          <a:ext cx="6930770" cy="699917"/>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altLang="de-DE" sz="1800" kern="1200" dirty="0"/>
            <a:t>Bei Verlesungen wird der Satz erneut gelesen.</a:t>
          </a:r>
        </a:p>
      </dsp:txBody>
      <dsp:txXfrm>
        <a:off x="1055615" y="1614757"/>
        <a:ext cx="5917265" cy="658917"/>
      </dsp:txXfrm>
    </dsp:sp>
    <dsp:sp modelId="{4F8050BB-02B3-454E-BF6C-BD9A6E01BD2F}">
      <dsp:nvSpPr>
        <dsp:cNvPr id="0" name=""/>
        <dsp:cNvSpPr/>
      </dsp:nvSpPr>
      <dsp:spPr>
        <a:xfrm>
          <a:off x="1552672" y="2391385"/>
          <a:ext cx="6930770" cy="699917"/>
        </a:xfrm>
        <a:prstGeom prst="roundRect">
          <a:avLst>
            <a:gd name="adj" fmla="val 10000"/>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altLang="de-DE" sz="1800" kern="1200" dirty="0"/>
            <a:t>Fühlt der schwächere Lernende sich sicher, liest er nach einem Signal alleine.</a:t>
          </a:r>
        </a:p>
      </dsp:txBody>
      <dsp:txXfrm>
        <a:off x="1573172" y="2411885"/>
        <a:ext cx="5917265" cy="658917"/>
      </dsp:txXfrm>
    </dsp:sp>
    <dsp:sp modelId="{336B04F1-D0AA-4C0A-8879-9C1503163B14}">
      <dsp:nvSpPr>
        <dsp:cNvPr id="0" name=""/>
        <dsp:cNvSpPr/>
      </dsp:nvSpPr>
      <dsp:spPr>
        <a:xfrm>
          <a:off x="2070230" y="3188514"/>
          <a:ext cx="6930770" cy="699917"/>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altLang="de-DE" sz="1800" kern="1200" dirty="0"/>
            <a:t>Der Text muss mindestens 4 x gelesen werden. - Zeit: 3 x pro Woche jeweils 20 Minuten.</a:t>
          </a:r>
        </a:p>
      </dsp:txBody>
      <dsp:txXfrm>
        <a:off x="2090730" y="3209014"/>
        <a:ext cx="5917265" cy="658917"/>
      </dsp:txXfrm>
    </dsp:sp>
    <dsp:sp modelId="{CC4948D2-F482-45FA-917E-068163BC9771}">
      <dsp:nvSpPr>
        <dsp:cNvPr id="0" name=""/>
        <dsp:cNvSpPr/>
      </dsp:nvSpPr>
      <dsp:spPr>
        <a:xfrm>
          <a:off x="6475823" y="511328"/>
          <a:ext cx="454946" cy="454946"/>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de-DE" sz="2000" kern="1200" dirty="0"/>
        </a:p>
      </dsp:txBody>
      <dsp:txXfrm>
        <a:off x="6578186" y="511328"/>
        <a:ext cx="250220" cy="342347"/>
      </dsp:txXfrm>
    </dsp:sp>
    <dsp:sp modelId="{003EAEB2-0097-4131-80CA-03A17BD61F46}">
      <dsp:nvSpPr>
        <dsp:cNvPr id="0" name=""/>
        <dsp:cNvSpPr/>
      </dsp:nvSpPr>
      <dsp:spPr>
        <a:xfrm>
          <a:off x="6993380" y="1308457"/>
          <a:ext cx="454946" cy="454946"/>
        </a:xfrm>
        <a:prstGeom prst="downArrow">
          <a:avLst>
            <a:gd name="adj1" fmla="val 55000"/>
            <a:gd name="adj2" fmla="val 45000"/>
          </a:avLst>
        </a:prstGeom>
        <a:solidFill>
          <a:schemeClr val="accent4">
            <a:tint val="40000"/>
            <a:alpha val="90000"/>
            <a:hueOff val="-1315237"/>
            <a:satOff val="7386"/>
            <a:lumOff val="469"/>
            <a:alphaOff val="0"/>
          </a:schemeClr>
        </a:solidFill>
        <a:ln w="25400" cap="flat" cmpd="sng" algn="ctr">
          <a:solidFill>
            <a:schemeClr val="accent4">
              <a:tint val="40000"/>
              <a:alpha val="90000"/>
              <a:hueOff val="-1315237"/>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de-DE" sz="2000" kern="1200" dirty="0"/>
        </a:p>
      </dsp:txBody>
      <dsp:txXfrm>
        <a:off x="7095743" y="1308457"/>
        <a:ext cx="250220" cy="342347"/>
      </dsp:txXfrm>
    </dsp:sp>
    <dsp:sp modelId="{6044D9CA-FFFC-44EF-9120-3D76221A7208}">
      <dsp:nvSpPr>
        <dsp:cNvPr id="0" name=""/>
        <dsp:cNvSpPr/>
      </dsp:nvSpPr>
      <dsp:spPr>
        <a:xfrm>
          <a:off x="7510938" y="2093920"/>
          <a:ext cx="454946" cy="454946"/>
        </a:xfrm>
        <a:prstGeom prst="downArrow">
          <a:avLst>
            <a:gd name="adj1" fmla="val 55000"/>
            <a:gd name="adj2" fmla="val 45000"/>
          </a:avLst>
        </a:prstGeom>
        <a:solidFill>
          <a:schemeClr val="accent4">
            <a:tint val="40000"/>
            <a:alpha val="90000"/>
            <a:hueOff val="-2630473"/>
            <a:satOff val="14771"/>
            <a:lumOff val="939"/>
            <a:alphaOff val="0"/>
          </a:schemeClr>
        </a:solidFill>
        <a:ln w="25400" cap="flat" cmpd="sng" algn="ctr">
          <a:solidFill>
            <a:schemeClr val="accent4">
              <a:tint val="40000"/>
              <a:alpha val="90000"/>
              <a:hueOff val="-2630473"/>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de-DE" sz="2000" kern="1200" dirty="0"/>
        </a:p>
      </dsp:txBody>
      <dsp:txXfrm>
        <a:off x="7613301" y="2093920"/>
        <a:ext cx="250220" cy="342347"/>
      </dsp:txXfrm>
    </dsp:sp>
    <dsp:sp modelId="{3D9F4EF2-3395-4206-8656-3B600D137EF0}">
      <dsp:nvSpPr>
        <dsp:cNvPr id="0" name=""/>
        <dsp:cNvSpPr/>
      </dsp:nvSpPr>
      <dsp:spPr>
        <a:xfrm>
          <a:off x="8028495" y="2898826"/>
          <a:ext cx="454946" cy="454946"/>
        </a:xfrm>
        <a:prstGeom prst="downArrow">
          <a:avLst>
            <a:gd name="adj1" fmla="val 55000"/>
            <a:gd name="adj2" fmla="val 45000"/>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de-DE" sz="2000" kern="1200" dirty="0"/>
        </a:p>
      </dsp:txBody>
      <dsp:txXfrm>
        <a:off x="8130858" y="2898826"/>
        <a:ext cx="250220" cy="3423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75CAB-6112-4650-A48E-9FC629919FE1}">
      <dsp:nvSpPr>
        <dsp:cNvPr id="0" name=""/>
        <dsp:cNvSpPr/>
      </dsp:nvSpPr>
      <dsp:spPr>
        <a:xfrm>
          <a:off x="149842" y="743687"/>
          <a:ext cx="3575534" cy="1117354"/>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6822" tIns="68580" rIns="68580" bIns="6858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de-DE" altLang="de-DE" sz="1800" kern="1200" dirty="0"/>
            <a:t>Mischung aus Lautlese- und Vielleseverfahren</a:t>
          </a:r>
          <a:endParaRPr lang="de-DE" sz="1800" kern="1200" dirty="0"/>
        </a:p>
      </dsp:txBody>
      <dsp:txXfrm>
        <a:off x="149842" y="743687"/>
        <a:ext cx="3575534" cy="1117354"/>
      </dsp:txXfrm>
    </dsp:sp>
    <dsp:sp modelId="{1783EF57-5805-41E9-A91D-2CDAF3D88738}">
      <dsp:nvSpPr>
        <dsp:cNvPr id="0" name=""/>
        <dsp:cNvSpPr/>
      </dsp:nvSpPr>
      <dsp:spPr>
        <a:xfrm>
          <a:off x="861" y="582291"/>
          <a:ext cx="782148" cy="1173222"/>
        </a:xfrm>
        <a:prstGeom prst="rect">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5D9858-BC2E-4C27-8C93-0D72326EF7C4}">
      <dsp:nvSpPr>
        <dsp:cNvPr id="0" name=""/>
        <dsp:cNvSpPr/>
      </dsp:nvSpPr>
      <dsp:spPr>
        <a:xfrm>
          <a:off x="4128459" y="743687"/>
          <a:ext cx="3575534" cy="1117354"/>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6822" tIns="68580" rIns="68580" bIns="6858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de-DE" altLang="de-DE" sz="1800" kern="1200" dirty="0"/>
            <a:t>Hörbuch ersetzt den Lese-Partner und funktioniert als Lesemodell</a:t>
          </a:r>
          <a:endParaRPr lang="de-DE" sz="1800" kern="1200" dirty="0"/>
        </a:p>
      </dsp:txBody>
      <dsp:txXfrm>
        <a:off x="4128459" y="743687"/>
        <a:ext cx="3575534" cy="1117354"/>
      </dsp:txXfrm>
    </dsp:sp>
    <dsp:sp modelId="{916CE956-1BD8-46D1-965C-C4BA31386463}">
      <dsp:nvSpPr>
        <dsp:cNvPr id="0" name=""/>
        <dsp:cNvSpPr/>
      </dsp:nvSpPr>
      <dsp:spPr>
        <a:xfrm>
          <a:off x="3979479" y="582291"/>
          <a:ext cx="782148" cy="1173222"/>
        </a:xfrm>
        <a:prstGeom prst="rect">
          <a:avLst/>
        </a:prstGeom>
        <a:solidFill>
          <a:schemeClr val="accent4">
            <a:tint val="50000"/>
            <a:hueOff val="-995320"/>
            <a:satOff val="5652"/>
            <a:lumOff val="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318C3B-A8E7-4632-8C20-07851F90784B}">
      <dsp:nvSpPr>
        <dsp:cNvPr id="0" name=""/>
        <dsp:cNvSpPr/>
      </dsp:nvSpPr>
      <dsp:spPr>
        <a:xfrm>
          <a:off x="149842" y="2150312"/>
          <a:ext cx="3575534" cy="1117354"/>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6822" tIns="68580" rIns="68580" bIns="68580" numCol="1" spcCol="1270" anchor="ctr" anchorCtr="0">
          <a:noAutofit/>
        </a:bodyPr>
        <a:lstStyle/>
        <a:p>
          <a:pPr marL="0" lvl="0" indent="0" algn="l" defTabSz="800100">
            <a:lnSpc>
              <a:spcPct val="90000"/>
            </a:lnSpc>
            <a:spcBef>
              <a:spcPct val="0"/>
            </a:spcBef>
            <a:spcAft>
              <a:spcPct val="35000"/>
            </a:spcAft>
            <a:buNone/>
          </a:pPr>
          <a:r>
            <a:rPr lang="de-DE" altLang="de-DE" sz="1800" kern="1200" dirty="0"/>
            <a:t>Fördert sinngemäße Betonung beim Laut- und Leise-Lesen</a:t>
          </a:r>
        </a:p>
      </dsp:txBody>
      <dsp:txXfrm>
        <a:off x="149842" y="2150312"/>
        <a:ext cx="3575534" cy="1117354"/>
      </dsp:txXfrm>
    </dsp:sp>
    <dsp:sp modelId="{27A22CB7-BA0D-4A5B-93CF-B203D406667D}">
      <dsp:nvSpPr>
        <dsp:cNvPr id="0" name=""/>
        <dsp:cNvSpPr/>
      </dsp:nvSpPr>
      <dsp:spPr>
        <a:xfrm>
          <a:off x="861" y="1988916"/>
          <a:ext cx="782148" cy="1173222"/>
        </a:xfrm>
        <a:prstGeom prst="rect">
          <a:avLst/>
        </a:prstGeom>
        <a:solidFill>
          <a:schemeClr val="accent4">
            <a:tint val="50000"/>
            <a:hueOff val="-1990641"/>
            <a:satOff val="11305"/>
            <a:lumOff val="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054989-EF2E-44DE-A99C-31A6636BD0B9}">
      <dsp:nvSpPr>
        <dsp:cNvPr id="0" name=""/>
        <dsp:cNvSpPr/>
      </dsp:nvSpPr>
      <dsp:spPr>
        <a:xfrm>
          <a:off x="4128459" y="2150312"/>
          <a:ext cx="3575534" cy="1117354"/>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6822" tIns="68580" rIns="68580" bIns="68580" numCol="1" spcCol="1270" anchor="ctr" anchorCtr="0">
          <a:noAutofit/>
        </a:bodyPr>
        <a:lstStyle/>
        <a:p>
          <a:pPr marL="0" lvl="0" indent="0" algn="l" defTabSz="800100">
            <a:lnSpc>
              <a:spcPct val="90000"/>
            </a:lnSpc>
            <a:spcBef>
              <a:spcPct val="0"/>
            </a:spcBef>
            <a:spcAft>
              <a:spcPct val="35000"/>
            </a:spcAft>
            <a:buNone/>
          </a:pPr>
          <a:r>
            <a:rPr lang="de-DE" altLang="de-DE" sz="1800" kern="1200" dirty="0"/>
            <a:t>Schülerinnen und Schüler lesen beim Hören leise/still mit</a:t>
          </a:r>
        </a:p>
      </dsp:txBody>
      <dsp:txXfrm>
        <a:off x="4128459" y="2150312"/>
        <a:ext cx="3575534" cy="1117354"/>
      </dsp:txXfrm>
    </dsp:sp>
    <dsp:sp modelId="{ECC1A384-C444-42A3-B829-C80E5E02092E}">
      <dsp:nvSpPr>
        <dsp:cNvPr id="0" name=""/>
        <dsp:cNvSpPr/>
      </dsp:nvSpPr>
      <dsp:spPr>
        <a:xfrm>
          <a:off x="3979479" y="1988916"/>
          <a:ext cx="782148" cy="1173222"/>
        </a:xfrm>
        <a:prstGeom prst="rect">
          <a:avLst/>
        </a:prstGeom>
        <a:solidFill>
          <a:schemeClr val="accent4">
            <a:tint val="50000"/>
            <a:hueOff val="-2985961"/>
            <a:satOff val="16958"/>
            <a:lumOff val="13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B53087-04F1-4921-B6B6-DCF913C5D119}">
      <dsp:nvSpPr>
        <dsp:cNvPr id="0" name=""/>
        <dsp:cNvSpPr/>
      </dsp:nvSpPr>
      <dsp:spPr>
        <a:xfrm>
          <a:off x="2139150" y="3556937"/>
          <a:ext cx="3575534" cy="1117354"/>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6822" tIns="68580" rIns="68580" bIns="68580" numCol="1" spcCol="1270" anchor="ctr" anchorCtr="0">
          <a:noAutofit/>
        </a:bodyPr>
        <a:lstStyle/>
        <a:p>
          <a:pPr marL="0" lvl="0" indent="0" algn="l" defTabSz="800100">
            <a:lnSpc>
              <a:spcPct val="90000"/>
            </a:lnSpc>
            <a:spcBef>
              <a:spcPct val="0"/>
            </a:spcBef>
            <a:spcAft>
              <a:spcPct val="35000"/>
            </a:spcAft>
            <a:buNone/>
          </a:pPr>
          <a:r>
            <a:rPr lang="de-DE" altLang="de-DE" sz="1800" kern="1200" dirty="0"/>
            <a:t>Eignet sich vor allem für den Unterricht in Fächern wie Deutsch/Geschichte/Religion </a:t>
          </a:r>
        </a:p>
      </dsp:txBody>
      <dsp:txXfrm>
        <a:off x="2139150" y="3556937"/>
        <a:ext cx="3575534" cy="1117354"/>
      </dsp:txXfrm>
    </dsp:sp>
    <dsp:sp modelId="{722FA258-E52F-4E92-B2F3-1DDEC7A1D830}">
      <dsp:nvSpPr>
        <dsp:cNvPr id="0" name=""/>
        <dsp:cNvSpPr/>
      </dsp:nvSpPr>
      <dsp:spPr>
        <a:xfrm>
          <a:off x="1990170" y="3395542"/>
          <a:ext cx="782148" cy="1173222"/>
        </a:xfrm>
        <a:prstGeom prst="rect">
          <a:avLst/>
        </a:prstGeom>
        <a:solidFill>
          <a:schemeClr val="accent4">
            <a:tint val="50000"/>
            <a:hueOff val="-3981281"/>
            <a:satOff val="22610"/>
            <a:lumOff val="1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1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5FF8D-9311-4407-A3A9-97E1D02B18A1}" type="datetimeFigureOut">
              <a:rPr lang="en-US" smtClean="0"/>
              <a:t>9/9/2022</a:t>
            </a:fld>
            <a:endParaRPr lang="en-US"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31116-AC31-4588-BB05-E7350721AD54}" type="slidenum">
              <a:rPr lang="en-US" smtClean="0"/>
              <a:t>‹Nr.›</a:t>
            </a:fld>
            <a:endParaRPr lang="en-US" dirty="0"/>
          </a:p>
        </p:txBody>
      </p:sp>
    </p:spTree>
    <p:extLst>
      <p:ext uri="{BB962C8B-B14F-4D97-AF65-F5344CB8AC3E}">
        <p14:creationId xmlns:p14="http://schemas.microsoft.com/office/powerpoint/2010/main" val="37182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a:t>
            </a:fld>
            <a:endParaRPr lang="en-US" dirty="0"/>
          </a:p>
        </p:txBody>
      </p:sp>
    </p:spTree>
    <p:extLst>
      <p:ext uri="{BB962C8B-B14F-4D97-AF65-F5344CB8AC3E}">
        <p14:creationId xmlns:p14="http://schemas.microsoft.com/office/powerpoint/2010/main" val="248188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578E4490-90F6-4BD2-8C2B-72EC014F6A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izenplatzhalter 2">
            <a:extLst>
              <a:ext uri="{FF2B5EF4-FFF2-40B4-BE49-F238E27FC236}">
                <a16:creationId xmlns:a16="http://schemas.microsoft.com/office/drawing/2014/main" id="{BBABB338-8A6C-4E06-9F3A-8C87F9DAF4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dirty="0">
                <a:solidFill>
                  <a:srgbClr val="000000"/>
                </a:solidFill>
              </a:rPr>
              <a:t>Der Aufbau von Leseflüssigkeit ist eine </a:t>
            </a:r>
            <a:r>
              <a:rPr lang="de-DE" altLang="de-DE" b="1" dirty="0">
                <a:solidFill>
                  <a:srgbClr val="000000"/>
                </a:solidFill>
              </a:rPr>
              <a:t>durchgängige Lernaufgabe. </a:t>
            </a:r>
            <a:r>
              <a:rPr lang="de-DE" altLang="de-DE" dirty="0">
                <a:solidFill>
                  <a:srgbClr val="000000"/>
                </a:solidFill>
              </a:rPr>
              <a:t>Sie ist die Voraussetzung für jegliche kognitive Weiterverarbeitung eines Textes und gründet auf einem gut ausgebauten </a:t>
            </a:r>
            <a:r>
              <a:rPr lang="de-DE" altLang="de-DE" b="1" i="1" dirty="0">
                <a:solidFill>
                  <a:srgbClr val="000000"/>
                </a:solidFill>
              </a:rPr>
              <a:t>Sichtwortschatz.</a:t>
            </a:r>
          </a:p>
          <a:p>
            <a:pPr eaLnBrk="1" hangingPunct="1">
              <a:spcBef>
                <a:spcPct val="0"/>
              </a:spcBef>
            </a:pPr>
            <a:r>
              <a:rPr lang="de-DE" altLang="de-DE" dirty="0"/>
              <a:t>Mit dem </a:t>
            </a:r>
            <a:r>
              <a:rPr lang="de-DE" altLang="de-DE" b="1" dirty="0"/>
              <a:t>Begriff Sichtwortschatz</a:t>
            </a:r>
            <a:r>
              <a:rPr lang="de-DE" altLang="de-DE" dirty="0"/>
              <a:t> ist die Verankerung einer mentalen Verbindung von Bedeutung und schriftlicher Gestalt eines Wortes (bzw. Wortteiles) in einem Teil des Gedächtnisses gemeint. Die Kognitionspsychologie spricht auch vom „mentalen Lexikon“. Ein Wort, das nach mehrmaligem Dekodieren automatisiert erkannt wird, ist in den Sichtwortschatz aufgenommen. Der oder die Lernende kann nun mental auf direktem Wege (ohne Umweg über das Dekodieren der Buchstaben-Laut-Beziehung) auf das gespeicherte Abbild des Wortes (und den dazugehörigen mentalen Eintrag) zugreifen. </a:t>
            </a:r>
          </a:p>
          <a:p>
            <a:pPr eaLnBrk="1" hangingPunct="1">
              <a:spcBef>
                <a:spcPct val="0"/>
              </a:spcBef>
            </a:pPr>
            <a:r>
              <a:rPr lang="de-DE" altLang="de-DE" dirty="0"/>
              <a:t>Das heißt: </a:t>
            </a:r>
            <a:r>
              <a:rPr lang="de-DE" altLang="de-DE" b="1" dirty="0"/>
              <a:t>Sind die Wörter, welche für alltägliche literale Anforderungen benötigt werden, im Sichtwortschatz der Lerner/-innen verankert, müssen sie nicht mehr lautierend erlesen werden. </a:t>
            </a:r>
          </a:p>
          <a:p>
            <a:pPr eaLnBrk="1" hangingPunct="1">
              <a:spcBef>
                <a:spcPct val="0"/>
              </a:spcBef>
            </a:pPr>
            <a:r>
              <a:rPr lang="de-DE" altLang="de-DE" dirty="0"/>
              <a:t>Dies erhöht die Lesegeschwindigkeit und ist Grundlage des flüssigen Lesens.</a:t>
            </a:r>
          </a:p>
        </p:txBody>
      </p:sp>
      <p:sp>
        <p:nvSpPr>
          <p:cNvPr id="9220" name="Foliennummernplatzhalter 3">
            <a:extLst>
              <a:ext uri="{FF2B5EF4-FFF2-40B4-BE49-F238E27FC236}">
                <a16:creationId xmlns:a16="http://schemas.microsoft.com/office/drawing/2014/main" id="{CB74F54A-2ABD-45B3-93E8-032C162EA8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05A899-1290-49DB-ACCE-0AE493662796}" type="slidenum">
              <a:rPr lang="de-DE" altLang="de-DE" smtClean="0"/>
              <a:pPr/>
              <a:t>13</a:t>
            </a:fld>
            <a:endParaRPr lang="de-DE" altLang="de-DE" dirty="0"/>
          </a:p>
        </p:txBody>
      </p:sp>
    </p:spTree>
    <p:extLst>
      <p:ext uri="{BB962C8B-B14F-4D97-AF65-F5344CB8AC3E}">
        <p14:creationId xmlns:p14="http://schemas.microsoft.com/office/powerpoint/2010/main" val="722986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a:extLst>
              <a:ext uri="{FF2B5EF4-FFF2-40B4-BE49-F238E27FC236}">
                <a16:creationId xmlns:a16="http://schemas.microsoft.com/office/drawing/2014/main" id="{8B5354E6-843D-4D31-9BA8-DEF33206E4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izenplatzhalter 2">
            <a:extLst>
              <a:ext uri="{FF2B5EF4-FFF2-40B4-BE49-F238E27FC236}">
                <a16:creationId xmlns:a16="http://schemas.microsoft.com/office/drawing/2014/main" id="{C3F8E82F-162D-42F9-81CE-45AA9637FA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dirty="0"/>
              <a:t>Leseflüssigkeit ist eine wesentliche Voraussetzung, damit Schülerinnen und Schüler überhaupt zu den hierarchiehohen Anforderungen des Textverstehens kommen können. Erst wenn sie flüssig lesen können, gelingt es ihnen, die kleinräumigen Zusammenhänge zwischen Wortgruppen (Präpositionen u.a.) zu konstruieren – die „lokale Kohärenz“ herzustellen. Nur dann werden die kognitiven Ressourcen frei für die eigentlichen Aufgaben des Textverständnisses: Zusammenhänge des Textes über die Satzgrenzen hinaus zu verstehen und den Text als Ganzes aktiv konstruieren zu können, „globale Kohärenz“ herstellen. </a:t>
            </a:r>
          </a:p>
          <a:p>
            <a:pPr eaLnBrk="1" hangingPunct="1">
              <a:spcBef>
                <a:spcPct val="0"/>
              </a:spcBef>
            </a:pPr>
            <a:r>
              <a:rPr lang="de-DE" altLang="de-DE" dirty="0"/>
              <a:t>Damit dies gelingt, benötigen die Lerner ein bestimmtes Maß an Leseflüssigkeit bzw. Geschwindigkeit – ca. 80 - 100 Wörter pro Minute.</a:t>
            </a:r>
          </a:p>
          <a:p>
            <a:pPr eaLnBrk="1" hangingPunct="1">
              <a:spcBef>
                <a:spcPct val="0"/>
              </a:spcBef>
            </a:pPr>
            <a:r>
              <a:rPr lang="de-DE" altLang="de-DE" dirty="0"/>
              <a:t>(Hinweis: Der Text zum Lachen besteht aus 60 Wörtern)</a:t>
            </a:r>
          </a:p>
          <a:p>
            <a:pPr eaLnBrk="1" hangingPunct="1">
              <a:spcBef>
                <a:spcPct val="0"/>
              </a:spcBef>
            </a:pPr>
            <a:endParaRPr lang="de-DE" altLang="de-DE" dirty="0"/>
          </a:p>
          <a:p>
            <a:r>
              <a:rPr lang="de-DE" sz="1200" dirty="0"/>
              <a:t>ABER: </a:t>
            </a:r>
            <a:r>
              <a:rPr lang="de-DE" sz="1200" b="1" dirty="0"/>
              <a:t>Leseflüssigkeit schafft kein Verständnis!</a:t>
            </a:r>
            <a:r>
              <a:rPr lang="de-DE" sz="1200" dirty="0"/>
              <a:t> </a:t>
            </a:r>
          </a:p>
          <a:p>
            <a:r>
              <a:rPr lang="de-DE" sz="1200" b="1" dirty="0">
                <a:solidFill>
                  <a:srgbClr val="6689A1"/>
                </a:solidFill>
              </a:rPr>
              <a:t>Es entlastet aber das Arbeitsgedächtnis</a:t>
            </a:r>
            <a:r>
              <a:rPr lang="de-DE" sz="1200" dirty="0"/>
              <a:t>, so dass die </a:t>
            </a:r>
            <a:r>
              <a:rPr lang="de-DE" sz="1200" b="1" dirty="0">
                <a:solidFill>
                  <a:srgbClr val="6689A1"/>
                </a:solidFill>
              </a:rPr>
              <a:t>Aufmerksamkeit auf die Prozesse gelegt </a:t>
            </a:r>
            <a:r>
              <a:rPr lang="de-DE" sz="1200" dirty="0"/>
              <a:t>werden kann, die </a:t>
            </a:r>
            <a:r>
              <a:rPr lang="de-DE" sz="1200" b="1" dirty="0">
                <a:solidFill>
                  <a:srgbClr val="6689A1"/>
                </a:solidFill>
              </a:rPr>
              <a:t>für Verständnis zentral </a:t>
            </a:r>
            <a:r>
              <a:rPr lang="de-DE" sz="1200" dirty="0"/>
              <a:t>sind: </a:t>
            </a:r>
          </a:p>
          <a:p>
            <a:r>
              <a:rPr lang="de-DE" sz="1200" dirty="0"/>
              <a:t>Schlüsse ziehen, Zusammenhänge herstellen, Vorhersagen treffen, Widersprüche auflösen, Sachverhalte neu interpretieren.</a:t>
            </a:r>
          </a:p>
          <a:p>
            <a:pPr eaLnBrk="1" hangingPunct="1">
              <a:spcBef>
                <a:spcPct val="0"/>
              </a:spcBef>
            </a:pPr>
            <a:endParaRPr lang="de-DE" altLang="de-DE" dirty="0"/>
          </a:p>
        </p:txBody>
      </p:sp>
      <p:sp>
        <p:nvSpPr>
          <p:cNvPr id="11268" name="Foliennummernplatzhalter 3">
            <a:extLst>
              <a:ext uri="{FF2B5EF4-FFF2-40B4-BE49-F238E27FC236}">
                <a16:creationId xmlns:a16="http://schemas.microsoft.com/office/drawing/2014/main" id="{363CD4B9-FE95-47CD-B288-6E77631224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49D560-3582-40E3-B4B2-C65E3BD4A223}" type="slidenum">
              <a:rPr lang="de-DE" altLang="de-DE" smtClean="0"/>
              <a:pPr/>
              <a:t>14</a:t>
            </a:fld>
            <a:endParaRPr lang="de-DE" altLang="de-DE" dirty="0"/>
          </a:p>
        </p:txBody>
      </p:sp>
    </p:spTree>
    <p:extLst>
      <p:ext uri="{BB962C8B-B14F-4D97-AF65-F5344CB8AC3E}">
        <p14:creationId xmlns:p14="http://schemas.microsoft.com/office/powerpoint/2010/main" val="2155846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t>Lesbarkeitsindex – kann für jeden Text berechnet werden.</a:t>
            </a:r>
          </a:p>
          <a:p>
            <a:r>
              <a:rPr lang="de-DE" altLang="de-DE" dirty="0"/>
              <a:t>Hiermit können also Texte gefunden bzw. erstellt werden, um die Leseflüssigkeit der Lernenden zu trainieren.</a:t>
            </a:r>
          </a:p>
          <a:p>
            <a:endParaRPr lang="de-DE" altLang="de-DE" dirty="0"/>
          </a:p>
          <a:p>
            <a:r>
              <a:rPr lang="de-DE" altLang="de-DE" dirty="0"/>
              <a:t>Besprechen des Sinn von Lix:</a:t>
            </a:r>
          </a:p>
          <a:p>
            <a:r>
              <a:rPr lang="de-DE" altLang="de-DE" dirty="0"/>
              <a:t>Dieser zählt die Wörter und Sätze, ebenso wie die Satzlänge und den Anteil langer Wörter.</a:t>
            </a:r>
          </a:p>
          <a:p>
            <a:r>
              <a:rPr lang="de-DE" altLang="de-DE" dirty="0"/>
              <a:t>Allerdings fehlt hier die Berücksichtigung von Fachwortschatz. So kann beispielsweise ein Text aus einem Fachbuch einen niedrigen LIX durch kurze Sätze erlangen, obwohl sehr viele Fremd- oder Fachwörter darin enthalten sind.</a:t>
            </a:r>
          </a:p>
          <a:p>
            <a:endParaRPr lang="de-DE" altLang="de-DE" dirty="0"/>
          </a:p>
          <a:p>
            <a:r>
              <a:rPr lang="de-DE" altLang="de-DE" dirty="0"/>
              <a:t>Eine Alternative bietet „Ratte“ – veröffentlicht von der Universität Regensburg – dieser geht auch auf die dem LiX fehlenden Elemente und Wörter ein.</a:t>
            </a:r>
          </a:p>
        </p:txBody>
      </p:sp>
      <p:sp>
        <p:nvSpPr>
          <p:cNvPr id="409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546D2C6-DD22-4D73-9CE3-DF614130691F}" type="slidenum">
              <a:rPr lang="de-DE" altLang="de-DE"/>
              <a:pPr eaLnBrk="1" hangingPunct="1">
                <a:spcBef>
                  <a:spcPct val="0"/>
                </a:spcBef>
              </a:pPr>
              <a:t>15</a:t>
            </a:fld>
            <a:endParaRPr lang="de-DE" altLang="de-DE" dirty="0"/>
          </a:p>
        </p:txBody>
      </p:sp>
    </p:spTree>
    <p:extLst>
      <p:ext uri="{BB962C8B-B14F-4D97-AF65-F5344CB8AC3E}">
        <p14:creationId xmlns:p14="http://schemas.microsoft.com/office/powerpoint/2010/main" val="3385766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8A253F40-C2ED-4D72-B450-7D87D8F406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a:extLst>
              <a:ext uri="{FF2B5EF4-FFF2-40B4-BE49-F238E27FC236}">
                <a16:creationId xmlns:a16="http://schemas.microsoft.com/office/drawing/2014/main" id="{79395909-DC0B-493D-978F-C139796A1543}"/>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de-DE" altLang="de-DE" i="1" dirty="0"/>
              <a:t>Die Grenzen </a:t>
            </a:r>
            <a:r>
              <a:rPr lang="de-DE" altLang="de-DE" dirty="0"/>
              <a:t>zwischen dem Erlernen der hierarchieniedrigen Teilkompetenzen des Lesens (wie z.B. die Laut-Buchstaben-Zuordnung, Blickspanne) oder dem flüssigen Lesen (z.B. Satzglieder erkennen, Satz-Verknüpfungen) </a:t>
            </a:r>
            <a:r>
              <a:rPr lang="de-DE" altLang="de-DE" b="1" dirty="0"/>
              <a:t>Learning to read </a:t>
            </a:r>
            <a:r>
              <a:rPr lang="de-DE" altLang="de-DE" dirty="0"/>
              <a:t>und dem komplexeren Textverstehen </a:t>
            </a:r>
            <a:r>
              <a:rPr lang="de-DE" altLang="de-DE" b="1" dirty="0"/>
              <a:t>Reading to learn </a:t>
            </a:r>
            <a:r>
              <a:rPr lang="de-DE" altLang="de-DE" i="1" dirty="0"/>
              <a:t>sind fließend </a:t>
            </a:r>
            <a:r>
              <a:rPr lang="de-DE" altLang="de-DE" dirty="0"/>
              <a:t>und natürlich abhängig von der Komplexität der Texte. Bei sehr komplexen Texten können selbst fortgeschrittene Leserinnen und Leser Schwierigkeiten mit dem flüssigen Lesen haben. </a:t>
            </a:r>
          </a:p>
          <a:p>
            <a:pPr eaLnBrk="1" hangingPunct="1">
              <a:spcBef>
                <a:spcPct val="0"/>
              </a:spcBef>
              <a:defRPr/>
            </a:pPr>
            <a:r>
              <a:rPr lang="de-DE" altLang="de-DE" dirty="0"/>
              <a:t>Zugleich besteht die Aufgabe darin, allen Schülerinnen und Schüler dabei zu helfen, die steile Wendeltreppe vom „Leselehrgang“ (in der Zweitsprache) zum „Lernen mit Texten“ (Textverständnis im Fach) zu bewältigen. Leider ist es immer noch so, dass ca. 25 % aller Jugendlichen dies nicht schaffen! (Stabile Zahlen seit PISA) Bei den Zweitsprachenlernern ist die Misserfolgsrate noch höher.</a:t>
            </a:r>
          </a:p>
          <a:p>
            <a:pPr eaLnBrk="1" hangingPunct="1">
              <a:spcBef>
                <a:spcPct val="0"/>
              </a:spcBef>
              <a:defRPr/>
            </a:pPr>
            <a:r>
              <a:rPr lang="de-DE" altLang="de-DE" dirty="0"/>
              <a:t>Aufgabe eines guten, fördernden Leseunterrichts gerade auch für Zweitsprachenlernerinnen und Zweitsprachenlerner ist es von daher </a:t>
            </a:r>
          </a:p>
          <a:p>
            <a:pPr marL="171450" indent="-171450" eaLnBrk="1" hangingPunct="1">
              <a:spcBef>
                <a:spcPct val="0"/>
              </a:spcBef>
              <a:buFontTx/>
              <a:buChar char="-"/>
              <a:defRPr/>
            </a:pPr>
            <a:r>
              <a:rPr lang="de-DE" altLang="de-DE" dirty="0"/>
              <a:t>zum einen die Leseflüssigkeit bei unterschiedlichen Textanforderungen zu verbessern bzw. zu festigen – durch verschiedene Übungen und Verfahren zur Steigerung der Leseflüssigkeit </a:t>
            </a:r>
          </a:p>
          <a:p>
            <a:pPr marL="171450" indent="-171450" eaLnBrk="1" hangingPunct="1">
              <a:spcBef>
                <a:spcPct val="0"/>
              </a:spcBef>
              <a:buFontTx/>
              <a:buChar char="-"/>
              <a:defRPr/>
            </a:pPr>
            <a:r>
              <a:rPr lang="de-DE" altLang="de-DE" dirty="0"/>
              <a:t>und zum anderen die hierarchiehöheren literalen Kompetenzen zu fördern durch Lese- und Verstehensstrategien (in unserem Modul Baustein 3 „Vom Wort zum Satz zum Text und zurück“) und eine breit und systematisch angelegte Sprachbildung u.a. durch intensive Arbeit am Wortschatz (in unserem Modul Baustein 2).</a:t>
            </a:r>
          </a:p>
        </p:txBody>
      </p:sp>
      <p:sp>
        <p:nvSpPr>
          <p:cNvPr id="17412" name="Foliennummernplatzhalter 3">
            <a:extLst>
              <a:ext uri="{FF2B5EF4-FFF2-40B4-BE49-F238E27FC236}">
                <a16:creationId xmlns:a16="http://schemas.microsoft.com/office/drawing/2014/main" id="{665493DE-CFEE-4E9A-977B-6B95E2BDF3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7BDE5B-854A-4CF8-98CF-F79D3583F9A9}" type="slidenum">
              <a:rPr lang="de-DE" altLang="de-DE" smtClean="0"/>
              <a:pPr/>
              <a:t>16</a:t>
            </a:fld>
            <a:endParaRPr lang="de-DE" altLang="de-DE" dirty="0"/>
          </a:p>
        </p:txBody>
      </p:sp>
    </p:spTree>
    <p:extLst>
      <p:ext uri="{BB962C8B-B14F-4D97-AF65-F5344CB8AC3E}">
        <p14:creationId xmlns:p14="http://schemas.microsoft.com/office/powerpoint/2010/main" val="950007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a:extLst>
              <a:ext uri="{FF2B5EF4-FFF2-40B4-BE49-F238E27FC236}">
                <a16:creationId xmlns:a16="http://schemas.microsoft.com/office/drawing/2014/main" id="{FBB40AFA-B8FF-4EEF-9E88-EFBC5E0589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izenplatzhalter 2">
            <a:extLst>
              <a:ext uri="{FF2B5EF4-FFF2-40B4-BE49-F238E27FC236}">
                <a16:creationId xmlns:a16="http://schemas.microsoft.com/office/drawing/2014/main" id="{D820E44F-9CCD-421A-B45E-A4C279F5DC44}"/>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de-DE" altLang="de-DE" i="1" dirty="0">
                <a:solidFill>
                  <a:srgbClr val="FF0000"/>
                </a:solidFill>
                <a:effectLst>
                  <a:outerShdw blurRad="38100" dist="38100" dir="2700000" algn="tl">
                    <a:srgbClr val="000000">
                      <a:alpha val="43137"/>
                    </a:srgbClr>
                  </a:outerShdw>
                </a:effectLst>
              </a:rPr>
              <a:t>Es erscheint einfach logisch und selbstverständlich, dass es eine Korrelation zwischen Leseflüssigkeit und Textverständnis gibt., wie sie auch in einer kleinen Pilotstudie der Uni Köln nachgewiesen und in einem Kolloquium 2010 vorgestellt wurde.</a:t>
            </a:r>
          </a:p>
          <a:p>
            <a:pPr eaLnBrk="1" hangingPunct="1">
              <a:spcBef>
                <a:spcPct val="0"/>
              </a:spcBef>
              <a:defRPr/>
            </a:pPr>
            <a:r>
              <a:rPr lang="de-DE" altLang="de-DE" i="1" dirty="0">
                <a:solidFill>
                  <a:srgbClr val="FF0000"/>
                </a:solidFill>
                <a:effectLst>
                  <a:outerShdw blurRad="38100" dist="38100" dir="2700000" algn="tl">
                    <a:srgbClr val="000000">
                      <a:alpha val="43137"/>
                    </a:srgbClr>
                  </a:outerShdw>
                </a:effectLst>
              </a:rPr>
              <a:t>Aber natürlich ist das Textverständnis nicht nur von der Leseflüssigkeit bestimmt, sondern es gehen viele weitere Faktoren ein, wie z.B.</a:t>
            </a:r>
          </a:p>
          <a:p>
            <a:pPr marL="171450" indent="-171450" eaLnBrk="1" hangingPunct="1">
              <a:spcBef>
                <a:spcPct val="0"/>
              </a:spcBef>
              <a:buFontTx/>
              <a:buChar char="-"/>
              <a:defRPr/>
            </a:pPr>
            <a:r>
              <a:rPr lang="de-DE" altLang="de-DE" i="1" dirty="0">
                <a:solidFill>
                  <a:srgbClr val="FF0000"/>
                </a:solidFill>
                <a:effectLst>
                  <a:outerShdw blurRad="38100" dist="38100" dir="2700000" algn="tl">
                    <a:srgbClr val="000000">
                      <a:alpha val="43137"/>
                    </a:srgbClr>
                  </a:outerShdw>
                </a:effectLst>
              </a:rPr>
              <a:t>Interessen und Bedürfnisse der Leserinnen und Leser</a:t>
            </a:r>
          </a:p>
          <a:p>
            <a:pPr marL="171450" indent="-171450" eaLnBrk="1" hangingPunct="1">
              <a:spcBef>
                <a:spcPct val="0"/>
              </a:spcBef>
              <a:buFontTx/>
              <a:buChar char="-"/>
              <a:defRPr/>
            </a:pPr>
            <a:r>
              <a:rPr lang="de-DE" altLang="de-DE" i="1" dirty="0">
                <a:solidFill>
                  <a:srgbClr val="FF0000"/>
                </a:solidFill>
                <a:effectLst>
                  <a:outerShdw blurRad="38100" dist="38100" dir="2700000" algn="tl">
                    <a:srgbClr val="000000">
                      <a:alpha val="43137"/>
                    </a:srgbClr>
                  </a:outerShdw>
                </a:effectLst>
              </a:rPr>
              <a:t>Wort- und Satzlänge</a:t>
            </a:r>
          </a:p>
          <a:p>
            <a:pPr marL="171450" indent="-171450" eaLnBrk="1" hangingPunct="1">
              <a:spcBef>
                <a:spcPct val="0"/>
              </a:spcBef>
              <a:buFontTx/>
              <a:buChar char="-"/>
              <a:defRPr/>
            </a:pPr>
            <a:r>
              <a:rPr lang="de-DE" altLang="de-DE" i="1" dirty="0">
                <a:solidFill>
                  <a:srgbClr val="FF0000"/>
                </a:solidFill>
                <a:effectLst>
                  <a:outerShdw blurRad="38100" dist="38100" dir="2700000" algn="tl">
                    <a:srgbClr val="000000">
                      <a:alpha val="43137"/>
                    </a:srgbClr>
                  </a:outerShdw>
                </a:effectLst>
              </a:rPr>
              <a:t>der semantische Abstraktionsgrad des im Text präsentierten Sachverhaltes </a:t>
            </a:r>
          </a:p>
          <a:p>
            <a:pPr marL="171450" indent="-171450" eaLnBrk="1" hangingPunct="1">
              <a:spcBef>
                <a:spcPct val="0"/>
              </a:spcBef>
              <a:buFontTx/>
              <a:buChar char="-"/>
              <a:defRPr/>
            </a:pPr>
            <a:r>
              <a:rPr lang="de-DE" altLang="de-DE" i="1" dirty="0">
                <a:solidFill>
                  <a:srgbClr val="FF0000"/>
                </a:solidFill>
                <a:effectLst>
                  <a:outerShdw blurRad="38100" dist="38100" dir="2700000" algn="tl">
                    <a:srgbClr val="000000">
                      <a:alpha val="43137"/>
                    </a:srgbClr>
                  </a:outerShdw>
                </a:effectLst>
              </a:rPr>
              <a:t>Bildungssprachliche/fachsprachliche Ausdrücke und Fremdwörter</a:t>
            </a:r>
          </a:p>
          <a:p>
            <a:pPr marL="171450" indent="-171450" eaLnBrk="1" hangingPunct="1">
              <a:spcBef>
                <a:spcPct val="0"/>
              </a:spcBef>
              <a:buFontTx/>
              <a:buChar char="-"/>
              <a:defRPr/>
            </a:pPr>
            <a:r>
              <a:rPr lang="de-DE" altLang="de-DE" i="1" dirty="0">
                <a:solidFill>
                  <a:srgbClr val="FF0000"/>
                </a:solidFill>
                <a:effectLst>
                  <a:outerShdw blurRad="38100" dist="38100" dir="2700000" algn="tl">
                    <a:srgbClr val="000000">
                      <a:alpha val="43137"/>
                    </a:srgbClr>
                  </a:outerShdw>
                </a:effectLst>
              </a:rPr>
              <a:t>Organisationsform des Textes (kognitive Gliederung)</a:t>
            </a:r>
          </a:p>
          <a:p>
            <a:pPr marL="171450" indent="-171450" eaLnBrk="1" hangingPunct="1">
              <a:spcBef>
                <a:spcPct val="0"/>
              </a:spcBef>
              <a:buFontTx/>
              <a:buChar char="-"/>
              <a:defRPr/>
            </a:pPr>
            <a:r>
              <a:rPr lang="de-DE" altLang="de-DE" i="1" dirty="0">
                <a:solidFill>
                  <a:srgbClr val="FF0000"/>
                </a:solidFill>
                <a:effectLst>
                  <a:outerShdw blurRad="38100" dist="38100" dir="2700000" algn="tl">
                    <a:srgbClr val="000000">
                      <a:alpha val="43137"/>
                    </a:srgbClr>
                  </a:outerShdw>
                </a:effectLst>
              </a:rPr>
              <a:t>Textsorte </a:t>
            </a:r>
          </a:p>
          <a:p>
            <a:pPr marL="171450" indent="-171450" eaLnBrk="1" hangingPunct="1">
              <a:spcBef>
                <a:spcPct val="0"/>
              </a:spcBef>
              <a:buFontTx/>
              <a:buChar char="-"/>
              <a:defRPr/>
            </a:pPr>
            <a:r>
              <a:rPr lang="de-DE" altLang="de-DE" i="1" dirty="0">
                <a:solidFill>
                  <a:srgbClr val="FF0000"/>
                </a:solidFill>
                <a:effectLst>
                  <a:outerShdw blurRad="38100" dist="38100" dir="2700000" algn="tl">
                    <a:srgbClr val="000000">
                      <a:alpha val="43137"/>
                    </a:srgbClr>
                  </a:outerShdw>
                </a:effectLst>
              </a:rPr>
              <a:t>usw.</a:t>
            </a:r>
          </a:p>
        </p:txBody>
      </p:sp>
      <p:sp>
        <p:nvSpPr>
          <p:cNvPr id="19460" name="Foliennummernplatzhalter 3">
            <a:extLst>
              <a:ext uri="{FF2B5EF4-FFF2-40B4-BE49-F238E27FC236}">
                <a16:creationId xmlns:a16="http://schemas.microsoft.com/office/drawing/2014/main" id="{80F60539-2A48-4E21-9BDA-BE057EBE27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D8C8CD-3EDE-45C3-AFD8-F840583EDC14}" type="slidenum">
              <a:rPr lang="de-DE" altLang="de-DE" smtClean="0"/>
              <a:pPr/>
              <a:t>17</a:t>
            </a:fld>
            <a:endParaRPr lang="de-DE" altLang="de-DE" dirty="0"/>
          </a:p>
        </p:txBody>
      </p:sp>
    </p:spTree>
    <p:extLst>
      <p:ext uri="{BB962C8B-B14F-4D97-AF65-F5344CB8AC3E}">
        <p14:creationId xmlns:p14="http://schemas.microsoft.com/office/powerpoint/2010/main" val="1763806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a:extLst>
              <a:ext uri="{FF2B5EF4-FFF2-40B4-BE49-F238E27FC236}">
                <a16:creationId xmlns:a16="http://schemas.microsoft.com/office/drawing/2014/main" id="{FBB40AFA-B8FF-4EEF-9E88-EFBC5E0589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izenplatzhalter 2">
            <a:extLst>
              <a:ext uri="{FF2B5EF4-FFF2-40B4-BE49-F238E27FC236}">
                <a16:creationId xmlns:a16="http://schemas.microsoft.com/office/drawing/2014/main" id="{D820E44F-9CCD-421A-B45E-A4C279F5DC44}"/>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de-DE" altLang="de-DE" dirty="0"/>
              <a:t>Es erscheint einfach logisch und selbstverständlich, dass es eine Korrelation zwischen Leseflüssigkeit und Textverständnis gibt., wie sie auch in einer kleinen Pilotstudie der Uni Köln nachgewiesen und in einem Kolloquium 2010 vorgestellt wurde.</a:t>
            </a:r>
          </a:p>
          <a:p>
            <a:pPr eaLnBrk="1" hangingPunct="1">
              <a:spcBef>
                <a:spcPct val="0"/>
              </a:spcBef>
              <a:defRPr/>
            </a:pPr>
            <a:r>
              <a:rPr lang="de-DE" altLang="de-DE" dirty="0"/>
              <a:t>Aber natürlich ist das Textverständnis nicht nur von der Leseflüssigkeit abhängig, sondern es gehen viele weitere Faktoren ein, wie z.B.</a:t>
            </a:r>
          </a:p>
          <a:p>
            <a:pPr marL="171450" indent="-171450" eaLnBrk="1" hangingPunct="1">
              <a:spcBef>
                <a:spcPct val="0"/>
              </a:spcBef>
              <a:buFontTx/>
              <a:buChar char="-"/>
              <a:defRPr/>
            </a:pPr>
            <a:r>
              <a:rPr lang="de-DE" altLang="de-DE" dirty="0"/>
              <a:t>Interessen und Bedürfnisse der Leserinnen und Leser</a:t>
            </a:r>
          </a:p>
          <a:p>
            <a:pPr marL="171450" indent="-171450" eaLnBrk="1" hangingPunct="1">
              <a:spcBef>
                <a:spcPct val="0"/>
              </a:spcBef>
              <a:buFontTx/>
              <a:buChar char="-"/>
              <a:defRPr/>
            </a:pPr>
            <a:r>
              <a:rPr lang="de-DE" altLang="de-DE" dirty="0"/>
              <a:t>Wort- und Satzlänge</a:t>
            </a:r>
          </a:p>
          <a:p>
            <a:pPr marL="171450" indent="-171450" eaLnBrk="1" hangingPunct="1">
              <a:spcBef>
                <a:spcPct val="0"/>
              </a:spcBef>
              <a:buFontTx/>
              <a:buChar char="-"/>
              <a:defRPr/>
            </a:pPr>
            <a:r>
              <a:rPr lang="de-DE" altLang="de-DE" dirty="0"/>
              <a:t>der semantische Abstraktionsgrad des im Text präsentierten Sachverhaltes </a:t>
            </a:r>
          </a:p>
          <a:p>
            <a:pPr marL="171450" indent="-171450" eaLnBrk="1" hangingPunct="1">
              <a:spcBef>
                <a:spcPct val="0"/>
              </a:spcBef>
              <a:buFontTx/>
              <a:buChar char="-"/>
              <a:defRPr/>
            </a:pPr>
            <a:r>
              <a:rPr lang="de-DE" altLang="de-DE" dirty="0"/>
              <a:t>Bildungssprachliche/fachsprachliche Ausdrücke und Fremdwörter</a:t>
            </a:r>
          </a:p>
          <a:p>
            <a:pPr marL="171450" indent="-171450" eaLnBrk="1" hangingPunct="1">
              <a:spcBef>
                <a:spcPct val="0"/>
              </a:spcBef>
              <a:buFontTx/>
              <a:buChar char="-"/>
              <a:defRPr/>
            </a:pPr>
            <a:r>
              <a:rPr lang="de-DE" altLang="de-DE" dirty="0"/>
              <a:t>Organisationsform des Textes (kognitive Gliederung)</a:t>
            </a:r>
          </a:p>
          <a:p>
            <a:pPr marL="171450" indent="-171450" eaLnBrk="1" hangingPunct="1">
              <a:spcBef>
                <a:spcPct val="0"/>
              </a:spcBef>
              <a:buFontTx/>
              <a:buChar char="-"/>
              <a:defRPr/>
            </a:pPr>
            <a:r>
              <a:rPr lang="de-DE" altLang="de-DE" dirty="0"/>
              <a:t>Textsorte </a:t>
            </a:r>
          </a:p>
          <a:p>
            <a:pPr marL="171450" indent="-171450" eaLnBrk="1" hangingPunct="1">
              <a:spcBef>
                <a:spcPct val="0"/>
              </a:spcBef>
              <a:buFontTx/>
              <a:buChar char="-"/>
              <a:defRPr/>
            </a:pPr>
            <a:r>
              <a:rPr lang="de-DE" altLang="de-DE" dirty="0"/>
              <a:t>usw.</a:t>
            </a:r>
          </a:p>
        </p:txBody>
      </p:sp>
      <p:sp>
        <p:nvSpPr>
          <p:cNvPr id="19460" name="Foliennummernplatzhalter 3">
            <a:extLst>
              <a:ext uri="{FF2B5EF4-FFF2-40B4-BE49-F238E27FC236}">
                <a16:creationId xmlns:a16="http://schemas.microsoft.com/office/drawing/2014/main" id="{80F60539-2A48-4E21-9BDA-BE057EBE27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D8C8CD-3EDE-45C3-AFD8-F840583EDC14}" type="slidenum">
              <a:rPr lang="de-DE" altLang="de-DE" smtClean="0"/>
              <a:pPr/>
              <a:t>18</a:t>
            </a:fld>
            <a:endParaRPr lang="de-DE" altLang="de-DE" dirty="0"/>
          </a:p>
        </p:txBody>
      </p:sp>
    </p:spTree>
    <p:extLst>
      <p:ext uri="{BB962C8B-B14F-4D97-AF65-F5344CB8AC3E}">
        <p14:creationId xmlns:p14="http://schemas.microsoft.com/office/powerpoint/2010/main" val="1800869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a:extLst>
              <a:ext uri="{FF2B5EF4-FFF2-40B4-BE49-F238E27FC236}">
                <a16:creationId xmlns:a16="http://schemas.microsoft.com/office/drawing/2014/main" id="{954A24E9-292E-4A77-9F95-F2667D9306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a:extLst>
              <a:ext uri="{FF2B5EF4-FFF2-40B4-BE49-F238E27FC236}">
                <a16:creationId xmlns:a16="http://schemas.microsoft.com/office/drawing/2014/main" id="{457DB7CE-0772-4BBB-833F-E916D968E6A0}"/>
              </a:ext>
            </a:extLst>
          </p:cNvPr>
          <p:cNvSpPr>
            <a:spLocks noGrp="1"/>
          </p:cNvSpPr>
          <p:nvPr>
            <p:ph type="body" idx="1"/>
          </p:nvPr>
        </p:nvSpPr>
        <p:spPr/>
        <p:txBody>
          <a:bodyPr/>
          <a:lstStyle/>
          <a:p>
            <a:pPr>
              <a:defRPr/>
            </a:pPr>
            <a:r>
              <a:rPr lang="de-DE" b="1" dirty="0"/>
              <a:t>Lautleseverfahren</a:t>
            </a:r>
            <a:r>
              <a:rPr lang="de-DE" dirty="0"/>
              <a:t> </a:t>
            </a:r>
            <a:r>
              <a:rPr lang="de-DE" b="1" dirty="0"/>
              <a:t>im lesedidaktischen Sinne </a:t>
            </a:r>
            <a:r>
              <a:rPr lang="de-DE" dirty="0"/>
              <a:t>sind natürlich </a:t>
            </a:r>
            <a:r>
              <a:rPr lang="de-DE" b="1" i="1" dirty="0"/>
              <a:t>nicht</a:t>
            </a:r>
            <a:r>
              <a:rPr lang="de-DE" dirty="0"/>
              <a:t> zu verwechseln mit dem leider immer noch nicht ganz verbannten Formen des „Reihumlesens“ oder „Fehlerlesens“, bei denen Schülerinnen und Schüler abschnittsweise und unvorbereitet Texte laut vorlesen müssen – was außer zu Frustration bei schwächeren Lesern auch zu keinerlei Nutzen im Sinne einer Förderung der Lesekompetenz führt.</a:t>
            </a:r>
          </a:p>
          <a:p>
            <a:pPr>
              <a:defRPr/>
            </a:pPr>
            <a:r>
              <a:rPr lang="de-DE" b="1" dirty="0"/>
              <a:t>Lautleseverfahren im o.g. Sinne </a:t>
            </a:r>
            <a:r>
              <a:rPr lang="de-DE" dirty="0"/>
              <a:t>sind anders:</a:t>
            </a:r>
          </a:p>
          <a:p>
            <a:pPr marL="171450" indent="-171450">
              <a:buFontTx/>
              <a:buChar char="-"/>
              <a:defRPr/>
            </a:pPr>
            <a:r>
              <a:rPr lang="de-DE" dirty="0"/>
              <a:t>Sie schulen in einem standardisierten/festgelegten Verfahren spezifische Fertigkeiten (Intonation, Prosodie)</a:t>
            </a:r>
          </a:p>
          <a:p>
            <a:pPr marL="171450" indent="-171450">
              <a:buFontTx/>
              <a:buChar char="-"/>
              <a:defRPr/>
            </a:pPr>
            <a:r>
              <a:rPr lang="de-DE" dirty="0"/>
              <a:t>Sie ermöglichen </a:t>
            </a:r>
            <a:r>
              <a:rPr lang="de-DE" b="1" dirty="0"/>
              <a:t>allen Schülerinnen und Schüler </a:t>
            </a:r>
            <a:r>
              <a:rPr lang="de-DE" dirty="0"/>
              <a:t>im geschützten Rahmen (Partner/Tandem) zu üben</a:t>
            </a:r>
          </a:p>
          <a:p>
            <a:pPr marL="171450" indent="-171450">
              <a:buFontTx/>
              <a:buChar char="-"/>
              <a:defRPr/>
            </a:pPr>
            <a:r>
              <a:rPr lang="de-DE" dirty="0"/>
              <a:t>Durch das wiederholte Lesen eines oder mehrerer Texte bzw. Textabschnitte „schleifen“ sich Wörter ein – die Blickspanne wird verbreitert.</a:t>
            </a:r>
          </a:p>
          <a:p>
            <a:pPr marL="171450" indent="-171450">
              <a:buFontTx/>
              <a:buChar char="-"/>
              <a:defRPr/>
            </a:pPr>
            <a:r>
              <a:rPr lang="de-DE" dirty="0"/>
              <a:t>Lautleseverfahren ermöglichen ein hohes Maß an Individualisierung, das dazu beiträgt, dass wirklich jeder in seinem Tempo und an seiner Entwicklung arbeiten kann.</a:t>
            </a:r>
          </a:p>
          <a:p>
            <a:pPr marL="171450" indent="-171450">
              <a:buFontTx/>
              <a:buChar char="-"/>
              <a:defRPr/>
            </a:pPr>
            <a:r>
              <a:rPr lang="de-DE" dirty="0"/>
              <a:t>Im Unterschied zum Szenischen Vortragen oder Gestalten im Deutschunterricht betonen Rosebrock/Nix: „Das Lautlesen stellt damit eher ein „Lesen für sich selbst“ dar, in dessen Vollzug der Leser an der eigenen Leseflüssigkeit im handwerklichen Sinne wie an einem Werkstück „arbeitet“.“ (Rosebrock/Nix: Leseflüssigkeit, S. 26)</a:t>
            </a:r>
          </a:p>
        </p:txBody>
      </p:sp>
      <p:sp>
        <p:nvSpPr>
          <p:cNvPr id="23556" name="Foliennummernplatzhalter 3">
            <a:extLst>
              <a:ext uri="{FF2B5EF4-FFF2-40B4-BE49-F238E27FC236}">
                <a16:creationId xmlns:a16="http://schemas.microsoft.com/office/drawing/2014/main" id="{CDB7E716-22AD-4DA0-BF47-667947D92C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919717-DE70-4488-B6A0-BEB1C1802D85}" type="slidenum">
              <a:rPr lang="de-DE" altLang="de-DE" smtClean="0"/>
              <a:pPr/>
              <a:t>19</a:t>
            </a:fld>
            <a:endParaRPr lang="de-DE" altLang="de-DE" dirty="0"/>
          </a:p>
        </p:txBody>
      </p:sp>
    </p:spTree>
    <p:extLst>
      <p:ext uri="{BB962C8B-B14F-4D97-AF65-F5344CB8AC3E}">
        <p14:creationId xmlns:p14="http://schemas.microsoft.com/office/powerpoint/2010/main" val="1470985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a:extLst>
              <a:ext uri="{FF2B5EF4-FFF2-40B4-BE49-F238E27FC236}">
                <a16:creationId xmlns:a16="http://schemas.microsoft.com/office/drawing/2014/main" id="{AF89A161-77B7-4C27-B16E-3518A37866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a:extLst>
              <a:ext uri="{FF2B5EF4-FFF2-40B4-BE49-F238E27FC236}">
                <a16:creationId xmlns:a16="http://schemas.microsoft.com/office/drawing/2014/main" id="{03F0EDAF-569B-44BB-AAE9-CB5F7ED659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a:p>
        </p:txBody>
      </p:sp>
      <p:sp>
        <p:nvSpPr>
          <p:cNvPr id="25604" name="Foliennummernplatzhalter 3">
            <a:extLst>
              <a:ext uri="{FF2B5EF4-FFF2-40B4-BE49-F238E27FC236}">
                <a16:creationId xmlns:a16="http://schemas.microsoft.com/office/drawing/2014/main" id="{1A848E06-4EC6-49AB-B5A6-181E8000B5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7437F1-6A66-4E61-96C0-041DE10442AC}" type="slidenum">
              <a:rPr lang="de-DE" altLang="de-DE" smtClean="0"/>
              <a:pPr/>
              <a:t>21</a:t>
            </a:fld>
            <a:endParaRPr lang="de-DE" altLang="de-DE" dirty="0"/>
          </a:p>
        </p:txBody>
      </p:sp>
    </p:spTree>
    <p:extLst>
      <p:ext uri="{BB962C8B-B14F-4D97-AF65-F5344CB8AC3E}">
        <p14:creationId xmlns:p14="http://schemas.microsoft.com/office/powerpoint/2010/main" val="3392852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a:extLst>
              <a:ext uri="{FF2B5EF4-FFF2-40B4-BE49-F238E27FC236}">
                <a16:creationId xmlns:a16="http://schemas.microsoft.com/office/drawing/2014/main" id="{34FD6B1C-CC82-47CB-A276-51741CC007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izenplatzhalter 2">
            <a:extLst>
              <a:ext uri="{FF2B5EF4-FFF2-40B4-BE49-F238E27FC236}">
                <a16:creationId xmlns:a16="http://schemas.microsoft.com/office/drawing/2014/main" id="{D982CD30-726E-447E-829A-9EF5DD9AC7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t>Im Mehrebenenmodell des Lesens (Rosebrock, Grundlagen, S. 11) bewegen sich die Lautlese-Verfahren mit ihren klaren Trainingsroutinen auf der </a:t>
            </a:r>
            <a:r>
              <a:rPr lang="de-DE" altLang="de-DE" b="1" dirty="0"/>
              <a:t>Prozessebene (im Bereich der kognitiven Anforderungen des Lese- und Verstehensaktes</a:t>
            </a:r>
            <a:r>
              <a:rPr lang="de-DE" altLang="de-DE" dirty="0"/>
              <a:t>) und hier wiederum fokussieren sie die </a:t>
            </a:r>
            <a:r>
              <a:rPr lang="de-DE" altLang="de-DE" b="1" dirty="0"/>
              <a:t>Wort- und Satzidentifikation </a:t>
            </a:r>
            <a:r>
              <a:rPr lang="de-DE" altLang="de-DE" dirty="0"/>
              <a:t>und die </a:t>
            </a:r>
            <a:r>
              <a:rPr lang="de-DE" altLang="de-DE" b="1" dirty="0"/>
              <a:t>lokale Kohärenz.</a:t>
            </a:r>
          </a:p>
        </p:txBody>
      </p:sp>
      <p:sp>
        <p:nvSpPr>
          <p:cNvPr id="27652" name="Foliennummernplatzhalter 3">
            <a:extLst>
              <a:ext uri="{FF2B5EF4-FFF2-40B4-BE49-F238E27FC236}">
                <a16:creationId xmlns:a16="http://schemas.microsoft.com/office/drawing/2014/main" id="{94423C52-CFE9-4738-BC66-38FC6BD0F1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CEDD65-FFD3-4D5C-AB6E-965215C181BA}" type="slidenum">
              <a:rPr lang="de-DE" altLang="de-DE" smtClean="0"/>
              <a:pPr/>
              <a:t>22</a:t>
            </a:fld>
            <a:endParaRPr lang="de-DE" altLang="de-DE" dirty="0"/>
          </a:p>
        </p:txBody>
      </p:sp>
    </p:spTree>
    <p:extLst>
      <p:ext uri="{BB962C8B-B14F-4D97-AF65-F5344CB8AC3E}">
        <p14:creationId xmlns:p14="http://schemas.microsoft.com/office/powerpoint/2010/main" val="161327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06E9B37F-0AA5-48CC-93CD-1E2F3BEB00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izenplatzhalter 2">
            <a:extLst>
              <a:ext uri="{FF2B5EF4-FFF2-40B4-BE49-F238E27FC236}">
                <a16:creationId xmlns:a16="http://schemas.microsoft.com/office/drawing/2014/main" id="{381210A2-D067-476B-880D-77E646681D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t>Das ausführlich dokumentierte und theoretisch fundierte Beispiel findet man in: Rosebrock/Nix, Leseflüssigkeit 2011.</a:t>
            </a:r>
          </a:p>
          <a:p>
            <a:endParaRPr lang="de-DE" altLang="de-DE" dirty="0"/>
          </a:p>
          <a:p>
            <a:r>
              <a:rPr lang="de-DE" altLang="de-DE" dirty="0"/>
              <a:t>Dort findet man auch FAQs (z.B. Wie ist es mit der Lautstärke im Klassenzimmer, wenn alle laut lesen? Oder Soll immer der Finger beim Lesen mitgeführt werden? S. 115ff)</a:t>
            </a:r>
          </a:p>
          <a:p>
            <a:r>
              <a:rPr lang="de-DE" altLang="de-DE" dirty="0"/>
              <a:t>Auf der mitgelieferten </a:t>
            </a:r>
            <a:r>
              <a:rPr lang="de-DE" altLang="de-DE" b="1" dirty="0"/>
              <a:t>DVD</a:t>
            </a:r>
            <a:r>
              <a:rPr lang="de-DE" altLang="de-DE" dirty="0"/>
              <a:t> findet man neben anschaulichen Lehrfilmen, geeignete Lese- und Lückentexte, (allerdings hauptsächlich für jüngere Sek.I-Schüler), eine Scala zur Einschätzung der Intonationsleistung sowie ein </a:t>
            </a:r>
            <a:r>
              <a:rPr lang="de-DE" altLang="de-DE" b="1" dirty="0"/>
              <a:t>Merkblatt über Planung, Ablauf und Durchführung der Lautlesetandems.</a:t>
            </a:r>
          </a:p>
        </p:txBody>
      </p:sp>
      <p:sp>
        <p:nvSpPr>
          <p:cNvPr id="29700" name="Foliennummernplatzhalter 3">
            <a:extLst>
              <a:ext uri="{FF2B5EF4-FFF2-40B4-BE49-F238E27FC236}">
                <a16:creationId xmlns:a16="http://schemas.microsoft.com/office/drawing/2014/main" id="{6200F384-D05F-49F3-AD8F-F97435A407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201CC3-EAFC-4681-8F7C-D086E4AC7AEC}" type="slidenum">
              <a:rPr lang="de-DE" altLang="de-DE" smtClean="0"/>
              <a:pPr/>
              <a:t>23</a:t>
            </a:fld>
            <a:endParaRPr lang="de-DE" altLang="de-DE" dirty="0"/>
          </a:p>
        </p:txBody>
      </p:sp>
    </p:spTree>
    <p:extLst>
      <p:ext uri="{BB962C8B-B14F-4D97-AF65-F5344CB8AC3E}">
        <p14:creationId xmlns:p14="http://schemas.microsoft.com/office/powerpoint/2010/main" val="151165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 ist abhängig davon, ob sich die Teilnehmer aus vorangegangenen Modulen bereits kennen.</a:t>
            </a:r>
          </a:p>
          <a:p>
            <a:endParaRPr lang="de-DE" dirty="0"/>
          </a:p>
          <a:p>
            <a:r>
              <a:rPr lang="de-DE" dirty="0"/>
              <a:t>Die Vorstellung kann beispielsweise ersetzt werden durch</a:t>
            </a:r>
          </a:p>
          <a:p>
            <a:pPr marL="171450" indent="-171450">
              <a:buFontTx/>
              <a:buChar char="-"/>
            </a:pPr>
            <a:r>
              <a:rPr lang="de-DE" dirty="0"/>
              <a:t>Einfache Vorstellungsrunde: Name, Schule, Fächerkombination, Interesse an der Veranstaltung</a:t>
            </a:r>
          </a:p>
          <a:p>
            <a:pPr marL="171450" indent="-171450">
              <a:buFontTx/>
              <a:buChar char="-"/>
            </a:pPr>
            <a:r>
              <a:rPr lang="de-DE" dirty="0"/>
              <a:t>Erwartungen an die heutige Veranstaltung</a:t>
            </a:r>
          </a:p>
          <a:p>
            <a:pPr marL="171450" indent="-171450">
              <a:buFontTx/>
              <a:buChar char="-"/>
            </a:pPr>
            <a:r>
              <a:rPr lang="de-DE" dirty="0"/>
              <a:t>Bereits vorhandenes Wissen zu heutigen Thema</a:t>
            </a:r>
          </a:p>
          <a:p>
            <a:pPr marL="171450" indent="-171450">
              <a:buFontTx/>
              <a:buChar char="-"/>
            </a:pPr>
            <a:r>
              <a:rPr lang="de-DE" dirty="0"/>
              <a:t>Erfahrungen mit bisherigen Modulen.</a:t>
            </a:r>
          </a:p>
        </p:txBody>
      </p:sp>
      <p:sp>
        <p:nvSpPr>
          <p:cNvPr id="4" name="Foliennummernplatzhalter 3"/>
          <p:cNvSpPr>
            <a:spLocks noGrp="1"/>
          </p:cNvSpPr>
          <p:nvPr>
            <p:ph type="sldNum" sz="quarter" idx="5"/>
          </p:nvPr>
        </p:nvSpPr>
        <p:spPr/>
        <p:txBody>
          <a:bodyPr/>
          <a:lstStyle/>
          <a:p>
            <a:fld id="{F1331116-AC31-4588-BB05-E7350721AD54}" type="slidenum">
              <a:rPr lang="en-US" smtClean="0"/>
              <a:t>2</a:t>
            </a:fld>
            <a:endParaRPr lang="en-US" dirty="0"/>
          </a:p>
        </p:txBody>
      </p:sp>
    </p:spTree>
    <p:extLst>
      <p:ext uri="{BB962C8B-B14F-4D97-AF65-F5344CB8AC3E}">
        <p14:creationId xmlns:p14="http://schemas.microsoft.com/office/powerpoint/2010/main" val="142261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a:extLst>
              <a:ext uri="{FF2B5EF4-FFF2-40B4-BE49-F238E27FC236}">
                <a16:creationId xmlns:a16="http://schemas.microsoft.com/office/drawing/2014/main" id="{86F21578-C19D-4700-BE51-9F34140081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izenplatzhalter 2">
            <a:extLst>
              <a:ext uri="{FF2B5EF4-FFF2-40B4-BE49-F238E27FC236}">
                <a16:creationId xmlns:a16="http://schemas.microsoft.com/office/drawing/2014/main" id="{EC63F1ED-99B2-4FF6-B577-560BE9009B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b="1" u="sng" dirty="0"/>
              <a:t>Was bietet das Verfahren für die Lese- und Literaturdidaktik?</a:t>
            </a:r>
            <a:endParaRPr lang="de-DE" altLang="de-DE" dirty="0"/>
          </a:p>
          <a:p>
            <a:r>
              <a:rPr lang="de-DE" altLang="de-DE" dirty="0"/>
              <a:t>„Lesen durch Hören“ oder „Lesen mit Hörbüchern“ ist im Sinne der Systematik der Lesedidaktik nach Rosebrock eine Mischung aus Lautlese- und Vielleseverfahren oder wie Gailberger es formuliert „ein Zwitterwesen aus jeweils dienlichen Aspekten“ der beiden Verfahren:</a:t>
            </a:r>
          </a:p>
          <a:p>
            <a:r>
              <a:rPr lang="de-DE" altLang="de-DE" dirty="0"/>
              <a:t>Es unterstützt </a:t>
            </a:r>
            <a:r>
              <a:rPr lang="de-DE" altLang="de-DE" dirty="0" err="1"/>
              <a:t>disfluente</a:t>
            </a:r>
            <a:r>
              <a:rPr lang="de-DE" altLang="de-DE" dirty="0"/>
              <a:t> Leserinnen und Leser beim Aufbau von Leseflüssigkeit und macht so den Weg frei für höhere Ebenen des Textverständnisses.</a:t>
            </a:r>
          </a:p>
          <a:p>
            <a:r>
              <a:rPr lang="de-DE" altLang="de-DE" dirty="0"/>
              <a:t>Das Hörbuch funktioniert als „Lesemodell“ und hat eine ähnliche Funktion wie der Trainer/Tutor beim Tandemlesen, kann diesen aber nicht ersetzen! (Deshalb muss dieses Verfahren kontextualisiert werden: Selbstbeobachtung plus Peer- und Lehrerunterstützung z.B. durch „Dialog mit dem Text“ u.ä.)</a:t>
            </a:r>
          </a:p>
          <a:p>
            <a:r>
              <a:rPr lang="de-DE" altLang="de-DE" dirty="0"/>
              <a:t>Es fördert die sinngemäße Betonung beim Vor- und Leiselesen.</a:t>
            </a:r>
          </a:p>
          <a:p>
            <a:r>
              <a:rPr lang="de-DE" altLang="de-DE" dirty="0"/>
              <a:t>Mit Hörbüchern lesen kann als eine Form der Vielleseverfahren („Lesen lernt man durch Lesen“) insb. in soziokulturell stark heterogenen Klassen mit einem hohen Anteil von „struggling readers“ und Zweitsprachenlernern sehr erfolgreich eingesetzt werden.</a:t>
            </a:r>
          </a:p>
          <a:p>
            <a:r>
              <a:rPr lang="de-DE" altLang="de-DE" dirty="0"/>
              <a:t>Der Einsatz von Hörbüchern bietet für Kinder und Jugendliche mit wenig Leseerfahrung eine </a:t>
            </a:r>
            <a:r>
              <a:rPr lang="de-DE" altLang="de-DE" i="1" dirty="0"/>
              <a:t>lustvolle </a:t>
            </a:r>
            <a:r>
              <a:rPr lang="de-DE" altLang="de-DE" dirty="0"/>
              <a:t>Möglichkeit der</a:t>
            </a:r>
            <a:r>
              <a:rPr lang="de-DE" altLang="de-DE" i="1" dirty="0"/>
              <a:t> </a:t>
            </a:r>
            <a:r>
              <a:rPr lang="de-DE" altLang="de-DE" dirty="0"/>
              <a:t>Anbahnung und Unterstützung literarischen Lernens – wie die Studie der Lüneburger Leseforscher gezeigt hat.</a:t>
            </a:r>
          </a:p>
          <a:p>
            <a:r>
              <a:rPr lang="de-DE" altLang="de-DE" dirty="0"/>
              <a:t>Ebenso wie die Lautleseverfahren muss auch das „Lesen mit Hörbüchern“ über einen längeren Zeitraum kontinuierlich in kurzen „Sitzungen“ (ca. 15-20 Minuten maximal) durchgeführt werden.</a:t>
            </a:r>
          </a:p>
          <a:p>
            <a:r>
              <a:rPr lang="de-DE" altLang="de-DE" dirty="0"/>
              <a:t> </a:t>
            </a:r>
          </a:p>
          <a:p>
            <a:r>
              <a:rPr lang="de-DE" altLang="de-DE" dirty="0"/>
              <a:t> </a:t>
            </a:r>
          </a:p>
          <a:p>
            <a:r>
              <a:rPr lang="de-DE" altLang="de-DE" b="1" u="sng" dirty="0"/>
              <a:t>Kriterien für die Auswahl von Hörbüchern</a:t>
            </a:r>
            <a:endParaRPr lang="de-DE" altLang="de-DE" dirty="0"/>
          </a:p>
          <a:p>
            <a:r>
              <a:rPr lang="de-DE" altLang="de-DE" dirty="0"/>
              <a:t>Die Hörbücher sollten ungekürzte Lesungen sein, keine szenischen Interpretationen oder Hörspiele.</a:t>
            </a:r>
          </a:p>
          <a:p>
            <a:r>
              <a:rPr lang="de-DE" altLang="de-DE" dirty="0"/>
              <a:t>Gute Sprecher auswählen, die nicht künstlich oder bemüht wirken oder allzu sehr zur Selbstdarstellung neigen (positive Beispiele: Rufus Beck oder Simon Jäger).</a:t>
            </a:r>
          </a:p>
          <a:p>
            <a:r>
              <a:rPr lang="de-DE" altLang="de-DE" dirty="0"/>
              <a:t>Inhaltlich kann man sich ganz nach den Interessen der Kinder bzw. Jugendlichen richten.</a:t>
            </a:r>
          </a:p>
          <a:p>
            <a:r>
              <a:rPr lang="de-DE" altLang="de-DE" dirty="0"/>
              <a:t>Der Text sollte vom Schwierigkeitsgrad den Schülerinnen und Schüler angemessen sein – gut lesbar.</a:t>
            </a:r>
          </a:p>
          <a:p>
            <a:r>
              <a:rPr lang="de-DE" altLang="de-DE" dirty="0"/>
              <a:t> </a:t>
            </a:r>
          </a:p>
          <a:p>
            <a:r>
              <a:rPr lang="de-DE" altLang="de-DE" b="1" u="sng" dirty="0"/>
              <a:t>Tipps für die Durchführung</a:t>
            </a:r>
            <a:endParaRPr lang="de-DE" altLang="de-DE" dirty="0"/>
          </a:p>
          <a:p>
            <a:r>
              <a:rPr lang="de-DE" altLang="de-DE" dirty="0"/>
              <a:t>Man benötigt einen CD-Player mit Lautsprechern und die entsprechenden Textvorlagen für alle Schülerinnen und Schüler.</a:t>
            </a:r>
          </a:p>
          <a:p>
            <a:r>
              <a:rPr lang="de-DE" altLang="de-DE" dirty="0"/>
              <a:t>Es empfiehlt sich, die Hör- und Leseeinheiten ans Ende der Stunde zu legen.</a:t>
            </a:r>
          </a:p>
          <a:p>
            <a:r>
              <a:rPr lang="de-DE" altLang="de-DE" i="1" dirty="0"/>
              <a:t>Anfangs </a:t>
            </a:r>
            <a:r>
              <a:rPr lang="de-DE" altLang="de-DE" dirty="0"/>
              <a:t>Übungsphasen nicht länger als 12 – 15 Minuten (evtl. sogar nur 10 Minuten).</a:t>
            </a:r>
          </a:p>
          <a:p>
            <a:r>
              <a:rPr lang="de-DE" altLang="de-DE" dirty="0"/>
              <a:t>In den ersten Tagen können Textabschnitte auch zweimal pro Übungssequenz oder unterstützt durch die simultan vorlesende Lehrkraft gelesen werden.</a:t>
            </a:r>
          </a:p>
          <a:p>
            <a:r>
              <a:rPr lang="de-DE" altLang="de-DE" i="1" dirty="0"/>
              <a:t>Später </a:t>
            </a:r>
            <a:r>
              <a:rPr lang="de-DE" altLang="de-DE" dirty="0"/>
              <a:t>kann die Lesezeit dann auf 20 Minuten ausgedehnt werden.</a:t>
            </a:r>
          </a:p>
          <a:p>
            <a:r>
              <a:rPr lang="de-DE" altLang="de-DE" dirty="0"/>
              <a:t>Nach etwa 2 bis 3 Wochen der </a:t>
            </a:r>
            <a:r>
              <a:rPr lang="de-DE" altLang="de-DE" i="1" dirty="0"/>
              <a:t>kontinuierlichen </a:t>
            </a:r>
            <a:r>
              <a:rPr lang="de-DE" altLang="de-DE" dirty="0"/>
              <a:t>Anwendung (4 x in der Woche) ist dann der Spaß am Hör-Lese-Erlebnis in der Klasse so gefestigt, dass die Schülerinnen und Schüler sogar 30 Minuten fordern.</a:t>
            </a:r>
          </a:p>
          <a:p>
            <a:endParaRPr lang="de-DE" altLang="de-DE" dirty="0"/>
          </a:p>
          <a:p>
            <a:r>
              <a:rPr lang="de-DE" altLang="de-DE" dirty="0"/>
              <a:t>Das Lesen durch Hören kann im Literaturunterricht oder fächerübergreifenden Unterricht als Lese- und/oder Lektüreprojekt weitergeführt werden und mit weiteren Methoden gut kombiniert werden, z.B. einem Lesetagebuch oder einem Portfolio. Weil der Text den Schülerinnen und Schüler auf mehreren Ebenen „aufgeschlossen“ bzw. präsentiert wird, kann auch die Auseinandersetzung darüber fruchtbarer und unter einer deutlich stärkeren und empathischeren Beteiligung fast aller Schüler gelingen. </a:t>
            </a:r>
          </a:p>
          <a:p>
            <a:endParaRPr lang="de-DE" altLang="de-DE" dirty="0"/>
          </a:p>
          <a:p>
            <a:r>
              <a:rPr lang="de-DE" altLang="de-DE" dirty="0"/>
              <a:t> (Infoblatt zu „Lesen durch Hören“ nach Gailberger, S. 74ff; erstellt von Angelika Schmitt-Rößer, 03/2012)</a:t>
            </a:r>
          </a:p>
        </p:txBody>
      </p:sp>
      <p:sp>
        <p:nvSpPr>
          <p:cNvPr id="35844" name="Foliennummernplatzhalter 3">
            <a:extLst>
              <a:ext uri="{FF2B5EF4-FFF2-40B4-BE49-F238E27FC236}">
                <a16:creationId xmlns:a16="http://schemas.microsoft.com/office/drawing/2014/main" id="{D4A894B7-52DF-451F-910D-973CD77B23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609A33-0179-4ACD-AA98-0B71E7C1E64E}" type="slidenum">
              <a:rPr lang="de-DE" altLang="de-DE" smtClean="0"/>
              <a:pPr/>
              <a:t>25</a:t>
            </a:fld>
            <a:endParaRPr lang="de-DE" altLang="de-DE" dirty="0"/>
          </a:p>
        </p:txBody>
      </p:sp>
    </p:spTree>
    <p:extLst>
      <p:ext uri="{BB962C8B-B14F-4D97-AF65-F5344CB8AC3E}">
        <p14:creationId xmlns:p14="http://schemas.microsoft.com/office/powerpoint/2010/main" val="295549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3</a:t>
            </a:fld>
            <a:endParaRPr lang="en-US" dirty="0"/>
          </a:p>
        </p:txBody>
      </p:sp>
    </p:spTree>
    <p:extLst>
      <p:ext uri="{BB962C8B-B14F-4D97-AF65-F5344CB8AC3E}">
        <p14:creationId xmlns:p14="http://schemas.microsoft.com/office/powerpoint/2010/main" val="2142639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15000"/>
              </a:lnSpc>
              <a:spcAft>
                <a:spcPts val="1000"/>
              </a:spcAft>
            </a:pPr>
            <a:r>
              <a:rPr lang="de-DE" dirty="0">
                <a:ea typeface="Calibri"/>
                <a:cs typeface="Times New Roman"/>
              </a:rPr>
              <a:t>Wichtig ist gerade innerhalb des DaZ-Moduls das Durchschreiten und Ineinandergreifen von drei Elementen:</a:t>
            </a:r>
          </a:p>
          <a:p>
            <a:pPr algn="just">
              <a:lnSpc>
                <a:spcPct val="115000"/>
              </a:lnSpc>
              <a:spcAft>
                <a:spcPts val="1000"/>
              </a:spcAft>
            </a:pPr>
            <a:r>
              <a:rPr lang="de-DE" dirty="0">
                <a:ea typeface="Calibri"/>
                <a:cs typeface="Times New Roman"/>
              </a:rPr>
              <a:t>Wortschatz – Satzbau – und Arbeit mit Texten</a:t>
            </a:r>
          </a:p>
          <a:p>
            <a:pPr algn="just">
              <a:lnSpc>
                <a:spcPct val="115000"/>
              </a:lnSpc>
              <a:spcAft>
                <a:spcPts val="1000"/>
              </a:spcAft>
            </a:pPr>
            <a:endParaRPr lang="de-DE" dirty="0">
              <a:ea typeface="Calibri"/>
              <a:cs typeface="Times New Roman"/>
            </a:endParaRPr>
          </a:p>
          <a:p>
            <a:pPr algn="just">
              <a:lnSpc>
                <a:spcPct val="115000"/>
              </a:lnSpc>
              <a:spcAft>
                <a:spcPts val="1000"/>
              </a:spcAft>
            </a:pPr>
            <a:r>
              <a:rPr lang="de-DE" dirty="0">
                <a:ea typeface="Calibri"/>
                <a:cs typeface="Times New Roman"/>
              </a:rPr>
              <a:t>Auf allen drei Ebenen benötigen die Lernenden – gerade diejenigen mit Migrationshintergrund - Hilfestellungen bzw. Unterstützung.</a:t>
            </a:r>
          </a:p>
        </p:txBody>
      </p:sp>
      <p:sp>
        <p:nvSpPr>
          <p:cNvPr id="4" name="Foliennummernplatzhalter 3"/>
          <p:cNvSpPr>
            <a:spLocks noGrp="1"/>
          </p:cNvSpPr>
          <p:nvPr>
            <p:ph type="sldNum" sz="quarter" idx="10"/>
          </p:nvPr>
        </p:nvSpPr>
        <p:spPr/>
        <p:txBody>
          <a:bodyPr/>
          <a:lstStyle/>
          <a:p>
            <a:fld id="{DBFE8173-93A4-4330-B6E8-25CDFA7F04DE}" type="slidenum">
              <a:rPr lang="de-DE" smtClean="0"/>
              <a:pPr/>
              <a:t>5</a:t>
            </a:fld>
            <a:endParaRPr lang="de-DE" dirty="0"/>
          </a:p>
        </p:txBody>
      </p:sp>
    </p:spTree>
    <p:extLst>
      <p:ext uri="{BB962C8B-B14F-4D97-AF65-F5344CB8AC3E}">
        <p14:creationId xmlns:p14="http://schemas.microsoft.com/office/powerpoint/2010/main" val="30666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Einstieg mit einem Leseexperiment. </a:t>
            </a:r>
          </a:p>
          <a:p>
            <a:r>
              <a:rPr lang="de-DE" sz="1200" b="0" i="0" u="none" strike="noStrike" kern="1200" baseline="0" dirty="0">
                <a:solidFill>
                  <a:schemeClr val="tx1"/>
                </a:solidFill>
                <a:latin typeface="+mn-lt"/>
                <a:ea typeface="+mn-ea"/>
                <a:cs typeface="+mn-cs"/>
              </a:rPr>
              <a:t>Quelle: Quiz der Stiftung Lesen zum Welttag des Buches 2003</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Aufgabe: Wie oft lesen Sie das Wort „hon“, das in der deutschen Übersetzung „Buch“ heißt und durch zwei Zeichen repräsentiert wird?</a:t>
            </a:r>
          </a:p>
          <a:p>
            <a:r>
              <a:rPr lang="de-DE" sz="1200" b="0" i="0" u="none" strike="noStrike" kern="1200" baseline="0" dirty="0">
                <a:solidFill>
                  <a:schemeClr val="tx1"/>
                </a:solidFill>
                <a:latin typeface="+mn-lt"/>
                <a:ea typeface="+mn-ea"/>
                <a:cs typeface="+mn-cs"/>
              </a:rPr>
              <a:t>Bitte beobachten Sie ihre Gefühle und Erlebnisse bei der Erledigung der Aufgabe!</a:t>
            </a:r>
          </a:p>
          <a:p>
            <a:r>
              <a:rPr lang="de-DE" sz="1200" b="0" i="0" u="none" strike="noStrike" kern="1200" baseline="0" dirty="0">
                <a:solidFill>
                  <a:schemeClr val="tx1"/>
                </a:solidFill>
                <a:latin typeface="+mn-lt"/>
                <a:ea typeface="+mn-ea"/>
                <a:cs typeface="+mn-cs"/>
              </a:rPr>
              <a:t>Achten Sie auf Lesehemmnisse, aber auch auf Lesehilfen.</a:t>
            </a:r>
          </a:p>
          <a:p>
            <a:r>
              <a:rPr lang="de-DE" sz="1200" b="0" i="0" u="none" strike="noStrike" kern="1200" baseline="0" dirty="0">
                <a:solidFill>
                  <a:schemeClr val="tx1"/>
                </a:solidFill>
                <a:latin typeface="+mn-lt"/>
                <a:ea typeface="+mn-ea"/>
                <a:cs typeface="+mn-cs"/>
              </a:rPr>
              <a:t>Die Leserichtung ist von links nach rechts. Wortgrenzen sind optisch nicht zu erkennen.</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Ergänzende Infos: </a:t>
            </a:r>
          </a:p>
          <a:p>
            <a:r>
              <a:rPr lang="de-DE" sz="1200" b="0" i="0" u="none" strike="noStrike" kern="1200" baseline="0" dirty="0">
                <a:solidFill>
                  <a:schemeClr val="tx1"/>
                </a:solidFill>
                <a:latin typeface="+mn-lt"/>
                <a:ea typeface="+mn-ea"/>
                <a:cs typeface="+mn-cs"/>
              </a:rPr>
              <a:t>Der Text ist in einer der drei japanischen Schriftsysteme gedruckt bzw. abgebildet, der Laut- und Silbenschrift „Hiragana“, die von japanischen Kindern als erstes gelernt wird.</a:t>
            </a:r>
          </a:p>
          <a:p>
            <a:r>
              <a:rPr lang="de-DE" sz="1200" b="0" i="0" u="none" strike="noStrike" kern="1200" baseline="0" dirty="0">
                <a:solidFill>
                  <a:schemeClr val="tx1"/>
                </a:solidFill>
                <a:latin typeface="+mn-lt"/>
                <a:ea typeface="+mn-ea"/>
                <a:cs typeface="+mn-cs"/>
              </a:rPr>
              <a:t>Es gibt noch das Laut- und Silbenschrift „Katakana“ und die sog. „Kanji“ – die chinesischen Schriftzeichen, die die Basis der japanischen Schrift bilden.</a:t>
            </a:r>
          </a:p>
        </p:txBody>
      </p:sp>
      <p:sp>
        <p:nvSpPr>
          <p:cNvPr id="4" name="Foliennummernplatzhalter 3"/>
          <p:cNvSpPr>
            <a:spLocks noGrp="1"/>
          </p:cNvSpPr>
          <p:nvPr>
            <p:ph type="sldNum" sz="quarter" idx="10"/>
          </p:nvPr>
        </p:nvSpPr>
        <p:spPr/>
        <p:txBody>
          <a:bodyPr/>
          <a:lstStyle/>
          <a:p>
            <a:fld id="{DBFE8173-93A4-4330-B6E8-25CDFA7F04DE}" type="slidenum">
              <a:rPr lang="de-DE" smtClean="0"/>
              <a:pPr/>
              <a:t>7</a:t>
            </a:fld>
            <a:endParaRPr lang="de-DE" dirty="0"/>
          </a:p>
        </p:txBody>
      </p:sp>
    </p:spTree>
    <p:extLst>
      <p:ext uri="{BB962C8B-B14F-4D97-AF65-F5344CB8AC3E}">
        <p14:creationId xmlns:p14="http://schemas.microsoft.com/office/powerpoint/2010/main" val="661603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Quelle: s. vorige Folie</a:t>
            </a:r>
          </a:p>
          <a:p>
            <a:endParaRPr lang="de-DE" sz="1200" b="0" i="0" u="none" strike="noStrike" kern="1200" baseline="0" dirty="0">
              <a:solidFill>
                <a:schemeClr val="tx1"/>
              </a:solidFill>
              <a:latin typeface="+mn-lt"/>
              <a:ea typeface="+mn-ea"/>
              <a:cs typeface="+mn-cs"/>
            </a:endParaRPr>
          </a:p>
          <a:p>
            <a:r>
              <a:rPr lang="de-DE" dirty="0"/>
              <a:t>Auswertungsgespräch:</a:t>
            </a:r>
          </a:p>
          <a:p>
            <a:pPr marL="171450" indent="-171450">
              <a:buFontTx/>
              <a:buChar char="-"/>
            </a:pPr>
            <a:r>
              <a:rPr lang="de-DE" dirty="0"/>
              <a:t>Lesehemmnisse/-bremsen?</a:t>
            </a:r>
          </a:p>
          <a:p>
            <a:pPr marL="171450" indent="-171450">
              <a:buFontTx/>
              <a:buChar char="-"/>
            </a:pPr>
            <a:r>
              <a:rPr lang="de-DE" dirty="0"/>
              <a:t>Lesehilfen?</a:t>
            </a:r>
          </a:p>
          <a:p>
            <a:pPr marL="171450" indent="-171450">
              <a:buFontTx/>
              <a:buChar char="-"/>
            </a:pPr>
            <a:r>
              <a:rPr lang="de-DE" dirty="0"/>
              <a:t>Subjektive Gefühle?</a:t>
            </a:r>
          </a:p>
          <a:p>
            <a:pPr marL="0" indent="0">
              <a:buFontTx/>
              <a:buNone/>
            </a:pPr>
            <a:endParaRPr lang="de-DE" dirty="0"/>
          </a:p>
          <a:p>
            <a:pPr marL="0" indent="0">
              <a:buFontTx/>
              <a:buNone/>
            </a:pPr>
            <a:r>
              <a:rPr lang="de-DE" dirty="0"/>
              <a:t>Zentrale Frage: Was muss man können, um diesen Text angemessen lesen zu können? Oder: </a:t>
            </a:r>
          </a:p>
          <a:p>
            <a:pPr marL="0" indent="0">
              <a:buFontTx/>
              <a:buNone/>
            </a:pPr>
            <a:r>
              <a:rPr lang="de-DE" dirty="0"/>
              <a:t>Welche Voraussetzungen müssen mindestens gegeben sein, damit Schülerinnen und Schüler mit Deutsch als Zweitsprache Texte in unserem alphabetischen Schriftsystem verstehend lesen können?</a:t>
            </a:r>
          </a:p>
          <a:p>
            <a:pPr marL="228600" indent="-228600">
              <a:buFontTx/>
              <a:buAutoNum type="arabicPeriod"/>
            </a:pPr>
            <a:r>
              <a:rPr lang="de-DE" dirty="0"/>
              <a:t>Sie brauchen Wissen darüber, welche Laute den Zeichen zugeordnet sind und wie sie auszusprechen sind. (Phonetik)</a:t>
            </a:r>
          </a:p>
          <a:p>
            <a:pPr marL="228600" indent="-228600">
              <a:buFontTx/>
              <a:buAutoNum type="arabicPeriod" startAt="2"/>
            </a:pPr>
            <a:r>
              <a:rPr lang="de-DE" dirty="0"/>
              <a:t>Sie brauchen Wissen darüber, wie Worte voneinander abgegrenzt sind.</a:t>
            </a:r>
          </a:p>
          <a:p>
            <a:pPr marL="0" indent="0">
              <a:buFontTx/>
              <a:buNone/>
            </a:pPr>
            <a:r>
              <a:rPr lang="de-DE" dirty="0"/>
              <a:t>3.  Sie müssen Vokabeln kennen und die Bedeutung zentraler Begriffe und Worte. (Semantik)</a:t>
            </a:r>
          </a:p>
          <a:p>
            <a:pPr marL="228600" indent="-228600">
              <a:buFontTx/>
              <a:buAutoNum type="arabicPeriod" startAt="4"/>
            </a:pPr>
            <a:r>
              <a:rPr lang="de-DE" dirty="0"/>
              <a:t>Sie benötigen Spracherfahrung und/oder Wissen über grundlegende grammatische Strukturen, z.B. Funktion von Verben, Satzbau).</a:t>
            </a:r>
          </a:p>
          <a:p>
            <a:pPr marL="0" indent="0">
              <a:buFontTx/>
              <a:buNone/>
            </a:pPr>
            <a:endParaRPr lang="de-DE" dirty="0"/>
          </a:p>
          <a:p>
            <a:pPr marL="0" indent="0">
              <a:buFontTx/>
              <a:buNone/>
            </a:pPr>
            <a:r>
              <a:rPr lang="de-DE" dirty="0"/>
              <a:t>Das heißt: Alles war über Zeichenerkennung und Lautierung hinausgeht (Alphabetisierung) bedarf eines gründlichen und systematischen Sprachförderunterrichts, der begleitet sein muss von Hilfen zur besseren und schnelleren Wort- und Wortgruppenerkennung beim Lesen. </a:t>
            </a:r>
          </a:p>
          <a:p>
            <a:pPr marL="0" indent="0">
              <a:buFontTx/>
              <a:buNone/>
            </a:pPr>
            <a:r>
              <a:rPr lang="de-DE" b="1" dirty="0"/>
              <a:t>Basis-Alphabetisierung in der Zweitsprache Deutsch muss also gegeben sein, damit Leseflüssigkeit sich überhaupt erst entwickeln kann!</a:t>
            </a:r>
          </a:p>
          <a:p>
            <a:pPr marL="0" indent="0">
              <a:buFontTx/>
              <a:buNone/>
            </a:pPr>
            <a:r>
              <a:rPr lang="de-DE" b="0" dirty="0"/>
              <a:t>Alphabetisierung ist allerdings nicht Bestandteil dieses Moduls, sondern wird hier vielmehr vorausgesetzt.</a:t>
            </a:r>
          </a:p>
        </p:txBody>
      </p:sp>
      <p:sp>
        <p:nvSpPr>
          <p:cNvPr id="4" name="Foliennummernplatzhalter 3"/>
          <p:cNvSpPr>
            <a:spLocks noGrp="1"/>
          </p:cNvSpPr>
          <p:nvPr>
            <p:ph type="sldNum" sz="quarter" idx="10"/>
          </p:nvPr>
        </p:nvSpPr>
        <p:spPr/>
        <p:txBody>
          <a:bodyPr/>
          <a:lstStyle/>
          <a:p>
            <a:fld id="{150FFAF5-34A7-4968-8A27-590B76559C6F}" type="slidenum">
              <a:rPr lang="de-DE" smtClean="0"/>
              <a:pPr/>
              <a:t>8</a:t>
            </a:fld>
            <a:endParaRPr lang="de-DE" dirty="0"/>
          </a:p>
        </p:txBody>
      </p:sp>
    </p:spTree>
    <p:extLst>
      <p:ext uri="{BB962C8B-B14F-4D97-AF65-F5344CB8AC3E}">
        <p14:creationId xmlns:p14="http://schemas.microsoft.com/office/powerpoint/2010/main" val="3340246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gespiegelte Text entspricht der Schwierigkeit von Zweitsprachschülern mit Buchstaben und Wörtern einer unbekannten Sprache (und evtl. Schrift).</a:t>
            </a:r>
          </a:p>
        </p:txBody>
      </p:sp>
      <p:sp>
        <p:nvSpPr>
          <p:cNvPr id="4" name="Foliennummernplatzhalter 3"/>
          <p:cNvSpPr>
            <a:spLocks noGrp="1"/>
          </p:cNvSpPr>
          <p:nvPr>
            <p:ph type="sldNum" sz="quarter" idx="10"/>
          </p:nvPr>
        </p:nvSpPr>
        <p:spPr/>
        <p:txBody>
          <a:bodyPr/>
          <a:lstStyle/>
          <a:p>
            <a:fld id="{C0AC359E-35D1-4544-8A15-3774906812ED}" type="slidenum">
              <a:rPr lang="de-DE" smtClean="0"/>
              <a:t>9</a:t>
            </a:fld>
            <a:endParaRPr lang="de-DE" dirty="0"/>
          </a:p>
        </p:txBody>
      </p:sp>
    </p:spTree>
    <p:extLst>
      <p:ext uri="{BB962C8B-B14F-4D97-AF65-F5344CB8AC3E}">
        <p14:creationId xmlns:p14="http://schemas.microsoft.com/office/powerpoint/2010/main" val="3835258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Gesprächsgrundlage:</a:t>
            </a:r>
          </a:p>
          <a:p>
            <a:r>
              <a:rPr lang="de-DE" dirty="0"/>
              <a:t>Was haben sie verstanden?</a:t>
            </a:r>
          </a:p>
          <a:p>
            <a:r>
              <a:rPr lang="de-DE" dirty="0">
                <a:sym typeface="Wingdings" panose="05000000000000000000" pitchFamily="2" charset="2"/>
              </a:rPr>
              <a:t>Die Teilnehmer sollten hier eine Verbindung erkennen: </a:t>
            </a:r>
          </a:p>
          <a:p>
            <a:r>
              <a:rPr lang="de-DE" dirty="0">
                <a:sym typeface="Wingdings" panose="05000000000000000000" pitchFamily="2" charset="2"/>
              </a:rPr>
              <a:t>Solange Schwierigkeiten beim Lesen eines Textes oder einzelner Wörter im Vordergrund des Leseprozesses stehen, tritt das Textverständnis (das einen Überblick über mehrere Sätze oder gar Abschnitte verlangt und einen Sinnzusammenhang – Kohärenz) in den Hintergrund. Stattdessen werden einzelne Wörter mühsam gelesen, die „leer“ und ohne Bezug zum Satz bzw. Absatz bleiben.</a:t>
            </a:r>
          </a:p>
          <a:p>
            <a:r>
              <a:rPr lang="de-DE" dirty="0">
                <a:sym typeface="Wingdings" panose="05000000000000000000" pitchFamily="2" charset="2"/>
              </a:rPr>
              <a:t>Ziel der Leseflüssigkeit ist es also, die Lernenden so weit zu bringen, dass sie Texte auf der basalen Ebene der „Entzifferungsarbeit“ zunehmend leichter lesen können und so Kapazitäten frei haben, um sich dem manchmal mühevollen, aber meist anspruchsvollen Prozess des Textverständnisses widmen zu können.</a:t>
            </a:r>
          </a:p>
          <a:p>
            <a:pPr marL="0" indent="0">
              <a:buFontTx/>
              <a:buNone/>
            </a:pPr>
            <a:endParaRPr lang="de-DE" dirty="0"/>
          </a:p>
          <a:p>
            <a:pPr marL="0" indent="0">
              <a:buFontTx/>
              <a:buNone/>
            </a:pPr>
            <a:r>
              <a:rPr lang="de-DE" dirty="0"/>
              <a:t>Es stellt sich also die Frage: Was ist Leseflüssigkeit – woran lässt sie sich feststellen bzw. prüfen?</a:t>
            </a:r>
          </a:p>
        </p:txBody>
      </p:sp>
      <p:sp>
        <p:nvSpPr>
          <p:cNvPr id="4" name="Foliennummernplatzhalter 3"/>
          <p:cNvSpPr>
            <a:spLocks noGrp="1"/>
          </p:cNvSpPr>
          <p:nvPr>
            <p:ph type="sldNum" sz="quarter" idx="10"/>
          </p:nvPr>
        </p:nvSpPr>
        <p:spPr/>
        <p:txBody>
          <a:bodyPr/>
          <a:lstStyle/>
          <a:p>
            <a:fld id="{C0AC359E-35D1-4544-8A15-3774906812ED}" type="slidenum">
              <a:rPr lang="de-DE" smtClean="0"/>
              <a:t>10</a:t>
            </a:fld>
            <a:endParaRPr lang="de-DE" dirty="0"/>
          </a:p>
        </p:txBody>
      </p:sp>
    </p:spTree>
    <p:extLst>
      <p:ext uri="{BB962C8B-B14F-4D97-AF65-F5344CB8AC3E}">
        <p14:creationId xmlns:p14="http://schemas.microsoft.com/office/powerpoint/2010/main" val="410305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40644ECE-6E42-42BD-B480-45EBB04CE5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a:extLst>
              <a:ext uri="{FF2B5EF4-FFF2-40B4-BE49-F238E27FC236}">
                <a16:creationId xmlns:a16="http://schemas.microsoft.com/office/drawing/2014/main" id="{000F9E8B-8E1F-4F4F-B09A-A45A648CFCAB}"/>
              </a:ext>
            </a:extLst>
          </p:cNvPr>
          <p:cNvSpPr>
            <a:spLocks noGrp="1"/>
          </p:cNvSpPr>
          <p:nvPr>
            <p:ph type="body" idx="1"/>
          </p:nvPr>
        </p:nvSpPr>
        <p:spPr/>
        <p:txBody>
          <a:bodyPr/>
          <a:lstStyle/>
          <a:p>
            <a:pPr eaLnBrk="1" fontAlgn="auto" hangingPunct="1">
              <a:spcBef>
                <a:spcPts val="0"/>
              </a:spcBef>
              <a:spcAft>
                <a:spcPts val="0"/>
              </a:spcAft>
              <a:defRPr/>
            </a:pPr>
            <a:r>
              <a:rPr lang="de-DE" dirty="0"/>
              <a:t>Die theoretischen Ausführungen und auch viele Praxisvorschläge und Anregungen beziehen sich auf die Forschungen von</a:t>
            </a:r>
            <a:r>
              <a:rPr lang="de-DE" b="1" dirty="0"/>
              <a:t> Prof. Cornelia Rosebrock, Universität Frankfurt, </a:t>
            </a:r>
            <a:r>
              <a:rPr lang="de-DE" dirty="0"/>
              <a:t>die mit als Erste den Forschungsstand zur sog. „Fluency“ in den angloamerikanischen Staaten (insb. den USA) wahrgenommen und dokumentiert hat (veröffentlicht in: Didaktik Deutsch 20/2006. Außerdem hat sie im Rahmen ihrer Professur mehrere Studien durchführen lassen und konkrete praxistaugliche Förderkonzepte für die Grundschule sowie die Sekundarstufe I entwickelt. Diese sind in die fachdidaktische Literatur (Fachbücher - z.B. aktuelle Krug/Nix: Entwicklung eines schulischen Leseförderkonzepts - Fachzeitschriften wie z.B. Praxis Schule 1/2008 ) aufgenommen und mit Praxisanleitungen in vielfältigen Formen und Adaptionen - insb. in der hessischen Lehrerfortbildung – ein- und umgesetzt worden. Zudem hat sie den Deutschen Volkshochschulverband bei der Entwicklung eines „Rahmencurriculums Lesen“ beraten, bei dem es um Grundbildung von Erwachsenen geht.</a:t>
            </a:r>
          </a:p>
          <a:p>
            <a:pPr eaLnBrk="1" fontAlgn="auto" hangingPunct="1">
              <a:spcBef>
                <a:spcPts val="0"/>
              </a:spcBef>
              <a:spcAft>
                <a:spcPts val="0"/>
              </a:spcAft>
              <a:defRPr/>
            </a:pPr>
            <a:r>
              <a:rPr lang="de-DE" dirty="0"/>
              <a:t>Link: </a:t>
            </a:r>
            <a:r>
              <a:rPr lang="de-DE" i="1" dirty="0"/>
              <a:t>grundbildung.de/fileadmin/content/03Materialien/Lesen/RC_Lesen_Gesamt_screen.pdf</a:t>
            </a:r>
          </a:p>
          <a:p>
            <a:pPr eaLnBrk="1" fontAlgn="auto" hangingPunct="1">
              <a:spcBef>
                <a:spcPts val="0"/>
              </a:spcBef>
              <a:spcAft>
                <a:spcPts val="0"/>
              </a:spcAft>
              <a:defRPr/>
            </a:pPr>
            <a:endParaRPr lang="de-DE" dirty="0"/>
          </a:p>
          <a:p>
            <a:pPr eaLnBrk="1" fontAlgn="auto" hangingPunct="1">
              <a:spcBef>
                <a:spcPts val="0"/>
              </a:spcBef>
              <a:spcAft>
                <a:spcPts val="0"/>
              </a:spcAft>
              <a:defRPr/>
            </a:pPr>
            <a:r>
              <a:rPr lang="de-DE" dirty="0"/>
              <a:t>Verwendete Literatur:</a:t>
            </a:r>
          </a:p>
          <a:p>
            <a:pPr eaLnBrk="1" fontAlgn="auto" hangingPunct="1">
              <a:spcBef>
                <a:spcPts val="0"/>
              </a:spcBef>
              <a:spcAft>
                <a:spcPts val="0"/>
              </a:spcAft>
              <a:defRPr/>
            </a:pPr>
            <a:r>
              <a:rPr lang="de-DE" dirty="0"/>
              <a:t>Cornelia Rosebrock/Daniel Nix: Grundlagen der Lesedidaktik und der systematischen Leseförderung, Baltmannsweiler 2013, 6. Aufl. </a:t>
            </a:r>
          </a:p>
          <a:p>
            <a:pPr eaLnBrk="1" fontAlgn="auto" hangingPunct="1">
              <a:spcBef>
                <a:spcPts val="0"/>
              </a:spcBef>
              <a:spcAft>
                <a:spcPts val="0"/>
              </a:spcAft>
              <a:defRPr/>
            </a:pPr>
            <a:r>
              <a:rPr lang="de-DE" dirty="0"/>
              <a:t>Rosebrock/Nix/Rieckmann/Gold: Leseflüssigkeit fördern. Lautleseverfahren für die Primar- und Sekundarstufe, Seelze 2011 (mit CD-ROM)</a:t>
            </a:r>
          </a:p>
          <a:p>
            <a:pPr eaLnBrk="1" fontAlgn="auto" hangingPunct="1">
              <a:spcBef>
                <a:spcPts val="0"/>
              </a:spcBef>
              <a:spcAft>
                <a:spcPts val="0"/>
              </a:spcAft>
              <a:defRPr/>
            </a:pPr>
            <a:r>
              <a:rPr lang="de-DE" dirty="0"/>
              <a:t>Steffen Gailberger: Lesen durch Hören. Leseförderung in der Sek. I mit Hörbüchern und neuen Lesestrategien. (mit Kopiervorlagen und Hörbuch auf CD-ROM), Weinheim 2011</a:t>
            </a:r>
          </a:p>
          <a:p>
            <a:pPr eaLnBrk="1" fontAlgn="auto" hangingPunct="1">
              <a:spcBef>
                <a:spcPts val="0"/>
              </a:spcBef>
              <a:spcAft>
                <a:spcPts val="0"/>
              </a:spcAft>
              <a:defRPr/>
            </a:pPr>
            <a:r>
              <a:rPr lang="de-DE" dirty="0"/>
              <a:t>Maik Philipp u.a.: Kooperatives Lesen, Seelze 2014 (mit CD-ROM)</a:t>
            </a:r>
          </a:p>
          <a:p>
            <a:pPr eaLnBrk="1" fontAlgn="auto" hangingPunct="1">
              <a:spcBef>
                <a:spcPts val="0"/>
              </a:spcBef>
              <a:spcAft>
                <a:spcPts val="0"/>
              </a:spcAft>
              <a:defRPr/>
            </a:pPr>
            <a:endParaRPr lang="de-DE" dirty="0"/>
          </a:p>
          <a:p>
            <a:pPr eaLnBrk="1" fontAlgn="auto" hangingPunct="1">
              <a:spcBef>
                <a:spcPts val="0"/>
              </a:spcBef>
              <a:spcAft>
                <a:spcPts val="0"/>
              </a:spcAft>
              <a:defRPr/>
            </a:pPr>
            <a:r>
              <a:rPr lang="de-DE" dirty="0"/>
              <a:t>Das heißt: Ausreichend Leseflüssigkeit ist erreicht, wenn die Schülerinnen und Schüler einen Text</a:t>
            </a:r>
          </a:p>
          <a:p>
            <a:pPr marL="171450" indent="-171450" eaLnBrk="1" fontAlgn="auto" hangingPunct="1">
              <a:spcBef>
                <a:spcPts val="0"/>
              </a:spcBef>
              <a:spcAft>
                <a:spcPts val="0"/>
              </a:spcAft>
              <a:buFontTx/>
              <a:buChar char="-"/>
              <a:defRPr/>
            </a:pPr>
            <a:r>
              <a:rPr lang="de-DE" dirty="0"/>
              <a:t>(fast) ohne Stockungen lesen können</a:t>
            </a:r>
          </a:p>
          <a:p>
            <a:pPr marL="171450" indent="-171450" eaLnBrk="1" fontAlgn="auto" hangingPunct="1">
              <a:spcBef>
                <a:spcPts val="0"/>
              </a:spcBef>
              <a:spcAft>
                <a:spcPts val="0"/>
              </a:spcAft>
              <a:buFontTx/>
              <a:buChar char="-"/>
              <a:defRPr/>
            </a:pPr>
            <a:r>
              <a:rPr lang="de-DE" dirty="0"/>
              <a:t>(fast) ohne Verlesungen lesen können – Verlesungen mit Selbstkorrektur sind keine Fehler!</a:t>
            </a:r>
          </a:p>
          <a:p>
            <a:pPr marL="171450" indent="-171450" eaLnBrk="1" fontAlgn="auto" hangingPunct="1">
              <a:spcBef>
                <a:spcPts val="0"/>
              </a:spcBef>
              <a:spcAft>
                <a:spcPts val="0"/>
              </a:spcAft>
              <a:buFontTx/>
              <a:buChar char="-"/>
              <a:defRPr/>
            </a:pPr>
            <a:r>
              <a:rPr lang="de-DE" dirty="0"/>
              <a:t>In einem angemessenen Tempo lesen können – bei zu langsamem Lesen ist der Satzanfang schon wieder vergessen bzw. aus dem Arbeitsspeicher verschwunden, bevor der Satz beendet ist.</a:t>
            </a:r>
          </a:p>
          <a:p>
            <a:pPr marL="171450" indent="-171450" eaLnBrk="1" fontAlgn="auto" hangingPunct="1">
              <a:spcBef>
                <a:spcPts val="0"/>
              </a:spcBef>
              <a:spcAft>
                <a:spcPts val="0"/>
              </a:spcAft>
              <a:buFontTx/>
              <a:buChar char="-"/>
              <a:defRPr/>
            </a:pPr>
            <a:r>
              <a:rPr lang="de-DE" dirty="0"/>
              <a:t>so lesen können, dass zusammengehörende Wortgruppen stimmlich „zusammengebunden“ sind – Intonation beim Lesen nähert sich der Intonation beim natürlichen Sprechen an.</a:t>
            </a:r>
          </a:p>
          <a:p>
            <a:pPr marL="171450" indent="-171450" eaLnBrk="1" fontAlgn="auto" hangingPunct="1">
              <a:spcBef>
                <a:spcPts val="0"/>
              </a:spcBef>
              <a:spcAft>
                <a:spcPts val="0"/>
              </a:spcAft>
              <a:buFontTx/>
              <a:buChar char="-"/>
              <a:defRPr/>
            </a:pPr>
            <a:endParaRPr lang="de-DE" dirty="0"/>
          </a:p>
          <a:p>
            <a:pPr eaLnBrk="1" fontAlgn="auto" hangingPunct="1">
              <a:spcBef>
                <a:spcPts val="0"/>
              </a:spcBef>
              <a:spcAft>
                <a:spcPts val="0"/>
              </a:spcAft>
              <a:defRPr/>
            </a:pPr>
            <a:r>
              <a:rPr lang="de-DE" b="1" dirty="0"/>
              <a:t>Oder anders gesagt:</a:t>
            </a:r>
          </a:p>
          <a:p>
            <a:pPr eaLnBrk="1" fontAlgn="auto" hangingPunct="1">
              <a:spcBef>
                <a:spcPts val="0"/>
              </a:spcBef>
              <a:spcAft>
                <a:spcPts val="0"/>
              </a:spcAft>
              <a:defRPr/>
            </a:pPr>
            <a:r>
              <a:rPr lang="de-DE" b="1" dirty="0"/>
              <a:t>Leseflüssigkeit meint die Fähigkeit zur</a:t>
            </a:r>
          </a:p>
          <a:p>
            <a:pPr marL="171450" indent="-171450" eaLnBrk="1" fontAlgn="auto" hangingPunct="1">
              <a:spcBef>
                <a:spcPts val="0"/>
              </a:spcBef>
              <a:spcAft>
                <a:spcPts val="0"/>
              </a:spcAft>
              <a:buFont typeface="Arial" panose="020B0604020202020204" pitchFamily="34" charset="0"/>
              <a:buChar char="•"/>
              <a:defRPr/>
            </a:pPr>
            <a:r>
              <a:rPr lang="de-DE" b="1" dirty="0"/>
              <a:t>genauen</a:t>
            </a:r>
          </a:p>
          <a:p>
            <a:pPr marL="171450" indent="-171450" eaLnBrk="1" fontAlgn="auto" hangingPunct="1">
              <a:spcBef>
                <a:spcPts val="0"/>
              </a:spcBef>
              <a:spcAft>
                <a:spcPts val="0"/>
              </a:spcAft>
              <a:buFont typeface="Arial" panose="020B0604020202020204" pitchFamily="34" charset="0"/>
              <a:buChar char="•"/>
              <a:defRPr/>
            </a:pPr>
            <a:r>
              <a:rPr lang="de-DE" b="1" dirty="0"/>
              <a:t>automatisierten</a:t>
            </a:r>
          </a:p>
          <a:p>
            <a:pPr marL="171450" indent="-171450" eaLnBrk="1" fontAlgn="auto" hangingPunct="1">
              <a:spcBef>
                <a:spcPts val="0"/>
              </a:spcBef>
              <a:spcAft>
                <a:spcPts val="0"/>
              </a:spcAft>
              <a:buFont typeface="Arial" panose="020B0604020202020204" pitchFamily="34" charset="0"/>
              <a:buChar char="•"/>
              <a:defRPr/>
            </a:pPr>
            <a:r>
              <a:rPr lang="de-DE" b="1" dirty="0"/>
              <a:t>ausreichend schnellen</a:t>
            </a:r>
          </a:p>
          <a:p>
            <a:pPr marL="171450" indent="-171450" eaLnBrk="1" fontAlgn="auto" hangingPunct="1">
              <a:spcBef>
                <a:spcPts val="0"/>
              </a:spcBef>
              <a:spcAft>
                <a:spcPts val="0"/>
              </a:spcAft>
              <a:buFont typeface="Arial" panose="020B0604020202020204" pitchFamily="34" charset="0"/>
              <a:buChar char="•"/>
              <a:defRPr/>
            </a:pPr>
            <a:r>
              <a:rPr lang="de-DE" b="1" dirty="0"/>
              <a:t>und prosodisch angemessenen leisen und lauten Lektüre.</a:t>
            </a:r>
          </a:p>
          <a:p>
            <a:pPr marL="171450" indent="-171450" eaLnBrk="1" fontAlgn="auto" hangingPunct="1">
              <a:spcBef>
                <a:spcPts val="0"/>
              </a:spcBef>
              <a:spcAft>
                <a:spcPts val="0"/>
              </a:spcAft>
              <a:buFont typeface="Arial" panose="020B0604020202020204" pitchFamily="34" charset="0"/>
              <a:buChar char="•"/>
              <a:defRPr/>
            </a:pPr>
            <a:endParaRPr lang="de-DE" b="1" dirty="0"/>
          </a:p>
          <a:p>
            <a:pPr eaLnBrk="1" fontAlgn="auto" hangingPunct="1">
              <a:spcBef>
                <a:spcPts val="0"/>
              </a:spcBef>
              <a:spcAft>
                <a:spcPts val="0"/>
              </a:spcAft>
              <a:defRPr/>
            </a:pPr>
            <a:r>
              <a:rPr lang="de-DE" sz="1100" dirty="0"/>
              <a:t>Nach: Rosebrock und Klinger: Grundlagen der Leseförderung, Deutscher Hochschulverband, S. 615</a:t>
            </a:r>
          </a:p>
        </p:txBody>
      </p:sp>
      <p:sp>
        <p:nvSpPr>
          <p:cNvPr id="7172" name="Foliennummernplatzhalter 3">
            <a:extLst>
              <a:ext uri="{FF2B5EF4-FFF2-40B4-BE49-F238E27FC236}">
                <a16:creationId xmlns:a16="http://schemas.microsoft.com/office/drawing/2014/main" id="{C3F63079-E78C-4A54-A187-B34F336CEF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7F8368-0D76-4045-89A4-538BAD8DBE82}" type="slidenum">
              <a:rPr lang="de-DE" altLang="de-DE" smtClean="0"/>
              <a:pPr/>
              <a:t>12</a:t>
            </a:fld>
            <a:endParaRPr lang="de-DE" altLang="de-DE" dirty="0"/>
          </a:p>
        </p:txBody>
      </p:sp>
    </p:spTree>
    <p:extLst>
      <p:ext uri="{BB962C8B-B14F-4D97-AF65-F5344CB8AC3E}">
        <p14:creationId xmlns:p14="http://schemas.microsoft.com/office/powerpoint/2010/main" val="732730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schemeClr val="bg1"/>
                </a:solidFill>
              </a:rPr>
              <a:t>Modul :</a:t>
            </a:r>
            <a:br>
              <a:rPr lang="de-DE" sz="3600" dirty="0">
                <a:solidFill>
                  <a:schemeClr val="bg1"/>
                </a:solidFill>
              </a:rPr>
            </a:br>
            <a:br>
              <a:rPr lang="de-DE" sz="3600" dirty="0">
                <a:solidFill>
                  <a:schemeClr val="bg1"/>
                </a:solidFill>
              </a:rPr>
            </a:br>
            <a:r>
              <a:rPr lang="de-DE" sz="3600" b="1" dirty="0">
                <a:solidFill>
                  <a:schemeClr val="bg1"/>
                </a:solidFill>
              </a:rPr>
              <a:t>Block :</a:t>
            </a:r>
            <a:br>
              <a:rPr lang="de-DE" sz="3600" b="1" dirty="0">
                <a:solidFill>
                  <a:schemeClr val="bg1"/>
                </a:solidFill>
              </a:rPr>
            </a:br>
            <a:br>
              <a:rPr lang="de-DE" sz="3600" dirty="0">
                <a:solidFill>
                  <a:schemeClr val="bg1"/>
                </a:solidFill>
              </a:rPr>
            </a:br>
            <a:endParaRPr lang="de-DE" sz="3600" dirty="0">
              <a:solidFill>
                <a:schemeClr val="bg1"/>
              </a:solidFill>
            </a:endParaRPr>
          </a:p>
        </p:txBody>
      </p:sp>
      <p:pic>
        <p:nvPicPr>
          <p:cNvPr id="22" name="Grafik 21">
            <a:extLst>
              <a:ext uri="{FF2B5EF4-FFF2-40B4-BE49-F238E27FC236}">
                <a16:creationId xmlns:a16="http://schemas.microsoft.com/office/drawing/2014/main" id="{E7045018-2D2F-41BF-85F4-834E2CC6B2A8}"/>
              </a:ext>
            </a:extLst>
          </p:cNvPr>
          <p:cNvPicPr>
            <a:picLocks noChangeAspect="1"/>
          </p:cNvPicPr>
          <p:nvPr userDrawn="1"/>
        </p:nvPicPr>
        <p:blipFill>
          <a:blip r:embed="rId2"/>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Box 4">
            <a:extLst>
              <a:ext uri="{FF2B5EF4-FFF2-40B4-BE49-F238E27FC236}">
                <a16:creationId xmlns:a16="http://schemas.microsoft.com/office/drawing/2014/main"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a:ea typeface="+mn-ea"/>
                <a:cs typeface="+mn-cs"/>
              </a:rPr>
              <a:t>BaCuLit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Basic Curriculum for Teachers’ In-Service Training in Content Area Literacy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Fortbildung für Lehrkräfte zur Vermittlung fachbezogener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Lese- und Schreibkompetenzen</a:t>
            </a:r>
          </a:p>
        </p:txBody>
      </p:sp>
      <p:grpSp>
        <p:nvGrpSpPr>
          <p:cNvPr id="56" name="officeArt object">
            <a:extLst>
              <a:ext uri="{FF2B5EF4-FFF2-40B4-BE49-F238E27FC236}">
                <a16:creationId xmlns:a16="http://schemas.microsoft.com/office/drawing/2014/main"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073741842">
                  <a:extLst>
                    <a:ext uri="{FF2B5EF4-FFF2-40B4-BE49-F238E27FC236}">
                      <a16:creationId xmlns:a16="http://schemas.microsoft.com/office/drawing/2014/main"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073741843">
                  <a:extLst>
                    <a:ext uri="{FF2B5EF4-FFF2-40B4-BE49-F238E27FC236}">
                      <a16:creationId xmlns:a16="http://schemas.microsoft.com/office/drawing/2014/main"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073741844">
                  <a:extLst>
                    <a:ext uri="{FF2B5EF4-FFF2-40B4-BE49-F238E27FC236}">
                      <a16:creationId xmlns:a16="http://schemas.microsoft.com/office/drawing/2014/main"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073741845">
                  <a:extLst>
                    <a:ext uri="{FF2B5EF4-FFF2-40B4-BE49-F238E27FC236}">
                      <a16:creationId xmlns:a16="http://schemas.microsoft.com/office/drawing/2014/main"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073741846">
                  <a:extLst>
                    <a:ext uri="{FF2B5EF4-FFF2-40B4-BE49-F238E27FC236}">
                      <a16:creationId xmlns:a16="http://schemas.microsoft.com/office/drawing/2014/main"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68" name="Ellipse 67">
            <a:extLst>
              <a:ext uri="{FF2B5EF4-FFF2-40B4-BE49-F238E27FC236}">
                <a16:creationId xmlns:a16="http://schemas.microsoft.com/office/drawing/2014/main"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54129632-949F-4D97-A3FE-2FF5544D29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dirty="0"/>
          </a:p>
        </p:txBody>
      </p:sp>
      <p:pic>
        <p:nvPicPr>
          <p:cNvPr id="1034" name="Grafik 6" descr="Creative Commons Lizenzvertrag">
            <a:extLst>
              <a:ext uri="{FF2B5EF4-FFF2-40B4-BE49-F238E27FC236}">
                <a16:creationId xmlns:a16="http://schemas.microsoft.com/office/drawing/2014/main" id="{2FBF8664-4987-463F-929A-3580E5CC52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chemeClr val="bg1"/>
                </a:solidFill>
                <a:effectLst/>
              </a:rPr>
              <a:t> </a:t>
            </a:r>
            <a:endParaRPr kumimoji="0" lang="de-DE" altLang="de-DE" sz="2000" b="0" i="0" u="none" strike="noStrike" cap="none" normalizeH="0" baseline="0" dirty="0">
              <a:ln>
                <a:noFill/>
              </a:ln>
              <a:solidFill>
                <a:schemeClr val="bg1"/>
              </a:solidFill>
              <a:effectLst/>
              <a:latin typeface="Arial" panose="020B0604020202020204" pitchFamily="34" charset="0"/>
            </a:endParaRPr>
          </a:p>
        </p:txBody>
      </p:sp>
      <p:pic>
        <p:nvPicPr>
          <p:cNvPr id="27" name="Grafik 26">
            <a:extLst>
              <a:ext uri="{FF2B5EF4-FFF2-40B4-BE49-F238E27FC236}">
                <a16:creationId xmlns:a16="http://schemas.microsoft.com/office/drawing/2014/main" id="{C6E2295A-6F85-4678-8FDD-98CF9EA689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val="14776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id="{36E0FCD5-7A19-41B6-AE2E-A9C0A27880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5396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1E63925C-7A48-4D7F-99C6-EB28BA814C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98227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3DC0D342-D802-4279-B6C8-59F5096A0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79855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2196563B-B75D-4C55-8EF9-DD237CBF2F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51645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id="{A7B8408C-AD5A-4C5C-974D-4E80AC9477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2505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3A6C2456-52F5-4AC8-AA86-B20896E4B1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6178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a:extLst>
              <a:ext uri="{FF2B5EF4-FFF2-40B4-BE49-F238E27FC236}">
                <a16:creationId xmlns:a16="http://schemas.microsoft.com/office/drawing/2014/main"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9840D880-A173-4306-9E4E-159D87CF4D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19938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Buch, Regal, drinnen enthält.&#10;&#10;Automatisch generierte Beschreibung">
            <a:extLst>
              <a:ext uri="{FF2B5EF4-FFF2-40B4-BE49-F238E27FC236}">
                <a16:creationId xmlns:a16="http://schemas.microsoft.com/office/drawing/2014/main"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10453BE8-76F5-4DB3-94E4-DAFD993A51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50439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Automat enthält.&#10;&#10;Automatisch generierte Beschreibung">
            <a:extLst>
              <a:ext uri="{FF2B5EF4-FFF2-40B4-BE49-F238E27FC236}">
                <a16:creationId xmlns:a16="http://schemas.microsoft.com/office/drawing/2014/main"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id="{6351C348-0E9B-4562-AC2C-DE0DFACFD2D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t>Kaffee- bzw. Teepause</a:t>
            </a:r>
          </a:p>
        </p:txBody>
      </p:sp>
      <p:pic>
        <p:nvPicPr>
          <p:cNvPr id="16" name="Grafik 15">
            <a:extLst>
              <a:ext uri="{FF2B5EF4-FFF2-40B4-BE49-F238E27FC236}">
                <a16:creationId xmlns:a16="http://schemas.microsoft.com/office/drawing/2014/main"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1654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descr="Ein Bild, das LEGO, Spielzeug enthält.&#10;&#10;Automatisch generierte Beschreibung">
            <a:extLst>
              <a:ext uri="{FF2B5EF4-FFF2-40B4-BE49-F238E27FC236}">
                <a16:creationId xmlns:a16="http://schemas.microsoft.com/office/drawing/2014/main" id="{DE750C04-5A6A-4E29-8EB2-ED4AC60E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id="{53E2A491-2E65-459A-91FB-F42819830E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48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pic>
        <p:nvPicPr>
          <p:cNvPr id="10" name="Grafik 6" descr="Creative Commons Lizenzvertrag">
            <a:extLst>
              <a:ext uri="{FF2B5EF4-FFF2-40B4-BE49-F238E27FC236}">
                <a16:creationId xmlns:a16="http://schemas.microsoft.com/office/drawing/2014/main" id="{F12053D1-6F03-4C8F-8467-1F790D1A1D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5014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9" name="Titel 4">
            <a:extLst>
              <a:ext uri="{FF2B5EF4-FFF2-40B4-BE49-F238E27FC236}">
                <a16:creationId xmlns:a16="http://schemas.microsoft.com/office/drawing/2014/main"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60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2">
            <a:extLst>
              <a:ext uri="{FF2B5EF4-FFF2-40B4-BE49-F238E27FC236}">
                <a16:creationId xmlns:a16="http://schemas.microsoft.com/office/drawing/2014/main"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itle 1">
            <a:extLst>
              <a:ext uri="{FF2B5EF4-FFF2-40B4-BE49-F238E27FC236}">
                <a16:creationId xmlns:a16="http://schemas.microsoft.com/office/drawing/2014/main"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1" dirty="0">
                <a:solidFill>
                  <a:schemeClr val="bg1"/>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id="{6DD74D0A-1F17-4E52-B575-15F268F33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id="{22B36B9B-B32F-4509-A0CF-DAC1C19697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33C02042-3ECC-405F-B62C-0D351D5E370E}"/>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val="4349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t>09.09.2022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716C5D-123D-4EDE-A4A5-85ED365A388D}" type="slidenum">
              <a:rPr lang="de-DE" smtClean="0"/>
              <a:t>‹Nr.›</a:t>
            </a:fld>
            <a:endParaRPr lang="de-DE" dirty="0"/>
          </a:p>
        </p:txBody>
      </p:sp>
    </p:spTree>
    <p:extLst>
      <p:ext uri="{BB962C8B-B14F-4D97-AF65-F5344CB8AC3E}">
        <p14:creationId xmlns:p14="http://schemas.microsoft.com/office/powerpoint/2010/main" val="392480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0" name="Grafik 6" descr="Creative Commons Lizenzvertrag">
            <a:extLst>
              <a:ext uri="{FF2B5EF4-FFF2-40B4-BE49-F238E27FC236}">
                <a16:creationId xmlns:a16="http://schemas.microsoft.com/office/drawing/2014/main" id="{3DDE063E-481C-4629-A492-8C0B2770F5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3323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id="{0CFE9BA6-C323-46CA-8BF5-2C82F2F32F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5" name="Grafik 14">
            <a:extLst>
              <a:ext uri="{FF2B5EF4-FFF2-40B4-BE49-F238E27FC236}">
                <a16:creationId xmlns:a16="http://schemas.microsoft.com/office/drawing/2014/main"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7189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16287349-25AB-45D1-ADED-377AE270B5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0319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B2D025FE-A551-43D5-8157-3908A97ED1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8256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id="{51D8A932-7E7E-4B98-91BA-594E3746890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35432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A782D8CF-F006-4F75-86DB-CE6A8AA24F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7759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id="{45AC9A40-F7E6-450F-B517-F3CEF33B0D1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0574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t>09.09.2022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t>‹Nr.›</a:t>
            </a:fld>
            <a:endParaRPr lang="de-DE" dirty="0"/>
          </a:p>
        </p:txBody>
      </p:sp>
    </p:spTree>
    <p:extLst>
      <p:ext uri="{BB962C8B-B14F-4D97-AF65-F5344CB8AC3E}">
        <p14:creationId xmlns:p14="http://schemas.microsoft.com/office/powerpoint/2010/main" val="1279507422"/>
      </p:ext>
    </p:extLst>
  </p:cSld>
  <p:clrMap bg1="lt1" tx1="dk1" bg2="lt2" tx2="dk2" accent1="accent1" accent2="accent2" accent3="accent3" accent4="accent4" accent5="accent5" accent6="accent6" hlink="hlink" folHlink="folHlink"/>
  <p:sldLayoutIdLst>
    <p:sldLayoutId id="2147483666" r:id="rId1"/>
    <p:sldLayoutId id="2147483691" r:id="rId2"/>
    <p:sldLayoutId id="2147483692" r:id="rId3"/>
    <p:sldLayoutId id="2147483671" r:id="rId4"/>
    <p:sldLayoutId id="2147483685" r:id="rId5"/>
    <p:sldLayoutId id="2147483693" r:id="rId6"/>
    <p:sldLayoutId id="2147483676" r:id="rId7"/>
    <p:sldLayoutId id="2147483686" r:id="rId8"/>
    <p:sldLayoutId id="2147483687" r:id="rId9"/>
    <p:sldLayoutId id="2147483688" r:id="rId10"/>
    <p:sldLayoutId id="2147483689" r:id="rId11"/>
    <p:sldLayoutId id="2147483690" r:id="rId12"/>
    <p:sldLayoutId id="2147483684" r:id="rId13"/>
    <p:sldLayoutId id="2147483678" r:id="rId14"/>
    <p:sldLayoutId id="2147483680" r:id="rId15"/>
    <p:sldLayoutId id="2147483681" r:id="rId16"/>
    <p:sldLayoutId id="2147483675" r:id="rId17"/>
    <p:sldLayoutId id="2147483679" r:id="rId18"/>
    <p:sldLayoutId id="2147483677" r:id="rId19"/>
    <p:sldLayoutId id="2147483669" r:id="rId20"/>
    <p:sldLayoutId id="2147483674" r:id="rId21"/>
    <p:sldLayoutId id="2147483650"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psychometrica.de/lix.html"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27E5BD-6941-405A-9D8F-FF811CD48B76}"/>
              </a:ext>
            </a:extLst>
          </p:cNvPr>
          <p:cNvSpPr>
            <a:spLocks noGrp="1"/>
          </p:cNvSpPr>
          <p:nvPr>
            <p:ph type="ctrTitle"/>
          </p:nvPr>
        </p:nvSpPr>
        <p:spPr/>
        <p:txBody>
          <a:bodyPr>
            <a:normAutofit fontScale="90000"/>
          </a:bodyPr>
          <a:lstStyle/>
          <a:p>
            <a:r>
              <a:rPr lang="de-DE" sz="3600"/>
              <a:t>Modul 7 </a:t>
            </a:r>
            <a:br>
              <a:rPr lang="de-DE" sz="3600" dirty="0"/>
            </a:br>
            <a:r>
              <a:rPr lang="de-DE" sz="3600" dirty="0"/>
              <a:t>Textverständnis in allen Fächern – mehrsprachige Lernerinnen und Lerner</a:t>
            </a:r>
            <a:br>
              <a:rPr lang="de-DE" sz="3600" dirty="0"/>
            </a:br>
            <a:br>
              <a:rPr lang="de-DE" sz="3600" dirty="0"/>
            </a:br>
            <a:r>
              <a:rPr lang="de-DE" sz="3600" dirty="0"/>
              <a:t>Block 1: </a:t>
            </a:r>
            <a:r>
              <a:rPr lang="de-DE" altLang="de-DE" sz="3600" dirty="0">
                <a:cs typeface="Times New Roman" panose="02020603050405020304" pitchFamily="18" charset="0"/>
              </a:rPr>
              <a:t>Vermittlung basaler Lesefähigkeiten</a:t>
            </a:r>
            <a:endParaRPr lang="de-DE" dirty="0"/>
          </a:p>
        </p:txBody>
      </p:sp>
    </p:spTree>
    <p:extLst>
      <p:ext uri="{BB962C8B-B14F-4D97-AF65-F5344CB8AC3E}">
        <p14:creationId xmlns:p14="http://schemas.microsoft.com/office/powerpoint/2010/main" val="2092720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5E3B22C-AE6D-475B-9E33-E2D41787EE2E}"/>
              </a:ext>
            </a:extLst>
          </p:cNvPr>
          <p:cNvSpPr>
            <a:spLocks noGrp="1"/>
          </p:cNvSpPr>
          <p:nvPr>
            <p:ph type="body" sz="quarter" idx="13"/>
          </p:nvPr>
        </p:nvSpPr>
        <p:spPr/>
        <p:txBody>
          <a:bodyPr>
            <a:normAutofit fontScale="92500" lnSpcReduction="20000"/>
          </a:bodyPr>
          <a:lstStyle/>
          <a:p>
            <a:pPr marL="0" indent="0" algn="just">
              <a:lnSpc>
                <a:spcPct val="150000"/>
              </a:lnSpc>
              <a:spcBef>
                <a:spcPts val="300"/>
              </a:spcBef>
              <a:buNone/>
            </a:pPr>
            <a:r>
              <a:rPr lang="de-DE" sz="1800" b="1" dirty="0">
                <a:effectLst/>
                <a:latin typeface="Calibri" panose="020F0502020204030204" pitchFamily="34" charset="0"/>
                <a:ea typeface="MS Mincho" panose="02020609040205080304" pitchFamily="49" charset="-128"/>
                <a:cs typeface="Arial" panose="020B0604020202020204" pitchFamily="34" charset="0"/>
              </a:rPr>
              <a:t>Lachen</a:t>
            </a:r>
            <a:endParaRPr lang="de-DE" sz="1800" dirty="0">
              <a:effectLst/>
              <a:latin typeface="Calibri" panose="020F0502020204030204" pitchFamily="34" charset="0"/>
              <a:ea typeface="MS Mincho" panose="02020609040205080304" pitchFamily="49" charset="-128"/>
              <a:cs typeface="Arial" panose="020B0604020202020204" pitchFamily="34" charset="0"/>
            </a:endParaRPr>
          </a:p>
          <a:p>
            <a:pPr marL="0" indent="0" algn="just">
              <a:lnSpc>
                <a:spcPct val="150000"/>
              </a:lnSpc>
              <a:spcBef>
                <a:spcPts val="300"/>
              </a:spcBef>
              <a:buNone/>
            </a:pPr>
            <a:r>
              <a:rPr lang="de-DE" sz="1800" dirty="0">
                <a:effectLst/>
                <a:latin typeface="Calibri" panose="020F0502020204030204" pitchFamily="34" charset="0"/>
                <a:ea typeface="MS Mincho" panose="02020609040205080304" pitchFamily="49" charset="-128"/>
                <a:cs typeface="Arial" panose="020B0604020202020204" pitchFamily="34" charset="0"/>
              </a:rPr>
              <a:t>Lachen ist etwas, das angeblich nur Menschen können. Das Lachen von jedem Menschen ist anders, die einen Menschen haben ein lautes Lachen, das Lachen von anderen wiederum ist nur leise. Meist lassen wir uns zum Lachen verleiten, wenn wir etwas besonders lustig finden. Man erkennt das Lachen vor allem an Bewegungen im Gesicht, denn auch die Augen lachen beim echten Lachen mit, dann entstehen sogenannte Lachfältchen. Aber Lachen soll nicht immer sichtbar sein. Es kann sogar als unhöflich gelten, zu offen oder zu laut zu lachen. Daher halten sich viele Menschen beim Lachen die Hand vor den Mund.</a:t>
            </a:r>
          </a:p>
          <a:p>
            <a:pPr marL="0" indent="0" algn="r">
              <a:lnSpc>
                <a:spcPct val="150000"/>
              </a:lnSpc>
              <a:spcBef>
                <a:spcPts val="300"/>
              </a:spcBef>
              <a:buNone/>
            </a:pPr>
            <a:r>
              <a:rPr lang="de-DE" sz="1800" dirty="0">
                <a:effectLst/>
                <a:latin typeface="Calibri" panose="020F0502020204030204" pitchFamily="34" charset="0"/>
                <a:ea typeface="MS Mincho" panose="02020609040205080304" pitchFamily="49" charset="-128"/>
                <a:cs typeface="Arial" panose="020B0604020202020204" pitchFamily="34" charset="0"/>
              </a:rPr>
              <a:t>Quelle: Yvonne Hörmann, April 2022</a:t>
            </a:r>
          </a:p>
          <a:p>
            <a:pPr marL="0" indent="0" algn="just">
              <a:lnSpc>
                <a:spcPct val="150000"/>
              </a:lnSpc>
              <a:spcBef>
                <a:spcPts val="300"/>
              </a:spcBef>
              <a:buNone/>
            </a:pPr>
            <a:r>
              <a:rPr lang="de-DE" sz="1800" dirty="0">
                <a:effectLst/>
                <a:latin typeface="Calibri" panose="020F0502020204030204" pitchFamily="34" charset="0"/>
                <a:ea typeface="MS Mincho" panose="02020609040205080304" pitchFamily="49" charset="-128"/>
                <a:cs typeface="Arial" panose="020B0604020202020204" pitchFamily="34" charset="0"/>
              </a:rPr>
              <a:t>Hinweis: Das ist übrigens auch die Übersetzung des japanischen Textes.</a:t>
            </a:r>
          </a:p>
        </p:txBody>
      </p:sp>
      <p:sp>
        <p:nvSpPr>
          <p:cNvPr id="2" name="Titel 1">
            <a:extLst>
              <a:ext uri="{FF2B5EF4-FFF2-40B4-BE49-F238E27FC236}">
                <a16:creationId xmlns:a16="http://schemas.microsoft.com/office/drawing/2014/main" id="{65A45728-D913-4E94-9AE9-FA278EA82696}"/>
              </a:ext>
            </a:extLst>
          </p:cNvPr>
          <p:cNvSpPr>
            <a:spLocks noGrp="1"/>
          </p:cNvSpPr>
          <p:nvPr>
            <p:ph type="title"/>
          </p:nvPr>
        </p:nvSpPr>
        <p:spPr/>
        <p:txBody>
          <a:bodyPr>
            <a:normAutofit/>
          </a:bodyPr>
          <a:lstStyle/>
          <a:p>
            <a:pPr algn="l"/>
            <a:r>
              <a:rPr lang="de-DE" sz="3000" b="1" dirty="0">
                <a:solidFill>
                  <a:schemeClr val="bg1"/>
                </a:solidFill>
                <a:ea typeface="+mn-ea"/>
                <a:cs typeface="+mn-cs"/>
              </a:rPr>
              <a:t>Beschreiben Sie Ihre Erfahrungen beim Lesen.</a:t>
            </a:r>
          </a:p>
        </p:txBody>
      </p:sp>
    </p:spTree>
    <p:extLst>
      <p:ext uri="{BB962C8B-B14F-4D97-AF65-F5344CB8AC3E}">
        <p14:creationId xmlns:p14="http://schemas.microsoft.com/office/powerpoint/2010/main" val="2275046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lvl="0"/>
              <a:r>
                <a:rPr lang="de-DE" sz="3600" dirty="0"/>
                <a:t>Leseflüssigkeit und Textverständnis</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619000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5760996-B5A4-45C0-ADAB-287B87591362}"/>
              </a:ext>
            </a:extLst>
          </p:cNvPr>
          <p:cNvSpPr>
            <a:spLocks noGrp="1"/>
          </p:cNvSpPr>
          <p:nvPr>
            <p:ph type="body" sz="quarter" idx="13"/>
          </p:nvPr>
        </p:nvSpPr>
        <p:spPr/>
        <p:txBody>
          <a:bodyPr>
            <a:normAutofit/>
          </a:bodyPr>
          <a:lstStyle/>
          <a:p>
            <a:pPr marL="0" indent="0">
              <a:buNone/>
            </a:pPr>
            <a:r>
              <a:rPr lang="de-DE" dirty="0"/>
              <a:t>Leseflüssigkeit (Fluency) umfasst...</a:t>
            </a:r>
          </a:p>
          <a:p>
            <a:r>
              <a:rPr lang="de-DE" dirty="0"/>
              <a:t>die exakte Dekodierfähigkeit von Wörtern,</a:t>
            </a:r>
          </a:p>
          <a:p>
            <a:r>
              <a:rPr lang="de-DE" dirty="0"/>
              <a:t>die Automatisierung der Dekodierprozesse,</a:t>
            </a:r>
          </a:p>
          <a:p>
            <a:r>
              <a:rPr lang="de-DE" dirty="0"/>
              <a:t>eine angemessen schnelle Lesegeschwindigkeit,</a:t>
            </a:r>
          </a:p>
          <a:p>
            <a:r>
              <a:rPr lang="de-DE" dirty="0"/>
              <a:t>die Fähigkeit zu einem ausdrucksstarken Vorlesen.</a:t>
            </a:r>
          </a:p>
          <a:p>
            <a:pPr marL="0" indent="0" algn="r">
              <a:buNone/>
            </a:pPr>
            <a:r>
              <a:rPr lang="de-DE" sz="1800" dirty="0"/>
              <a:t>(Rosebrock/Nix: Grundlagen der Lesedidaktik 2013, S. 38)</a:t>
            </a:r>
          </a:p>
          <a:p>
            <a:endParaRPr lang="de-DE" dirty="0"/>
          </a:p>
        </p:txBody>
      </p:sp>
      <p:sp>
        <p:nvSpPr>
          <p:cNvPr id="2" name="Titel 1">
            <a:extLst>
              <a:ext uri="{FF2B5EF4-FFF2-40B4-BE49-F238E27FC236}">
                <a16:creationId xmlns:a16="http://schemas.microsoft.com/office/drawing/2014/main" id="{41D1EE6C-6C47-4EB8-90B9-5EFBD519CD8D}"/>
              </a:ext>
            </a:extLst>
          </p:cNvPr>
          <p:cNvSpPr>
            <a:spLocks noGrp="1"/>
          </p:cNvSpPr>
          <p:nvPr>
            <p:ph type="title"/>
          </p:nvPr>
        </p:nvSpPr>
        <p:spPr/>
        <p:txBody>
          <a:bodyPr>
            <a:normAutofit/>
          </a:bodyPr>
          <a:lstStyle/>
          <a:p>
            <a:pPr algn="l"/>
            <a:r>
              <a:rPr lang="de-DE" sz="3000" b="1" dirty="0">
                <a:solidFill>
                  <a:schemeClr val="bg1"/>
                </a:solidFill>
                <a:ea typeface="+mn-ea"/>
                <a:cs typeface="+mn-cs"/>
              </a:rPr>
              <a:t>Was versteht man unter Leseflüssigkeit?</a:t>
            </a:r>
          </a:p>
        </p:txBody>
      </p:sp>
    </p:spTree>
    <p:extLst>
      <p:ext uri="{BB962C8B-B14F-4D97-AF65-F5344CB8AC3E}">
        <p14:creationId xmlns:p14="http://schemas.microsoft.com/office/powerpoint/2010/main" val="3457855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333F9A48-E094-4E20-81A1-C0FC9D7843FE}"/>
              </a:ext>
            </a:extLst>
          </p:cNvPr>
          <p:cNvSpPr>
            <a:spLocks noGrp="1" noChangeArrowheads="1"/>
          </p:cNvSpPr>
          <p:nvPr>
            <p:ph type="title"/>
          </p:nvPr>
        </p:nvSpPr>
        <p:spPr/>
        <p:txBody>
          <a:bodyPr>
            <a:normAutofit/>
          </a:bodyPr>
          <a:lstStyle/>
          <a:p>
            <a:pPr algn="l" eaLnBrk="1" hangingPunct="1"/>
            <a:r>
              <a:rPr lang="de-DE" altLang="de-DE" sz="3000" b="1" dirty="0">
                <a:solidFill>
                  <a:schemeClr val="bg1"/>
                </a:solidFill>
                <a:ea typeface="+mn-ea"/>
                <a:cs typeface="+mn-cs"/>
              </a:rPr>
              <a:t>Verhältnis von Leseflüssigkeit zu Textverständnis</a:t>
            </a:r>
          </a:p>
        </p:txBody>
      </p:sp>
      <p:graphicFrame>
        <p:nvGraphicFramePr>
          <p:cNvPr id="2" name="Diagramm 1">
            <a:extLst>
              <a:ext uri="{FF2B5EF4-FFF2-40B4-BE49-F238E27FC236}">
                <a16:creationId xmlns:a16="http://schemas.microsoft.com/office/drawing/2014/main" id="{42D4DF21-53C8-4813-AC76-1B7AF576F08B}"/>
              </a:ext>
            </a:extLst>
          </p:cNvPr>
          <p:cNvGraphicFramePr/>
          <p:nvPr/>
        </p:nvGraphicFramePr>
        <p:xfrm>
          <a:off x="1524000" y="16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368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30226CC6-C370-4F3D-98FA-7155AAFA272B}"/>
              </a:ext>
            </a:extLst>
          </p:cNvPr>
          <p:cNvSpPr>
            <a:spLocks noGrp="1" noChangeArrowheads="1"/>
          </p:cNvSpPr>
          <p:nvPr>
            <p:ph type="title"/>
          </p:nvPr>
        </p:nvSpPr>
        <p:spPr/>
        <p:txBody>
          <a:bodyPr>
            <a:normAutofit/>
          </a:bodyPr>
          <a:lstStyle/>
          <a:p>
            <a:pPr algn="l" eaLnBrk="1" hangingPunct="1"/>
            <a:r>
              <a:rPr lang="de-DE" altLang="de-DE" sz="3000" b="1" dirty="0">
                <a:solidFill>
                  <a:schemeClr val="bg1"/>
                </a:solidFill>
                <a:ea typeface="+mn-ea"/>
                <a:cs typeface="+mn-cs"/>
              </a:rPr>
              <a:t>Leseflüssigkeit als Brücke</a:t>
            </a:r>
          </a:p>
        </p:txBody>
      </p:sp>
      <p:sp>
        <p:nvSpPr>
          <p:cNvPr id="3" name="Textfeld 2">
            <a:extLst>
              <a:ext uri="{FF2B5EF4-FFF2-40B4-BE49-F238E27FC236}">
                <a16:creationId xmlns:a16="http://schemas.microsoft.com/office/drawing/2014/main" id="{A9E759CC-7BBD-4DBC-9C58-7DAE1F8CA37C}"/>
              </a:ext>
            </a:extLst>
          </p:cNvPr>
          <p:cNvSpPr txBox="1"/>
          <p:nvPr/>
        </p:nvSpPr>
        <p:spPr>
          <a:xfrm>
            <a:off x="1115616" y="4367813"/>
            <a:ext cx="5184576" cy="1323439"/>
          </a:xfrm>
          <a:prstGeom prst="rect">
            <a:avLst/>
          </a:prstGeom>
          <a:noFill/>
        </p:spPr>
        <p:txBody>
          <a:bodyPr wrap="square" rtlCol="0">
            <a:spAutoFit/>
          </a:bodyPr>
          <a:lstStyle/>
          <a:p>
            <a:r>
              <a:rPr lang="de-DE" sz="2000" dirty="0"/>
              <a:t>ABER: </a:t>
            </a:r>
            <a:r>
              <a:rPr lang="de-DE" sz="2000" b="1" dirty="0"/>
              <a:t>Leseflüssigkeit schafft kein Verständnis!</a:t>
            </a:r>
            <a:r>
              <a:rPr lang="de-DE" sz="2000" dirty="0"/>
              <a:t> </a:t>
            </a:r>
          </a:p>
          <a:p>
            <a:r>
              <a:rPr lang="de-DE" sz="2000" b="1" dirty="0">
                <a:solidFill>
                  <a:srgbClr val="6689A1"/>
                </a:solidFill>
              </a:rPr>
              <a:t>Es entlastet aber das Arbeitsgedächtnis</a:t>
            </a:r>
            <a:r>
              <a:rPr lang="de-DE" sz="2000" dirty="0"/>
              <a:t>, so dass die </a:t>
            </a:r>
            <a:r>
              <a:rPr lang="de-DE" sz="2000" b="1" dirty="0">
                <a:solidFill>
                  <a:srgbClr val="6689A1"/>
                </a:solidFill>
              </a:rPr>
              <a:t>Aufmerksamkeit auf die Prozesse gelegt </a:t>
            </a:r>
            <a:r>
              <a:rPr lang="de-DE" sz="2000" dirty="0"/>
              <a:t>werden kann, die </a:t>
            </a:r>
            <a:r>
              <a:rPr lang="de-DE" sz="2000" b="1" dirty="0">
                <a:solidFill>
                  <a:srgbClr val="6689A1"/>
                </a:solidFill>
              </a:rPr>
              <a:t>für Verständnis zentral </a:t>
            </a:r>
            <a:r>
              <a:rPr lang="de-DE" sz="2000" dirty="0"/>
              <a:t>sind.</a:t>
            </a:r>
          </a:p>
        </p:txBody>
      </p:sp>
      <p:graphicFrame>
        <p:nvGraphicFramePr>
          <p:cNvPr id="5" name="Diagramm 4">
            <a:extLst>
              <a:ext uri="{FF2B5EF4-FFF2-40B4-BE49-F238E27FC236}">
                <a16:creationId xmlns:a16="http://schemas.microsoft.com/office/drawing/2014/main" id="{CF56E576-B513-41CD-B6C9-6A5822EBE5A2}"/>
              </a:ext>
            </a:extLst>
          </p:cNvPr>
          <p:cNvGraphicFramePr/>
          <p:nvPr/>
        </p:nvGraphicFramePr>
        <p:xfrm>
          <a:off x="445876" y="1180976"/>
          <a:ext cx="852060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7771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el 3"/>
          <p:cNvSpPr>
            <a:spLocks noGrp="1"/>
          </p:cNvSpPr>
          <p:nvPr>
            <p:ph type="title"/>
          </p:nvPr>
        </p:nvSpPr>
        <p:spPr/>
        <p:txBody>
          <a:bodyPr>
            <a:normAutofit/>
          </a:bodyPr>
          <a:lstStyle/>
          <a:p>
            <a:pPr indent="0" algn="l" eaLnBrk="1" hangingPunct="1"/>
            <a:r>
              <a:rPr lang="de-DE" altLang="de-DE" sz="3000" b="1" dirty="0">
                <a:solidFill>
                  <a:schemeClr val="bg1"/>
                </a:solidFill>
                <a:ea typeface="+mn-ea"/>
                <a:cs typeface="+mn-cs"/>
              </a:rPr>
              <a:t>LIX - Lesbarkeitsindex</a:t>
            </a:r>
          </a:p>
        </p:txBody>
      </p:sp>
      <p:pic>
        <p:nvPicPr>
          <p:cNvPr id="2" name="Grafik 1"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68" y="1323302"/>
            <a:ext cx="7416823" cy="4722677"/>
          </a:xfrm>
          <a:prstGeom prst="rect">
            <a:avLst/>
          </a:prstGeom>
        </p:spPr>
      </p:pic>
      <p:sp>
        <p:nvSpPr>
          <p:cNvPr id="3" name="Textfeld 2"/>
          <p:cNvSpPr txBox="1"/>
          <p:nvPr/>
        </p:nvSpPr>
        <p:spPr>
          <a:xfrm>
            <a:off x="395536" y="6185335"/>
            <a:ext cx="2519227" cy="261610"/>
          </a:xfrm>
          <a:prstGeom prst="rect">
            <a:avLst/>
          </a:prstGeom>
          <a:noFill/>
        </p:spPr>
        <p:txBody>
          <a:bodyPr wrap="square" rtlCol="0">
            <a:spAutoFit/>
          </a:bodyPr>
          <a:lstStyle/>
          <a:p>
            <a:pPr algn="r"/>
            <a:r>
              <a:rPr lang="de-DE" sz="1100" dirty="0">
                <a:hlinkClick r:id="rId4"/>
              </a:rPr>
              <a:t>https://www.psychometrica.de/lix.html</a:t>
            </a:r>
            <a:r>
              <a:rPr lang="de-DE" sz="1100" dirty="0"/>
              <a:t> </a:t>
            </a:r>
          </a:p>
        </p:txBody>
      </p:sp>
    </p:spTree>
    <p:extLst>
      <p:ext uri="{BB962C8B-B14F-4D97-AF65-F5344CB8AC3E}">
        <p14:creationId xmlns:p14="http://schemas.microsoft.com/office/powerpoint/2010/main" val="2924081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74A16-B301-4F78-8564-45C1ECAEA3F6}"/>
              </a:ext>
            </a:extLst>
          </p:cNvPr>
          <p:cNvSpPr>
            <a:spLocks noGrp="1"/>
          </p:cNvSpPr>
          <p:nvPr>
            <p:ph type="title"/>
          </p:nvPr>
        </p:nvSpPr>
        <p:spPr/>
        <p:txBody>
          <a:bodyPr>
            <a:normAutofit/>
          </a:bodyPr>
          <a:lstStyle/>
          <a:p>
            <a:pPr algn="l"/>
            <a:r>
              <a:rPr lang="de-DE" sz="3000" b="1" dirty="0">
                <a:solidFill>
                  <a:schemeClr val="bg1"/>
                </a:solidFill>
                <a:ea typeface="+mn-ea"/>
                <a:cs typeface="+mn-cs"/>
              </a:rPr>
              <a:t>Aufgabe eines förderlichen Leseunterrichts</a:t>
            </a:r>
          </a:p>
        </p:txBody>
      </p:sp>
      <p:graphicFrame>
        <p:nvGraphicFramePr>
          <p:cNvPr id="3" name="Diagramm 2">
            <a:extLst>
              <a:ext uri="{FF2B5EF4-FFF2-40B4-BE49-F238E27FC236}">
                <a16:creationId xmlns:a16="http://schemas.microsoft.com/office/drawing/2014/main" id="{C13FF0D9-E75E-4A85-93A1-C0DE1D81AF77}"/>
              </a:ext>
            </a:extLst>
          </p:cNvPr>
          <p:cNvGraphicFramePr/>
          <p:nvPr>
            <p:extLst>
              <p:ext uri="{D42A27DB-BD31-4B8C-83A1-F6EECF244321}">
                <p14:modId xmlns:p14="http://schemas.microsoft.com/office/powerpoint/2010/main" val="2915981039"/>
              </p:ext>
            </p:extLst>
          </p:nvPr>
        </p:nvGraphicFramePr>
        <p:xfrm>
          <a:off x="611560" y="1772816"/>
          <a:ext cx="79208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5051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9">
            <a:extLst>
              <a:ext uri="{FF2B5EF4-FFF2-40B4-BE49-F238E27FC236}">
                <a16:creationId xmlns:a16="http://schemas.microsoft.com/office/drawing/2014/main" id="{2CB79683-0C0C-45AB-80D7-25A5D1BB9DA0}"/>
              </a:ext>
            </a:extLst>
          </p:cNvPr>
          <p:cNvSpPr>
            <a:spLocks noChangeArrowheads="1"/>
          </p:cNvSpPr>
          <p:nvPr/>
        </p:nvSpPr>
        <p:spPr bwMode="auto">
          <a:xfrm>
            <a:off x="11033125" y="6300788"/>
            <a:ext cx="1841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de-DE" altLang="de-DE" sz="2600" b="1" dirty="0">
              <a:cs typeface="Times New Roman" panose="02020603050405020304" pitchFamily="18" charset="0"/>
            </a:endParaRPr>
          </a:p>
        </p:txBody>
      </p:sp>
      <p:sp>
        <p:nvSpPr>
          <p:cNvPr id="3" name="Textplatzhalter 2">
            <a:extLst>
              <a:ext uri="{FF2B5EF4-FFF2-40B4-BE49-F238E27FC236}">
                <a16:creationId xmlns:a16="http://schemas.microsoft.com/office/drawing/2014/main" id="{2D862E1A-734C-4E88-AA07-29368101C1A3}"/>
              </a:ext>
            </a:extLst>
          </p:cNvPr>
          <p:cNvSpPr>
            <a:spLocks noGrp="1"/>
          </p:cNvSpPr>
          <p:nvPr>
            <p:ph type="body" sz="quarter" idx="13"/>
          </p:nvPr>
        </p:nvSpPr>
        <p:spPr/>
        <p:txBody>
          <a:bodyPr>
            <a:normAutofit fontScale="85000" lnSpcReduction="10000"/>
          </a:bodyPr>
          <a:lstStyle/>
          <a:p>
            <a:r>
              <a:rPr lang="de-DE" dirty="0"/>
              <a:t>Schüler, die auf der elementaren technischen Ebene des Lesens scheitern</a:t>
            </a:r>
          </a:p>
          <a:p>
            <a:r>
              <a:rPr lang="de-DE" dirty="0"/>
              <a:t>Schüler, die nicht in der Lage sind, sinnerfassend zu lesen</a:t>
            </a:r>
          </a:p>
          <a:p>
            <a:r>
              <a:rPr lang="de-DE" dirty="0"/>
              <a:t>Schüler, die sich weitgehend ohne sinnvolle Betonung Wort für Wort erlesen</a:t>
            </a:r>
          </a:p>
          <a:p>
            <a:endParaRPr lang="de-DE" dirty="0"/>
          </a:p>
          <a:p>
            <a:pPr marL="0" indent="0">
              <a:buNone/>
            </a:pPr>
            <a:r>
              <a:rPr lang="de-DE" dirty="0"/>
              <a:t>Für DaZ-Schüler gilt:</a:t>
            </a:r>
          </a:p>
          <a:p>
            <a:pPr marL="0" indent="0">
              <a:buNone/>
            </a:pPr>
            <a:r>
              <a:rPr lang="de-DE" dirty="0"/>
              <a:t>„Je höher die Leseflüssigkeit, desto besser ist das Textverständnis.“</a:t>
            </a:r>
          </a:p>
          <a:p>
            <a:endParaRPr lang="de-DE" dirty="0"/>
          </a:p>
        </p:txBody>
      </p:sp>
      <p:sp>
        <p:nvSpPr>
          <p:cNvPr id="2" name="Titel 1">
            <a:extLst>
              <a:ext uri="{FF2B5EF4-FFF2-40B4-BE49-F238E27FC236}">
                <a16:creationId xmlns:a16="http://schemas.microsoft.com/office/drawing/2014/main" id="{7E5049BB-1946-4683-A027-97A4C24A9A68}"/>
              </a:ext>
            </a:extLst>
          </p:cNvPr>
          <p:cNvSpPr>
            <a:spLocks noGrp="1"/>
          </p:cNvSpPr>
          <p:nvPr>
            <p:ph type="title"/>
          </p:nvPr>
        </p:nvSpPr>
        <p:spPr/>
        <p:txBody>
          <a:bodyPr>
            <a:normAutofit/>
          </a:bodyPr>
          <a:lstStyle/>
          <a:p>
            <a:pPr algn="l"/>
            <a:r>
              <a:rPr lang="de-DE" altLang="de-DE" sz="3000" b="1" dirty="0">
                <a:solidFill>
                  <a:schemeClr val="bg1"/>
                </a:solidFill>
                <a:ea typeface="+mn-ea"/>
                <a:cs typeface="+mn-cs"/>
              </a:rPr>
              <a:t>Zielgruppe des Leseflüssigkeits-Trainings</a:t>
            </a:r>
            <a:endParaRPr lang="de-DE" sz="3000" b="1" dirty="0">
              <a:solidFill>
                <a:schemeClr val="bg1"/>
              </a:solidFill>
              <a:ea typeface="+mn-ea"/>
              <a:cs typeface="+mn-cs"/>
            </a:endParaRPr>
          </a:p>
        </p:txBody>
      </p:sp>
    </p:spTree>
    <p:extLst>
      <p:ext uri="{BB962C8B-B14F-4D97-AF65-F5344CB8AC3E}">
        <p14:creationId xmlns:p14="http://schemas.microsoft.com/office/powerpoint/2010/main" val="523727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9">
            <a:extLst>
              <a:ext uri="{FF2B5EF4-FFF2-40B4-BE49-F238E27FC236}">
                <a16:creationId xmlns:a16="http://schemas.microsoft.com/office/drawing/2014/main" id="{2CB79683-0C0C-45AB-80D7-25A5D1BB9DA0}"/>
              </a:ext>
            </a:extLst>
          </p:cNvPr>
          <p:cNvSpPr>
            <a:spLocks noChangeArrowheads="1"/>
          </p:cNvSpPr>
          <p:nvPr/>
        </p:nvSpPr>
        <p:spPr bwMode="auto">
          <a:xfrm>
            <a:off x="11033125" y="6300788"/>
            <a:ext cx="1841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de-DE" altLang="de-DE" sz="2600" b="1" dirty="0">
              <a:cs typeface="Times New Roman" panose="02020603050405020304" pitchFamily="18" charset="0"/>
            </a:endParaRPr>
          </a:p>
        </p:txBody>
      </p:sp>
      <p:sp>
        <p:nvSpPr>
          <p:cNvPr id="6" name="Textplatzhalter 2">
            <a:extLst>
              <a:ext uri="{FF2B5EF4-FFF2-40B4-BE49-F238E27FC236}">
                <a16:creationId xmlns:a16="http://schemas.microsoft.com/office/drawing/2014/main" id="{C4630B54-D05A-4A07-871B-2B023F33ACAA}"/>
              </a:ext>
            </a:extLst>
          </p:cNvPr>
          <p:cNvSpPr>
            <a:spLocks noGrp="1"/>
          </p:cNvSpPr>
          <p:nvPr>
            <p:ph type="body" sz="quarter" idx="13"/>
          </p:nvPr>
        </p:nvSpPr>
        <p:spPr/>
        <p:txBody>
          <a:bodyPr>
            <a:normAutofit/>
          </a:bodyPr>
          <a:lstStyle/>
          <a:p>
            <a:r>
              <a:rPr lang="de-DE" dirty="0"/>
              <a:t>Verbesserung der Worterkennungsfähigkeit</a:t>
            </a:r>
          </a:p>
          <a:p>
            <a:endParaRPr lang="de-DE" dirty="0"/>
          </a:p>
          <a:p>
            <a:r>
              <a:rPr lang="de-DE" dirty="0"/>
              <a:t>Verbesserung der Verbindung von Wortfolgen im Satzzusammenhang</a:t>
            </a:r>
          </a:p>
          <a:p>
            <a:endParaRPr lang="de-DE" dirty="0"/>
          </a:p>
          <a:p>
            <a:r>
              <a:rPr lang="de-DE" dirty="0"/>
              <a:t>Verbesserung der Relationen zwischen den einzelnen Sätzen </a:t>
            </a:r>
          </a:p>
        </p:txBody>
      </p:sp>
      <p:sp>
        <p:nvSpPr>
          <p:cNvPr id="2" name="Titel 1">
            <a:extLst>
              <a:ext uri="{FF2B5EF4-FFF2-40B4-BE49-F238E27FC236}">
                <a16:creationId xmlns:a16="http://schemas.microsoft.com/office/drawing/2014/main" id="{7E5049BB-1946-4683-A027-97A4C24A9A68}"/>
              </a:ext>
            </a:extLst>
          </p:cNvPr>
          <p:cNvSpPr>
            <a:spLocks noGrp="1"/>
          </p:cNvSpPr>
          <p:nvPr>
            <p:ph type="title"/>
          </p:nvPr>
        </p:nvSpPr>
        <p:spPr/>
        <p:txBody>
          <a:bodyPr>
            <a:normAutofit/>
          </a:bodyPr>
          <a:lstStyle/>
          <a:p>
            <a:pPr algn="l"/>
            <a:r>
              <a:rPr lang="de-DE" altLang="de-DE" sz="3000" b="1" dirty="0">
                <a:solidFill>
                  <a:schemeClr val="bg1"/>
                </a:solidFill>
                <a:ea typeface="+mn-ea"/>
                <a:cs typeface="+mn-cs"/>
              </a:rPr>
              <a:t>Wirkung von Übungen zur Steigerung der Leseflüssigkeit</a:t>
            </a:r>
            <a:endParaRPr lang="de-DE" sz="3000" b="1" dirty="0">
              <a:solidFill>
                <a:schemeClr val="bg1"/>
              </a:solidFill>
              <a:ea typeface="+mn-ea"/>
              <a:cs typeface="+mn-cs"/>
            </a:endParaRPr>
          </a:p>
        </p:txBody>
      </p:sp>
    </p:spTree>
    <p:extLst>
      <p:ext uri="{BB962C8B-B14F-4D97-AF65-F5344CB8AC3E}">
        <p14:creationId xmlns:p14="http://schemas.microsoft.com/office/powerpoint/2010/main" val="812986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F44AEAC3-78BC-4775-9F05-20D1B61907D4}"/>
              </a:ext>
            </a:extLst>
          </p:cNvPr>
          <p:cNvSpPr>
            <a:spLocks noGrp="1"/>
          </p:cNvSpPr>
          <p:nvPr>
            <p:ph type="body" sz="quarter" idx="13"/>
          </p:nvPr>
        </p:nvSpPr>
        <p:spPr/>
        <p:txBody>
          <a:bodyPr/>
          <a:lstStyle/>
          <a:p>
            <a:endParaRPr lang="de-DE" dirty="0"/>
          </a:p>
        </p:txBody>
      </p:sp>
      <p:sp>
        <p:nvSpPr>
          <p:cNvPr id="22530" name="Titel 1">
            <a:extLst>
              <a:ext uri="{FF2B5EF4-FFF2-40B4-BE49-F238E27FC236}">
                <a16:creationId xmlns:a16="http://schemas.microsoft.com/office/drawing/2014/main" id="{2CA3056D-2B3E-4076-AFBB-E3F507F7B9E7}"/>
              </a:ext>
            </a:extLst>
          </p:cNvPr>
          <p:cNvSpPr>
            <a:spLocks noGrp="1" noChangeArrowheads="1"/>
          </p:cNvSpPr>
          <p:nvPr>
            <p:ph type="title"/>
          </p:nvPr>
        </p:nvSpPr>
        <p:spPr/>
        <p:txBody>
          <a:bodyPr>
            <a:normAutofit fontScale="90000"/>
          </a:bodyPr>
          <a:lstStyle/>
          <a:p>
            <a:pPr algn="l"/>
            <a:r>
              <a:rPr lang="de-DE" altLang="de-DE" sz="2800" b="1" dirty="0">
                <a:solidFill>
                  <a:schemeClr val="bg1"/>
                </a:solidFill>
                <a:ea typeface="+mn-ea"/>
                <a:cs typeface="+mn-cs"/>
              </a:rPr>
              <a:t>Verortung von Verfahren und Methoden zum Leseflüssigkeitstraining in einem systematischen Konzept</a:t>
            </a:r>
          </a:p>
        </p:txBody>
      </p:sp>
      <p:graphicFrame>
        <p:nvGraphicFramePr>
          <p:cNvPr id="9" name="Group 2">
            <a:extLst>
              <a:ext uri="{FF2B5EF4-FFF2-40B4-BE49-F238E27FC236}">
                <a16:creationId xmlns:a16="http://schemas.microsoft.com/office/drawing/2014/main" id="{6B0D666B-8D8C-4926-92A0-B2CFD254B4B7}"/>
              </a:ext>
            </a:extLst>
          </p:cNvPr>
          <p:cNvGraphicFramePr>
            <a:graphicFrameLocks noGrp="1"/>
          </p:cNvGraphicFramePr>
          <p:nvPr>
            <p:extLst>
              <p:ext uri="{D42A27DB-BD31-4B8C-83A1-F6EECF244321}">
                <p14:modId xmlns:p14="http://schemas.microsoft.com/office/powerpoint/2010/main" val="2527516744"/>
              </p:ext>
            </p:extLst>
          </p:nvPr>
        </p:nvGraphicFramePr>
        <p:xfrm>
          <a:off x="0" y="1285875"/>
          <a:ext cx="9145588" cy="4192588"/>
        </p:xfrm>
        <a:graphic>
          <a:graphicData uri="http://schemas.openxmlformats.org/drawingml/2006/table">
            <a:tbl>
              <a:tblPr/>
              <a:tblGrid>
                <a:gridCol w="1306513">
                  <a:extLst>
                    <a:ext uri="{9D8B030D-6E8A-4147-A177-3AD203B41FA5}">
                      <a16:colId xmlns:a16="http://schemas.microsoft.com/office/drawing/2014/main" val="20000"/>
                    </a:ext>
                  </a:extLst>
                </a:gridCol>
                <a:gridCol w="1306512">
                  <a:extLst>
                    <a:ext uri="{9D8B030D-6E8A-4147-A177-3AD203B41FA5}">
                      <a16:colId xmlns:a16="http://schemas.microsoft.com/office/drawing/2014/main" val="20001"/>
                    </a:ext>
                  </a:extLst>
                </a:gridCol>
                <a:gridCol w="1306513">
                  <a:extLst>
                    <a:ext uri="{9D8B030D-6E8A-4147-A177-3AD203B41FA5}">
                      <a16:colId xmlns:a16="http://schemas.microsoft.com/office/drawing/2014/main" val="20002"/>
                    </a:ext>
                  </a:extLst>
                </a:gridCol>
                <a:gridCol w="1306512">
                  <a:extLst>
                    <a:ext uri="{9D8B030D-6E8A-4147-A177-3AD203B41FA5}">
                      <a16:colId xmlns:a16="http://schemas.microsoft.com/office/drawing/2014/main" val="20003"/>
                    </a:ext>
                  </a:extLst>
                </a:gridCol>
                <a:gridCol w="1306513">
                  <a:extLst>
                    <a:ext uri="{9D8B030D-6E8A-4147-A177-3AD203B41FA5}">
                      <a16:colId xmlns:a16="http://schemas.microsoft.com/office/drawing/2014/main" val="20004"/>
                    </a:ext>
                  </a:extLst>
                </a:gridCol>
                <a:gridCol w="1306512">
                  <a:extLst>
                    <a:ext uri="{9D8B030D-6E8A-4147-A177-3AD203B41FA5}">
                      <a16:colId xmlns:a16="http://schemas.microsoft.com/office/drawing/2014/main" val="20005"/>
                    </a:ext>
                  </a:extLst>
                </a:gridCol>
                <a:gridCol w="1306513">
                  <a:extLst>
                    <a:ext uri="{9D8B030D-6E8A-4147-A177-3AD203B41FA5}">
                      <a16:colId xmlns:a16="http://schemas.microsoft.com/office/drawing/2014/main" val="20006"/>
                    </a:ext>
                  </a:extLst>
                </a:gridCol>
              </a:tblGrid>
              <a:tr h="1014413">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1" i="0" u="none" strike="noStrike" cap="none" normalizeH="0" baseline="0" dirty="0">
                          <a:ln>
                            <a:noFill/>
                          </a:ln>
                          <a:solidFill>
                            <a:schemeClr val="bg1"/>
                          </a:solidFill>
                          <a:effectLst/>
                          <a:latin typeface="Arial" panose="020B0604020202020204" pitchFamily="34" charset="0"/>
                          <a:ea typeface="Microsoft YaHei" charset="-122"/>
                          <a:cs typeface="Arial" panose="020B0604020202020204" pitchFamily="34" charset="0"/>
                        </a:rPr>
                        <a:t>Verfahren</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89A1"/>
                    </a:solidFill>
                  </a:tcPr>
                </a:tc>
                <a:tc>
                  <a:txBody>
                    <a:body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400" b="1" i="0" u="none" strike="noStrike" cap="none" normalizeH="0" baseline="0" dirty="0">
                          <a:ln>
                            <a:noFill/>
                          </a:ln>
                          <a:solidFill>
                            <a:srgbClr val="D1CFE2"/>
                          </a:solidFill>
                          <a:effectLst/>
                          <a:latin typeface="Arial" panose="020B0604020202020204" pitchFamily="34" charset="0"/>
                          <a:ea typeface="Microsoft YaHei" charset="-122"/>
                          <a:cs typeface="Arial" panose="020B0604020202020204" pitchFamily="34" charset="0"/>
                        </a:rPr>
                        <a:t>Lautlese-verfahren</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400" b="1"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Viellese-verfahren</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400" b="1"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Lese-</a:t>
                      </a:r>
                      <a:br>
                        <a:rPr kumimoji="0" lang="de-DE" sz="1400" b="1"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br>
                      <a:r>
                        <a:rPr kumimoji="0" lang="de-DE" sz="1400" b="1"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strategien </a:t>
                      </a:r>
                      <a:br>
                        <a:rPr kumimoji="0" lang="de-DE" sz="1400" b="1"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br>
                      <a:r>
                        <a:rPr kumimoji="0" lang="de-DE" sz="1400" b="1"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trainieren</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400" b="1"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Sachtext-lektüre </a:t>
                      </a:r>
                      <a:br>
                        <a:rPr kumimoji="0" lang="de-DE" sz="1400" b="1"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br>
                      <a:r>
                        <a:rPr kumimoji="0" lang="de-DE" sz="1400" b="1"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unterstützen</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400" b="1"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Lese-</a:t>
                      </a:r>
                      <a:br>
                        <a:rPr kumimoji="0" lang="de-DE" sz="1400" b="1"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br>
                      <a:r>
                        <a:rPr kumimoji="0" lang="de-DE" sz="1400" b="1"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animation</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400" b="1"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Literarisches Lesen unterstützen</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1933575">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1" i="0" u="none" strike="noStrike" cap="none" normalizeH="0" baseline="0" dirty="0">
                          <a:ln>
                            <a:noFill/>
                          </a:ln>
                          <a:solidFill>
                            <a:schemeClr val="bg1"/>
                          </a:solidFill>
                          <a:effectLst/>
                          <a:latin typeface="Arial" panose="020B0604020202020204" pitchFamily="34" charset="0"/>
                          <a:ea typeface="Microsoft YaHei" charset="-122"/>
                          <a:cs typeface="Arial" panose="020B0604020202020204" pitchFamily="34" charset="0"/>
                        </a:rPr>
                        <a:t>Zielsetzung</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89A1"/>
                    </a:solidFill>
                  </a:tcPr>
                </a:tc>
                <a:tc>
                  <a:txBody>
                    <a:body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Verbesserung von Lese-flüssigkeit (Geschwin-digkeit, Genauigkeit etc.)</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Steigerung der </a:t>
                      </a:r>
                      <a:b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br>
                      <a: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Lesemenge </a:t>
                      </a:r>
                      <a:b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br>
                      <a: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und der</a:t>
                      </a:r>
                      <a:b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br>
                      <a: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 Lese-motivation</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Verbesserung des </a:t>
                      </a:r>
                      <a:b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br>
                      <a: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Text-verstehens, metakogni-tive Steuerung</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domänen-spezifisches Sprach-, </a:t>
                      </a:r>
                      <a:b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br>
                      <a: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Text- und Weltwissen</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Steigerung der Lesemotiva-tion, positives Selbst-konzept als Leserin und Leser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Textsorten-kenntnis, Vertiefung des Textver-stehens, Intensivierung der subj. Beteiligung</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1244600">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1" i="0" u="none" strike="noStrike" cap="none" normalizeH="0" baseline="0" dirty="0">
                          <a:ln>
                            <a:noFill/>
                          </a:ln>
                          <a:solidFill>
                            <a:schemeClr val="bg1"/>
                          </a:solidFill>
                          <a:effectLst/>
                          <a:latin typeface="Arial" panose="020B0604020202020204" pitchFamily="34" charset="0"/>
                          <a:ea typeface="Microsoft YaHei" charset="-122"/>
                          <a:cs typeface="Arial" panose="020B0604020202020204" pitchFamily="34" charset="0"/>
                        </a:rPr>
                        <a:t>Ort der</a:t>
                      </a: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1" i="0" u="none" strike="noStrike" cap="none" normalizeH="0" baseline="0" dirty="0">
                          <a:ln>
                            <a:noFill/>
                          </a:ln>
                          <a:solidFill>
                            <a:schemeClr val="bg1"/>
                          </a:solidFill>
                          <a:effectLst/>
                          <a:latin typeface="Arial" panose="020B0604020202020204" pitchFamily="34" charset="0"/>
                          <a:ea typeface="Microsoft YaHei" charset="-122"/>
                          <a:cs typeface="Arial" panose="020B0604020202020204" pitchFamily="34" charset="0"/>
                        </a:rPr>
                        <a:t>Umsetzung</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89A1"/>
                    </a:solidFill>
                  </a:tcPr>
                </a:tc>
                <a:tc>
                  <a:txBody>
                    <a:body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Deutsch-unterricht plus </a:t>
                      </a:r>
                      <a:b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br>
                      <a: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Fach-unterricht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Deutsch-unterricht plus Schulkultur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Deutsch-unterricht plus </a:t>
                      </a:r>
                      <a:b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br>
                      <a: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Fach-unterricht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Fach-unterricht plus </a:t>
                      </a:r>
                      <a:b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br>
                      <a: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Deutsch-unterricht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Schulkultur plus </a:t>
                      </a:r>
                      <a:b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br>
                      <a: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Deutsch-unterricht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400" b="0" i="0" u="none" strike="noStrike" cap="none" normalizeH="0" baseline="0" dirty="0">
                          <a:ln>
                            <a:noFill/>
                          </a:ln>
                          <a:solidFill>
                            <a:srgbClr val="000000"/>
                          </a:solidFill>
                          <a:effectLst/>
                          <a:latin typeface="Arial" panose="020B0604020202020204" pitchFamily="34" charset="0"/>
                          <a:ea typeface="Microsoft YaHei" charset="-122"/>
                          <a:cs typeface="Arial" panose="020B0604020202020204" pitchFamily="34" charset="0"/>
                        </a:rPr>
                        <a:t>Literatur-unterricht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47703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9CFD18-F120-4D65-A4B8-E59454B89BEA}"/>
              </a:ext>
            </a:extLst>
          </p:cNvPr>
          <p:cNvSpPr>
            <a:spLocks noGrp="1"/>
          </p:cNvSpPr>
          <p:nvPr>
            <p:ph type="title"/>
          </p:nvPr>
        </p:nvSpPr>
        <p:spPr/>
        <p:txBody>
          <a:bodyPr>
            <a:normAutofit/>
          </a:bodyPr>
          <a:lstStyle/>
          <a:p>
            <a:r>
              <a:rPr lang="de-DE" sz="3200" b="1" dirty="0">
                <a:solidFill>
                  <a:schemeClr val="bg1"/>
                </a:solidFill>
                <a:latin typeface="+mj-lt"/>
              </a:rPr>
              <a:t>Vorstellung und Kennenlernen</a:t>
            </a:r>
            <a:endParaRPr lang="de-DE" dirty="0"/>
          </a:p>
        </p:txBody>
      </p:sp>
    </p:spTree>
    <p:extLst>
      <p:ext uri="{BB962C8B-B14F-4D97-AF65-F5344CB8AC3E}">
        <p14:creationId xmlns:p14="http://schemas.microsoft.com/office/powerpoint/2010/main" val="3115657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lvl="0"/>
              <a:r>
                <a:rPr lang="de-DE" sz="3600" dirty="0"/>
                <a:t>Lautlese-Verfahren</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848085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CF48C59-467D-4927-BB38-982967714942}"/>
              </a:ext>
            </a:extLst>
          </p:cNvPr>
          <p:cNvSpPr>
            <a:spLocks noGrp="1"/>
          </p:cNvSpPr>
          <p:nvPr>
            <p:ph type="body" sz="quarter" idx="13"/>
          </p:nvPr>
        </p:nvSpPr>
        <p:spPr/>
        <p:txBody>
          <a:bodyPr>
            <a:normAutofit fontScale="77500" lnSpcReduction="20000"/>
          </a:bodyPr>
          <a:lstStyle/>
          <a:p>
            <a:r>
              <a:rPr lang="de-DE" dirty="0"/>
              <a:t>fördern die Leseflüssigkeit/Automatisierung und damit das Textverstehen</a:t>
            </a:r>
          </a:p>
          <a:p>
            <a:endParaRPr lang="de-DE" dirty="0"/>
          </a:p>
          <a:p>
            <a:r>
              <a:rPr lang="de-DE" dirty="0"/>
              <a:t>fördern Kooperation und Teamfähigkeit </a:t>
            </a:r>
          </a:p>
          <a:p>
            <a:endParaRPr lang="de-DE" dirty="0"/>
          </a:p>
          <a:p>
            <a:r>
              <a:rPr lang="de-DE" dirty="0"/>
              <a:t>unterstützen das Zusammenarbeiten von Leselehrling und Lesemeister</a:t>
            </a:r>
          </a:p>
          <a:p>
            <a:endParaRPr lang="de-DE" dirty="0"/>
          </a:p>
          <a:p>
            <a:r>
              <a:rPr lang="de-DE" dirty="0"/>
              <a:t>fördern die Lesemotivation durch selbstgewählte Texte und sichtbare Erfolge, durch Nachvollziehbarkeit der Fortschritte </a:t>
            </a:r>
          </a:p>
          <a:p>
            <a:endParaRPr lang="de-DE" dirty="0"/>
          </a:p>
          <a:p>
            <a:endParaRPr lang="de-DE" dirty="0"/>
          </a:p>
        </p:txBody>
      </p:sp>
      <p:sp>
        <p:nvSpPr>
          <p:cNvPr id="24580" name="Titel 1">
            <a:extLst>
              <a:ext uri="{FF2B5EF4-FFF2-40B4-BE49-F238E27FC236}">
                <a16:creationId xmlns:a16="http://schemas.microsoft.com/office/drawing/2014/main" id="{8BFFFBCD-7EAC-4352-A47C-273685D38A7E}"/>
              </a:ext>
            </a:extLst>
          </p:cNvPr>
          <p:cNvSpPr>
            <a:spLocks noGrp="1" noChangeArrowheads="1"/>
          </p:cNvSpPr>
          <p:nvPr>
            <p:ph type="title"/>
          </p:nvPr>
        </p:nvSpPr>
        <p:spPr/>
        <p:txBody>
          <a:bodyPr>
            <a:normAutofit/>
          </a:bodyPr>
          <a:lstStyle/>
          <a:p>
            <a:pPr algn="l"/>
            <a:r>
              <a:rPr lang="de-DE" altLang="de-DE" sz="2700" b="1" dirty="0">
                <a:solidFill>
                  <a:schemeClr val="bg1"/>
                </a:solidFill>
                <a:ea typeface="+mn-ea"/>
                <a:cs typeface="+mn-cs"/>
              </a:rPr>
              <a:t>Zielsetzung von Lautlese-Verfahren</a:t>
            </a:r>
          </a:p>
        </p:txBody>
      </p:sp>
    </p:spTree>
    <p:extLst>
      <p:ext uri="{BB962C8B-B14F-4D97-AF65-F5344CB8AC3E}">
        <p14:creationId xmlns:p14="http://schemas.microsoft.com/office/powerpoint/2010/main" val="4150248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0923F18-8555-468F-906A-15FEEFA83575}"/>
              </a:ext>
            </a:extLst>
          </p:cNvPr>
          <p:cNvSpPr>
            <a:spLocks noGrp="1"/>
          </p:cNvSpPr>
          <p:nvPr>
            <p:ph type="body" sz="quarter" idx="13"/>
          </p:nvPr>
        </p:nvSpPr>
        <p:spPr/>
        <p:txBody>
          <a:bodyPr>
            <a:normAutofit fontScale="85000" lnSpcReduction="10000"/>
          </a:bodyPr>
          <a:lstStyle/>
          <a:p>
            <a:r>
              <a:rPr lang="de-DE" dirty="0"/>
              <a:t>Wiederholtes Lautlesen setzt auf viele Wiederholungen</a:t>
            </a:r>
          </a:p>
          <a:p>
            <a:pPr lvl="1"/>
            <a:r>
              <a:rPr lang="de-DE" dirty="0"/>
              <a:t>z.B. das Lesetheater (Nix 2006)</a:t>
            </a:r>
          </a:p>
          <a:p>
            <a:endParaRPr lang="de-DE" dirty="0"/>
          </a:p>
          <a:p>
            <a:r>
              <a:rPr lang="de-DE" dirty="0"/>
              <a:t>Begleitendes Lautlesen setzt auf Peer-Modell/Vorbild</a:t>
            </a:r>
          </a:p>
          <a:p>
            <a:pPr lvl="1"/>
            <a:r>
              <a:rPr lang="de-DE" dirty="0"/>
              <a:t>z.B. Paired Reading/Lautlesetandems</a:t>
            </a:r>
          </a:p>
          <a:p>
            <a:endParaRPr lang="de-DE" dirty="0"/>
          </a:p>
          <a:p>
            <a:r>
              <a:rPr lang="de-DE" dirty="0"/>
              <a:t>Chorisches Lesen setzt auf Lehrermodell und gemeinsamen Vortrag</a:t>
            </a:r>
          </a:p>
          <a:p>
            <a:endParaRPr lang="de-DE" dirty="0"/>
          </a:p>
          <a:p>
            <a:endParaRPr lang="de-DE" dirty="0"/>
          </a:p>
          <a:p>
            <a:endParaRPr lang="de-DE" dirty="0"/>
          </a:p>
          <a:p>
            <a:endParaRPr lang="de-DE" dirty="0"/>
          </a:p>
          <a:p>
            <a:endParaRPr lang="de-DE" dirty="0"/>
          </a:p>
          <a:p>
            <a:endParaRPr lang="de-DE" dirty="0"/>
          </a:p>
        </p:txBody>
      </p:sp>
      <p:sp>
        <p:nvSpPr>
          <p:cNvPr id="26626" name="Titel 1">
            <a:extLst>
              <a:ext uri="{FF2B5EF4-FFF2-40B4-BE49-F238E27FC236}">
                <a16:creationId xmlns:a16="http://schemas.microsoft.com/office/drawing/2014/main" id="{F60506C5-1D0B-4E4F-B3F7-72CBD8E72829}"/>
              </a:ext>
            </a:extLst>
          </p:cNvPr>
          <p:cNvSpPr>
            <a:spLocks noGrp="1" noChangeArrowheads="1"/>
          </p:cNvSpPr>
          <p:nvPr>
            <p:ph type="title"/>
          </p:nvPr>
        </p:nvSpPr>
        <p:spPr/>
        <p:txBody>
          <a:bodyPr>
            <a:normAutofit/>
          </a:bodyPr>
          <a:lstStyle/>
          <a:p>
            <a:pPr algn="l"/>
            <a:r>
              <a:rPr lang="de-DE" altLang="de-DE" sz="2700" b="1" dirty="0">
                <a:solidFill>
                  <a:schemeClr val="bg1"/>
                </a:solidFill>
                <a:ea typeface="+mn-ea"/>
                <a:cs typeface="+mn-cs"/>
              </a:rPr>
              <a:t>Lautlese-Verfahren - Grundformen </a:t>
            </a:r>
          </a:p>
        </p:txBody>
      </p:sp>
      <p:sp>
        <p:nvSpPr>
          <p:cNvPr id="4" name="Textplatzhalter 1">
            <a:extLst>
              <a:ext uri="{FF2B5EF4-FFF2-40B4-BE49-F238E27FC236}">
                <a16:creationId xmlns:a16="http://schemas.microsoft.com/office/drawing/2014/main" id="{9325495F-D710-490F-962D-1F23EAD4A883}"/>
              </a:ext>
            </a:extLst>
          </p:cNvPr>
          <p:cNvSpPr txBox="1">
            <a:spLocks/>
          </p:cNvSpPr>
          <p:nvPr/>
        </p:nvSpPr>
        <p:spPr>
          <a:xfrm>
            <a:off x="323528" y="1341438"/>
            <a:ext cx="8569647" cy="4103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1664087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3FDC14D-F22C-40D2-B1EB-A73ED72E32ED}"/>
              </a:ext>
            </a:extLst>
          </p:cNvPr>
          <p:cNvSpPr>
            <a:spLocks noGrp="1" noChangeArrowheads="1"/>
          </p:cNvSpPr>
          <p:nvPr>
            <p:ph type="title"/>
          </p:nvPr>
        </p:nvSpPr>
        <p:spPr/>
        <p:txBody>
          <a:bodyPr>
            <a:normAutofit fontScale="90000"/>
          </a:bodyPr>
          <a:lstStyle/>
          <a:p>
            <a:pPr algn="l" eaLnBrk="1" hangingPunct="1"/>
            <a:br>
              <a:rPr lang="de-DE" altLang="de-DE" sz="3600" dirty="0"/>
            </a:br>
            <a:r>
              <a:rPr lang="de-DE" altLang="de-DE" sz="3000" b="1" dirty="0">
                <a:solidFill>
                  <a:schemeClr val="bg1"/>
                </a:solidFill>
                <a:ea typeface="+mn-ea"/>
                <a:cs typeface="+mn-cs"/>
              </a:rPr>
              <a:t>Beispiel 1: Lautlese-Tandem</a:t>
            </a:r>
            <a:br>
              <a:rPr lang="de-DE" altLang="de-DE" sz="3000" b="1" dirty="0">
                <a:solidFill>
                  <a:schemeClr val="bg1"/>
                </a:solidFill>
                <a:ea typeface="+mn-ea"/>
                <a:cs typeface="+mn-cs"/>
              </a:rPr>
            </a:br>
            <a:endParaRPr lang="de-DE" altLang="de-DE" sz="3000" b="1" dirty="0">
              <a:solidFill>
                <a:schemeClr val="bg1"/>
              </a:solidFill>
              <a:ea typeface="+mn-ea"/>
              <a:cs typeface="+mn-cs"/>
            </a:endParaRPr>
          </a:p>
        </p:txBody>
      </p:sp>
      <p:graphicFrame>
        <p:nvGraphicFramePr>
          <p:cNvPr id="2" name="Diagramm 1">
            <a:extLst>
              <a:ext uri="{FF2B5EF4-FFF2-40B4-BE49-F238E27FC236}">
                <a16:creationId xmlns:a16="http://schemas.microsoft.com/office/drawing/2014/main" id="{61DB721D-B784-43A9-AC4E-CBF58C8D84AE}"/>
              </a:ext>
            </a:extLst>
          </p:cNvPr>
          <p:cNvGraphicFramePr/>
          <p:nvPr>
            <p:extLst>
              <p:ext uri="{D42A27DB-BD31-4B8C-83A1-F6EECF244321}">
                <p14:modId xmlns:p14="http://schemas.microsoft.com/office/powerpoint/2010/main" val="2143343742"/>
              </p:ext>
            </p:extLst>
          </p:nvPr>
        </p:nvGraphicFramePr>
        <p:xfrm>
          <a:off x="107504" y="1556792"/>
          <a:ext cx="9001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3365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lvl="0"/>
              <a:r>
                <a:rPr lang="de-DE" sz="3600" dirty="0"/>
                <a:t>Lesen durch Hören</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2274521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a:extLst>
              <a:ext uri="{FF2B5EF4-FFF2-40B4-BE49-F238E27FC236}">
                <a16:creationId xmlns:a16="http://schemas.microsoft.com/office/drawing/2014/main" id="{137BA447-7E87-409D-8DB9-AF4A7A224BF4}"/>
              </a:ext>
            </a:extLst>
          </p:cNvPr>
          <p:cNvSpPr>
            <a:spLocks noGrp="1" noChangeArrowheads="1"/>
          </p:cNvSpPr>
          <p:nvPr>
            <p:ph type="title"/>
          </p:nvPr>
        </p:nvSpPr>
        <p:spPr/>
        <p:txBody>
          <a:bodyPr>
            <a:normAutofit/>
          </a:bodyPr>
          <a:lstStyle/>
          <a:p>
            <a:pPr algn="l"/>
            <a:r>
              <a:rPr lang="de-DE" altLang="de-DE" sz="2700" b="1" dirty="0">
                <a:solidFill>
                  <a:schemeClr val="bg1"/>
                </a:solidFill>
                <a:ea typeface="+mn-ea"/>
                <a:cs typeface="+mn-cs"/>
              </a:rPr>
              <a:t>Beispiel 2: Lesen durch Hören</a:t>
            </a:r>
          </a:p>
        </p:txBody>
      </p:sp>
      <p:graphicFrame>
        <p:nvGraphicFramePr>
          <p:cNvPr id="2" name="Diagramm 1">
            <a:extLst>
              <a:ext uri="{FF2B5EF4-FFF2-40B4-BE49-F238E27FC236}">
                <a16:creationId xmlns:a16="http://schemas.microsoft.com/office/drawing/2014/main" id="{B91FC9DC-730E-45A1-A99A-C4AED4DBBFA4}"/>
              </a:ext>
            </a:extLst>
          </p:cNvPr>
          <p:cNvGraphicFramePr/>
          <p:nvPr>
            <p:extLst>
              <p:ext uri="{D42A27DB-BD31-4B8C-83A1-F6EECF244321}">
                <p14:modId xmlns:p14="http://schemas.microsoft.com/office/powerpoint/2010/main" val="3127290161"/>
              </p:ext>
            </p:extLst>
          </p:nvPr>
        </p:nvGraphicFramePr>
        <p:xfrm>
          <a:off x="719572" y="1016000"/>
          <a:ext cx="770485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901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6AF32C7-9041-45FF-9D17-C20C2C68ABFF}"/>
              </a:ext>
            </a:extLst>
          </p:cNvPr>
          <p:cNvSpPr>
            <a:spLocks noGrp="1"/>
          </p:cNvSpPr>
          <p:nvPr>
            <p:ph type="title"/>
          </p:nvPr>
        </p:nvSpPr>
        <p:spPr/>
        <p:txBody>
          <a:bodyPr/>
          <a:lstStyle/>
          <a:p>
            <a:endParaRPr lang="de-DE" dirty="0"/>
          </a:p>
        </p:txBody>
      </p:sp>
    </p:spTree>
    <p:extLst>
      <p:ext uri="{BB962C8B-B14F-4D97-AF65-F5344CB8AC3E}">
        <p14:creationId xmlns:p14="http://schemas.microsoft.com/office/powerpoint/2010/main" val="2344120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622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AB818219-48B0-4B78-B45B-C0A6AF9FB20C}"/>
              </a:ext>
            </a:extLst>
          </p:cNvPr>
          <p:cNvGraphicFramePr/>
          <p:nvPr>
            <p:extLst>
              <p:ext uri="{D42A27DB-BD31-4B8C-83A1-F6EECF244321}">
                <p14:modId xmlns:p14="http://schemas.microsoft.com/office/powerpoint/2010/main" val="1260540506"/>
              </p:ext>
            </p:extLst>
          </p:nvPr>
        </p:nvGraphicFramePr>
        <p:xfrm>
          <a:off x="539552" y="1340768"/>
          <a:ext cx="79928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ussdiagramm: Verbinder 2">
            <a:extLst>
              <a:ext uri="{FF2B5EF4-FFF2-40B4-BE49-F238E27FC236}">
                <a16:creationId xmlns:a16="http://schemas.microsoft.com/office/drawing/2014/main" id="{0AB0D00F-020D-4E39-9423-E0A76A666182}"/>
              </a:ext>
            </a:extLst>
          </p:cNvPr>
          <p:cNvSpPr/>
          <p:nvPr/>
        </p:nvSpPr>
        <p:spPr>
          <a:xfrm>
            <a:off x="3275856" y="2348880"/>
            <a:ext cx="2520280" cy="2592288"/>
          </a:xfrm>
          <a:prstGeom prst="flowChartConnector">
            <a:avLst/>
          </a:prstGeom>
          <a:solidFill>
            <a:srgbClr val="6689A1"/>
          </a:solidFill>
          <a:ln>
            <a:solidFill>
              <a:srgbClr val="7EC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Arial" pitchFamily="34" charset="0"/>
              </a:rPr>
              <a:t>Förderung des Selbstkonzeptes von Lehrkräften als Vermittler fachbezogener Schriftsprach-Kompetenzen</a:t>
            </a:r>
          </a:p>
          <a:p>
            <a:pPr algn="ctr"/>
            <a:endParaRPr lang="de-DE" dirty="0"/>
          </a:p>
        </p:txBody>
      </p:sp>
      <p:sp>
        <p:nvSpPr>
          <p:cNvPr id="8" name="Titel 3">
            <a:extLst>
              <a:ext uri="{FF2B5EF4-FFF2-40B4-BE49-F238E27FC236}">
                <a16:creationId xmlns:a16="http://schemas.microsoft.com/office/drawing/2014/main" id="{74653CF3-C45A-4C37-9291-B855E439064A}"/>
              </a:ext>
            </a:extLst>
          </p:cNvPr>
          <p:cNvSpPr>
            <a:spLocks noGrp="1"/>
          </p:cNvSpPr>
          <p:nvPr>
            <p:ph type="title"/>
          </p:nvPr>
        </p:nvSpPr>
        <p:spPr>
          <a:xfrm>
            <a:off x="323528" y="10990"/>
            <a:ext cx="7926184" cy="1060287"/>
          </a:xfrm>
        </p:spPr>
        <p:txBody>
          <a:bodyPr>
            <a:normAutofit fontScale="90000"/>
          </a:bodyPr>
          <a:lstStyle/>
          <a:p>
            <a:r>
              <a:rPr lang="de-DE" sz="3200" b="1" dirty="0">
                <a:solidFill>
                  <a:schemeClr val="bg1"/>
                </a:solidFill>
              </a:rPr>
              <a:t>Das BaCuLit Kerncurriculum: 9 Module in 23 (optionalen) Dreistunden-Lehreinheiten </a:t>
            </a:r>
            <a:endParaRPr lang="de-DE" dirty="0"/>
          </a:p>
        </p:txBody>
      </p:sp>
    </p:spTree>
    <p:extLst>
      <p:ext uri="{BB962C8B-B14F-4D97-AF65-F5344CB8AC3E}">
        <p14:creationId xmlns:p14="http://schemas.microsoft.com/office/powerpoint/2010/main" val="279675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id="{7BCA2457-7507-496F-8D4B-2A2A1630EB3F}"/>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el 3">
            <a:extLst>
              <a:ext uri="{FF2B5EF4-FFF2-40B4-BE49-F238E27FC236}">
                <a16:creationId xmlns:a16="http://schemas.microsoft.com/office/drawing/2014/main" id="{88264E8C-D87E-4FDE-92A4-605A3295D026}"/>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363660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l"/>
            <a:r>
              <a:rPr lang="de-DE" sz="3000" b="1" dirty="0">
                <a:solidFill>
                  <a:schemeClr val="bg1"/>
                </a:solidFill>
                <a:ea typeface="+mn-ea"/>
                <a:cs typeface="+mn-cs"/>
              </a:rPr>
              <a:t>Vom Wort zum Satz zum Text und zurück</a:t>
            </a:r>
          </a:p>
        </p:txBody>
      </p:sp>
      <p:graphicFrame>
        <p:nvGraphicFramePr>
          <p:cNvPr id="5" name="Inhaltsplatzhalter 4">
            <a:extLst>
              <a:ext uri="{FF2B5EF4-FFF2-40B4-BE49-F238E27FC236}">
                <a16:creationId xmlns:a16="http://schemas.microsoft.com/office/drawing/2014/main" id="{C068A47D-37F5-4B27-8C01-5DE70959C3D4}"/>
              </a:ext>
            </a:extLst>
          </p:cNvPr>
          <p:cNvGraphicFramePr>
            <a:graphicFrameLocks noGrp="1"/>
          </p:cNvGraphicFramePr>
          <p:nvPr>
            <p:ph idx="4294967295"/>
          </p:nvPr>
        </p:nvGraphicFramePr>
        <p:xfrm>
          <a:off x="0" y="1358900"/>
          <a:ext cx="7708900" cy="486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9636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lvl="0"/>
              <a:r>
                <a:rPr lang="de-DE" sz="3600" dirty="0"/>
                <a:t>Leseexperiment – Selbstversuch</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363978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4DA2C90A-A179-469D-B636-A7EE06F281C5}"/>
              </a:ext>
            </a:extLst>
          </p:cNvPr>
          <p:cNvSpPr>
            <a:spLocks noGrp="1"/>
          </p:cNvSpPr>
          <p:nvPr>
            <p:ph type="title"/>
          </p:nvPr>
        </p:nvSpPr>
        <p:spPr/>
        <p:txBody>
          <a:bodyPr>
            <a:normAutofit/>
          </a:bodyPr>
          <a:lstStyle/>
          <a:p>
            <a:pPr algn="l"/>
            <a:r>
              <a:rPr lang="de-DE" sz="3000" b="1" dirty="0">
                <a:solidFill>
                  <a:schemeClr val="bg1"/>
                </a:solidFill>
                <a:ea typeface="+mn-ea"/>
                <a:cs typeface="+mn-cs"/>
              </a:rPr>
              <a:t>Leseexperiment</a:t>
            </a:r>
          </a:p>
        </p:txBody>
      </p:sp>
      <p:pic>
        <p:nvPicPr>
          <p:cNvPr id="5" name="Grafik 4">
            <a:extLst>
              <a:ext uri="{FF2B5EF4-FFF2-40B4-BE49-F238E27FC236}">
                <a16:creationId xmlns:a16="http://schemas.microsoft.com/office/drawing/2014/main" id="{8FA9DB56-546B-47DD-AEE4-102232C8BB01}"/>
              </a:ext>
            </a:extLst>
          </p:cNvPr>
          <p:cNvPicPr>
            <a:picLocks noChangeAspect="1"/>
          </p:cNvPicPr>
          <p:nvPr/>
        </p:nvPicPr>
        <p:blipFill>
          <a:blip r:embed="rId3"/>
          <a:stretch>
            <a:fillRect/>
          </a:stretch>
        </p:blipFill>
        <p:spPr>
          <a:xfrm>
            <a:off x="323528" y="1412776"/>
            <a:ext cx="7092280" cy="4413356"/>
          </a:xfrm>
          <a:prstGeom prst="rect">
            <a:avLst/>
          </a:prstGeom>
        </p:spPr>
      </p:pic>
    </p:spTree>
    <p:extLst>
      <p:ext uri="{BB962C8B-B14F-4D97-AF65-F5344CB8AC3E}">
        <p14:creationId xmlns:p14="http://schemas.microsoft.com/office/powerpoint/2010/main" val="4219278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65D629F3-C2E2-4A49-8123-31ADE069D126}"/>
              </a:ext>
            </a:extLst>
          </p:cNvPr>
          <p:cNvSpPr>
            <a:spLocks noGrp="1"/>
          </p:cNvSpPr>
          <p:nvPr>
            <p:ph type="body" sz="quarter" idx="13"/>
          </p:nvPr>
        </p:nvSpPr>
        <p:spPr>
          <a:xfrm>
            <a:off x="323528" y="4724200"/>
            <a:ext cx="8136903" cy="937048"/>
          </a:xfrm>
        </p:spPr>
        <p:txBody>
          <a:bodyPr>
            <a:normAutofit fontScale="85000" lnSpcReduction="10000"/>
          </a:bodyPr>
          <a:lstStyle/>
          <a:p>
            <a:r>
              <a:rPr lang="de-DE" sz="3200" dirty="0"/>
              <a:t>Das Wort kommt insgesamt 13 x vor!</a:t>
            </a:r>
          </a:p>
          <a:p>
            <a:r>
              <a:rPr lang="de-DE" sz="3200" dirty="0"/>
              <a:t>Das Wort „</a:t>
            </a:r>
            <a:r>
              <a:rPr lang="de-DE" dirty="0"/>
              <a:t>warau</a:t>
            </a:r>
            <a:r>
              <a:rPr lang="de-DE" sz="3200" dirty="0"/>
              <a:t>“ heißt übrigens übersetzt „Lachen“.</a:t>
            </a:r>
          </a:p>
          <a:p>
            <a:endParaRPr lang="de-DE" dirty="0"/>
          </a:p>
        </p:txBody>
      </p:sp>
      <p:sp>
        <p:nvSpPr>
          <p:cNvPr id="4" name="Titel 3">
            <a:extLst>
              <a:ext uri="{FF2B5EF4-FFF2-40B4-BE49-F238E27FC236}">
                <a16:creationId xmlns:a16="http://schemas.microsoft.com/office/drawing/2014/main" id="{76D3207D-303C-4816-B06E-C6759040F0D3}"/>
              </a:ext>
            </a:extLst>
          </p:cNvPr>
          <p:cNvSpPr>
            <a:spLocks noGrp="1"/>
          </p:cNvSpPr>
          <p:nvPr>
            <p:ph type="title"/>
          </p:nvPr>
        </p:nvSpPr>
        <p:spPr/>
        <p:txBody>
          <a:bodyPr>
            <a:normAutofit/>
          </a:bodyPr>
          <a:lstStyle/>
          <a:p>
            <a:pPr algn="l"/>
            <a:r>
              <a:rPr lang="de-DE" sz="3000" b="1" dirty="0">
                <a:solidFill>
                  <a:schemeClr val="bg1"/>
                </a:solidFill>
                <a:ea typeface="+mn-ea"/>
                <a:cs typeface="+mn-cs"/>
              </a:rPr>
              <a:t>Lösung zum Leseexperiment</a:t>
            </a:r>
          </a:p>
        </p:txBody>
      </p:sp>
      <p:pic>
        <p:nvPicPr>
          <p:cNvPr id="5" name="Grafik 4">
            <a:extLst>
              <a:ext uri="{FF2B5EF4-FFF2-40B4-BE49-F238E27FC236}">
                <a16:creationId xmlns:a16="http://schemas.microsoft.com/office/drawing/2014/main" id="{29FB14CB-49A3-46D4-BC95-7C7F4F2EBCCB}"/>
              </a:ext>
            </a:extLst>
          </p:cNvPr>
          <p:cNvPicPr>
            <a:picLocks noChangeAspect="1"/>
          </p:cNvPicPr>
          <p:nvPr/>
        </p:nvPicPr>
        <p:blipFill>
          <a:blip r:embed="rId3"/>
          <a:stretch>
            <a:fillRect/>
          </a:stretch>
        </p:blipFill>
        <p:spPr>
          <a:xfrm>
            <a:off x="323528" y="1071277"/>
            <a:ext cx="6084168" cy="3638949"/>
          </a:xfrm>
          <a:prstGeom prst="rect">
            <a:avLst/>
          </a:prstGeom>
        </p:spPr>
      </p:pic>
    </p:spTree>
    <p:extLst>
      <p:ext uri="{BB962C8B-B14F-4D97-AF65-F5344CB8AC3E}">
        <p14:creationId xmlns:p14="http://schemas.microsoft.com/office/powerpoint/2010/main" val="28567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A45728-D913-4E94-9AE9-FA278EA82696}"/>
              </a:ext>
            </a:extLst>
          </p:cNvPr>
          <p:cNvSpPr>
            <a:spLocks noGrp="1"/>
          </p:cNvSpPr>
          <p:nvPr>
            <p:ph type="title"/>
          </p:nvPr>
        </p:nvSpPr>
        <p:spPr/>
        <p:txBody>
          <a:bodyPr>
            <a:normAutofit/>
          </a:bodyPr>
          <a:lstStyle/>
          <a:p>
            <a:pPr algn="l"/>
            <a:r>
              <a:rPr lang="de-DE" sz="3000" b="1" dirty="0">
                <a:solidFill>
                  <a:schemeClr val="bg1"/>
                </a:solidFill>
                <a:ea typeface="+mn-ea"/>
                <a:cs typeface="+mn-cs"/>
              </a:rPr>
              <a:t>Lesen Sie den folgenden Text – 1 Minute lang.</a:t>
            </a:r>
          </a:p>
        </p:txBody>
      </p:sp>
      <p:sp>
        <p:nvSpPr>
          <p:cNvPr id="4" name="Textfeld 8">
            <a:extLst>
              <a:ext uri="{FF2B5EF4-FFF2-40B4-BE49-F238E27FC236}">
                <a16:creationId xmlns:a16="http://schemas.microsoft.com/office/drawing/2014/main" id="{BC1703AF-228C-42AA-B508-16D16E067C38}"/>
              </a:ext>
            </a:extLst>
          </p:cNvPr>
          <p:cNvSpPr txBox="1"/>
          <p:nvPr/>
        </p:nvSpPr>
        <p:spPr>
          <a:xfrm>
            <a:off x="1043608" y="1340768"/>
            <a:ext cx="5657850" cy="4557395"/>
          </a:xfrm>
          <a:prstGeom prst="rect">
            <a:avLst/>
          </a:prstGeom>
          <a:solidFill>
            <a:schemeClr val="lt1"/>
          </a:solidFill>
          <a:ln w="6350">
            <a:solidFill>
              <a:prstClr val="black"/>
            </a:solidFill>
          </a:ln>
          <a:scene3d>
            <a:camera prst="orthographicFront">
              <a:rot lat="0" lon="10800000" rev="0"/>
            </a:camera>
            <a:lightRig rig="threePt" dir="t"/>
          </a:scene3d>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Bef>
                <a:spcPts val="300"/>
              </a:spcBef>
            </a:pPr>
            <a:r>
              <a:rPr lang="de-DE" sz="1600" b="1" dirty="0">
                <a:effectLst/>
                <a:latin typeface="Calibri" panose="020F0502020204030204" pitchFamily="34" charset="0"/>
                <a:ea typeface="MS Mincho" panose="02020609040205080304" pitchFamily="49" charset="-128"/>
                <a:cs typeface="Arial" panose="020B0604020202020204" pitchFamily="34" charset="0"/>
              </a:rPr>
              <a:t>Lachen</a:t>
            </a:r>
            <a:endParaRPr lang="de-DE" sz="1100" dirty="0">
              <a:effectLst/>
              <a:latin typeface="Calibri" panose="020F0502020204030204" pitchFamily="34" charset="0"/>
              <a:ea typeface="MS Mincho" panose="02020609040205080304" pitchFamily="49" charset="-128"/>
              <a:cs typeface="Arial" panose="020B0604020202020204" pitchFamily="34" charset="0"/>
            </a:endParaRPr>
          </a:p>
          <a:p>
            <a:pPr algn="just">
              <a:lnSpc>
                <a:spcPct val="150000"/>
              </a:lnSpc>
              <a:spcBef>
                <a:spcPts val="300"/>
              </a:spcBef>
            </a:pPr>
            <a:r>
              <a:rPr lang="de-DE" sz="1600" dirty="0">
                <a:effectLst/>
                <a:latin typeface="Calibri" panose="020F0502020204030204" pitchFamily="34" charset="0"/>
                <a:ea typeface="MS Mincho" panose="02020609040205080304" pitchFamily="49" charset="-128"/>
                <a:cs typeface="Arial" panose="020B0604020202020204" pitchFamily="34" charset="0"/>
              </a:rPr>
              <a:t>Lachen ist etwas, das angeblich nur Menschen können. Das Lachen von jedem Menschen ist anders, die einen Menschen haben ein lautes Lachen, das Lachen von anderen wiederum ist nur leise. Meist lassen wir uns zum Lachen verleiten, wenn wir etwas besonders lustig finden. Man erkennt das Lachen vor allem an Bewegungen im Gesicht, denn auch die Augen lachen beim echten Lachen mit, dann entstehen sogenannte Lachfältchen. Aber Lachen soll nicht immer sichtbar sein. Es kann sogar als unhöflich gelten, zu offen oder zu laut zu lachen. Daher halten sich viele Menschen beim Lachen die Hand vor den Mund.</a:t>
            </a:r>
            <a:endParaRPr lang="de-DE" sz="1100" dirty="0">
              <a:effectLst/>
              <a:latin typeface="Calibri" panose="020F0502020204030204" pitchFamily="34" charset="0"/>
              <a:ea typeface="MS Mincho" panose="02020609040205080304" pitchFamily="49" charset="-128"/>
              <a:cs typeface="Arial" panose="020B0604020202020204" pitchFamily="34" charset="0"/>
            </a:endParaRPr>
          </a:p>
          <a:p>
            <a:pPr algn="r">
              <a:lnSpc>
                <a:spcPct val="150000"/>
              </a:lnSpc>
              <a:spcBef>
                <a:spcPts val="300"/>
              </a:spcBef>
            </a:pPr>
            <a:r>
              <a:rPr lang="de-DE" sz="1200" dirty="0">
                <a:effectLst/>
                <a:latin typeface="Calibri" panose="020F0502020204030204" pitchFamily="34" charset="0"/>
                <a:ea typeface="MS Mincho" panose="02020609040205080304" pitchFamily="49" charset="-128"/>
                <a:cs typeface="Arial" panose="020B0604020202020204" pitchFamily="34" charset="0"/>
              </a:rPr>
              <a:t>Quelle: Yvonne Hörmann, April 2022</a:t>
            </a:r>
            <a:endParaRPr lang="de-DE" sz="1100" dirty="0">
              <a:effectLst/>
              <a:latin typeface="Calibri" panose="020F0502020204030204" pitchFamily="34" charset="0"/>
              <a:ea typeface="MS Mincho" panose="02020609040205080304" pitchFamily="49" charset="-128"/>
              <a:cs typeface="Arial" panose="020B0604020202020204" pitchFamily="34" charset="0"/>
            </a:endParaRPr>
          </a:p>
          <a:p>
            <a:pPr algn="just">
              <a:lnSpc>
                <a:spcPct val="150000"/>
              </a:lnSpc>
              <a:spcBef>
                <a:spcPts val="300"/>
              </a:spcBef>
            </a:pPr>
            <a:r>
              <a:rPr lang="de-DE" sz="1100" dirty="0">
                <a:effectLst/>
                <a:latin typeface="Calibri" panose="020F0502020204030204" pitchFamily="34" charset="0"/>
                <a:ea typeface="MS Mincho" panose="02020609040205080304" pitchFamily="49" charset="-128"/>
                <a:cs typeface="Arial" panose="020B0604020202020204" pitchFamily="34" charset="0"/>
              </a:rPr>
              <a:t> </a:t>
            </a:r>
          </a:p>
        </p:txBody>
      </p:sp>
    </p:spTree>
    <p:extLst>
      <p:ext uri="{BB962C8B-B14F-4D97-AF65-F5344CB8AC3E}">
        <p14:creationId xmlns:p14="http://schemas.microsoft.com/office/powerpoint/2010/main" val="3021149794"/>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3718</Words>
  <Application>Microsoft Office PowerPoint</Application>
  <PresentationFormat>Bildschirmpräsentation (4:3)</PresentationFormat>
  <Paragraphs>306</Paragraphs>
  <Slides>27</Slides>
  <Notes>20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Avenir Next</vt:lpstr>
      <vt:lpstr>Calibri</vt:lpstr>
      <vt:lpstr>Wingdings</vt:lpstr>
      <vt:lpstr>Larissa</vt:lpstr>
      <vt:lpstr>Modul 7  Textverständnis in allen Fächern – mehrsprachige Lernerinnen und Lerner  Block 1: Vermittlung basaler Lesefähigkeiten</vt:lpstr>
      <vt:lpstr>Vorstellung und Kennenlernen</vt:lpstr>
      <vt:lpstr>Das BaCuLit Kerncurriculum: 9 Module in 23 (optionalen) Dreistunden-Lehreinheiten </vt:lpstr>
      <vt:lpstr>PowerPoint-Präsentation</vt:lpstr>
      <vt:lpstr>Vom Wort zum Satz zum Text und zurück</vt:lpstr>
      <vt:lpstr>PowerPoint-Präsentation</vt:lpstr>
      <vt:lpstr>Leseexperiment</vt:lpstr>
      <vt:lpstr>Lösung zum Leseexperiment</vt:lpstr>
      <vt:lpstr>Lesen Sie den folgenden Text – 1 Minute lang.</vt:lpstr>
      <vt:lpstr>Beschreiben Sie Ihre Erfahrungen beim Lesen.</vt:lpstr>
      <vt:lpstr>PowerPoint-Präsentation</vt:lpstr>
      <vt:lpstr>Was versteht man unter Leseflüssigkeit?</vt:lpstr>
      <vt:lpstr>Verhältnis von Leseflüssigkeit zu Textverständnis</vt:lpstr>
      <vt:lpstr>Leseflüssigkeit als Brücke</vt:lpstr>
      <vt:lpstr>LIX - Lesbarkeitsindex</vt:lpstr>
      <vt:lpstr>Aufgabe eines förderlichen Leseunterrichts</vt:lpstr>
      <vt:lpstr>Zielgruppe des Leseflüssigkeits-Trainings</vt:lpstr>
      <vt:lpstr>Wirkung von Übungen zur Steigerung der Leseflüssigkeit</vt:lpstr>
      <vt:lpstr>Verortung von Verfahren und Methoden zum Leseflüssigkeitstraining in einem systematischen Konzept</vt:lpstr>
      <vt:lpstr>PowerPoint-Präsentation</vt:lpstr>
      <vt:lpstr>Zielsetzung von Lautlese-Verfahren</vt:lpstr>
      <vt:lpstr>Lautlese-Verfahren - Grundformen </vt:lpstr>
      <vt:lpstr> Beispiel 1: Lautlese-Tandem </vt:lpstr>
      <vt:lpstr>PowerPoint-Präsentation</vt:lpstr>
      <vt:lpstr>Beispiel 2: Lesen durch Hören</vt:lpstr>
      <vt:lpstr>PowerPoint-Präsentation</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 Yvonne Hörmann</dc:creator>
  <cp:lastModifiedBy>Yvonne Hörmann</cp:lastModifiedBy>
  <cp:revision>157</cp:revision>
  <cp:lastPrinted>2018-08-17T13:39:57Z</cp:lastPrinted>
  <dcterms:created xsi:type="dcterms:W3CDTF">2016-11-02T10:00:14Z</dcterms:created>
  <dcterms:modified xsi:type="dcterms:W3CDTF">2022-09-09T07:58:35Z</dcterms:modified>
</cp:coreProperties>
</file>