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2.xml" ContentType="application/vnd.openxmlformats-officedocument.presentationml.tags+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notesSlides/notesSlide5.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6.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notesSlides/notesSlide7.xml" ContentType="application/vnd.openxmlformats-officedocument.presentationml.notesSlide+xml"/>
  <Override PartName="/ppt/tags/tag13.xml" ContentType="application/vnd.openxmlformats-officedocument.presentationml.tags+xml"/>
  <Override PartName="/ppt/notesSlides/notesSlide8.xml" ContentType="application/vnd.openxmlformats-officedocument.presentationml.notesSlide+xml"/>
  <Override PartName="/ppt/tags/tag14.xml" ContentType="application/vnd.openxmlformats-officedocument.presentationml.tags+xml"/>
  <Override PartName="/ppt/notesSlides/notesSlide9.xml" ContentType="application/vnd.openxmlformats-officedocument.presentationml.notesSlide+xml"/>
  <Override PartName="/ppt/tags/tag15.xml" ContentType="application/vnd.openxmlformats-officedocument.presentationml.tags+xml"/>
  <Override PartName="/ppt/notesSlides/notesSlide10.xml" ContentType="application/vnd.openxmlformats-officedocument.presentationml.notesSlide+xml"/>
  <Override PartName="/ppt/tags/tag16.xml" ContentType="application/vnd.openxmlformats-officedocument.presentationml.tags+xml"/>
  <Override PartName="/ppt/notesSlides/notesSlide11.xml" ContentType="application/vnd.openxmlformats-officedocument.presentationml.notesSlide+xml"/>
  <Override PartName="/ppt/tags/tag17.xml" ContentType="application/vnd.openxmlformats-officedocument.presentationml.tags+xml"/>
  <Override PartName="/ppt/notesSlides/notesSlide12.xml" ContentType="application/vnd.openxmlformats-officedocument.presentationml.notesSlide+xml"/>
  <Override PartName="/ppt/tags/tag18.xml" ContentType="application/vnd.openxmlformats-officedocument.presentationml.tags+xml"/>
  <Override PartName="/ppt/notesSlides/notesSlide13.xml" ContentType="application/vnd.openxmlformats-officedocument.presentationml.notesSlide+xml"/>
  <Override PartName="/ppt/tags/tag19.xml" ContentType="application/vnd.openxmlformats-officedocument.presentationml.tags+xml"/>
  <Override PartName="/ppt/notesSlides/notesSlide14.xml" ContentType="application/vnd.openxmlformats-officedocument.presentationml.notesSlide+xml"/>
  <Override PartName="/ppt/tags/tag20.xml" ContentType="application/vnd.openxmlformats-officedocument.presentationml.tags+xml"/>
  <Override PartName="/ppt/notesSlides/notesSlide15.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notesSlides/notesSlide16.xml" ContentType="application/vnd.openxmlformats-officedocument.presentationml.notesSlide+xml"/>
  <Override PartName="/ppt/tags/tag23.xml" ContentType="application/vnd.openxmlformats-officedocument.presentationml.tags+xml"/>
  <Override PartName="/ppt/notesSlides/notesSlide17.xml" ContentType="application/vnd.openxmlformats-officedocument.presentationml.notesSlide+xml"/>
  <Override PartName="/ppt/tags/tag24.xml" ContentType="application/vnd.openxmlformats-officedocument.presentationml.tags+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handoutMasterIdLst>
    <p:handoutMasterId r:id="rId32"/>
  </p:handoutMasterIdLst>
  <p:sldIdLst>
    <p:sldId id="360" r:id="rId2"/>
    <p:sldId id="878" r:id="rId3"/>
    <p:sldId id="432" r:id="rId4"/>
    <p:sldId id="874" r:id="rId5"/>
    <p:sldId id="875" r:id="rId6"/>
    <p:sldId id="428" r:id="rId7"/>
    <p:sldId id="436" r:id="rId8"/>
    <p:sldId id="417" r:id="rId9"/>
    <p:sldId id="443" r:id="rId10"/>
    <p:sldId id="419" r:id="rId11"/>
    <p:sldId id="441" r:id="rId12"/>
    <p:sldId id="438" r:id="rId13"/>
    <p:sldId id="420" r:id="rId14"/>
    <p:sldId id="442" r:id="rId15"/>
    <p:sldId id="876" r:id="rId16"/>
    <p:sldId id="394" r:id="rId17"/>
    <p:sldId id="421" r:id="rId18"/>
    <p:sldId id="422" r:id="rId19"/>
    <p:sldId id="410" r:id="rId20"/>
    <p:sldId id="411" r:id="rId21"/>
    <p:sldId id="433" r:id="rId22"/>
    <p:sldId id="877" r:id="rId23"/>
    <p:sldId id="424" r:id="rId24"/>
    <p:sldId id="425" r:id="rId25"/>
    <p:sldId id="426" r:id="rId26"/>
    <p:sldId id="434" r:id="rId27"/>
    <p:sldId id="431" r:id="rId28"/>
    <p:sldId id="396" r:id="rId29"/>
    <p:sldId id="870" r:id="rId30"/>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D9E1"/>
    <a:srgbClr val="D1CF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ittlere Formatvorlage 2 - Akz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568" autoAdjust="0"/>
    <p:restoredTop sz="95481" autoAdjust="0"/>
  </p:normalViewPr>
  <p:slideViewPr>
    <p:cSldViewPr>
      <p:cViewPr varScale="1">
        <p:scale>
          <a:sx n="64" d="100"/>
          <a:sy n="64" d="100"/>
        </p:scale>
        <p:origin x="1272" y="4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8260"/>
    </p:cViewPr>
  </p:sorterViewPr>
  <p:notesViewPr>
    <p:cSldViewPr>
      <p:cViewPr varScale="1">
        <p:scale>
          <a:sx n="55" d="100"/>
          <a:sy n="55" d="100"/>
        </p:scale>
        <p:origin x="2880" y="-10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iagrams/_rels/data2.xml.rels><?xml version="1.0" encoding="UTF-8" standalone="yes"?>
<Relationships xmlns="http://schemas.openxmlformats.org/package/2006/relationships"><Relationship Id="rId1" Type="http://schemas.openxmlformats.org/officeDocument/2006/relationships/image" Target="../media/image6.png"/></Relationships>
</file>

<file path=ppt/diagrams/_rels/drawing2.xml.rels><?xml version="1.0" encoding="UTF-8" standalone="yes"?>
<Relationships xmlns="http://schemas.openxmlformats.org/package/2006/relationships"><Relationship Id="rId1" Type="http://schemas.openxmlformats.org/officeDocument/2006/relationships/image" Target="../media/image6.png"/></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63F6B4D-91E6-224D-BE34-F996063BAF6F}" type="doc">
      <dgm:prSet loTypeId="urn:microsoft.com/office/officeart/2005/8/layout/vList5" loCatId="list" qsTypeId="urn:microsoft.com/office/officeart/2005/8/quickstyle/simple1" qsCatId="simple" csTypeId="urn:microsoft.com/office/officeart/2005/8/colors/colorful4" csCatId="colorful" phldr="1"/>
      <dgm:spPr/>
      <dgm:t>
        <a:bodyPr/>
        <a:lstStyle/>
        <a:p>
          <a:endParaRPr lang="de-DE"/>
        </a:p>
      </dgm:t>
    </dgm:pt>
    <dgm:pt modelId="{7DF36F74-3F6B-7545-9FA9-C4B295CD57E7}">
      <dgm:prSet phldrT="[Text]" custT="1"/>
      <dgm:spPr/>
      <dgm:t>
        <a:bodyPr/>
        <a:lstStyle/>
        <a:p>
          <a:r>
            <a:rPr lang="de-DE" sz="3600" b="1" dirty="0"/>
            <a:t>Block 1</a:t>
          </a:r>
          <a:endParaRPr lang="de-DE" sz="3600" dirty="0"/>
        </a:p>
      </dgm:t>
    </dgm:pt>
    <dgm:pt modelId="{39147B01-4F14-D548-9F99-7F462087EB1F}" type="parTrans" cxnId="{6C133003-C52D-5C46-8895-075DCAE4B4C5}">
      <dgm:prSet/>
      <dgm:spPr/>
      <dgm:t>
        <a:bodyPr/>
        <a:lstStyle/>
        <a:p>
          <a:endParaRPr lang="de-DE"/>
        </a:p>
      </dgm:t>
    </dgm:pt>
    <dgm:pt modelId="{7E356809-7100-ED45-B1BE-B2E3ED769F03}" type="sibTrans" cxnId="{6C133003-C52D-5C46-8895-075DCAE4B4C5}">
      <dgm:prSet/>
      <dgm:spPr/>
      <dgm:t>
        <a:bodyPr/>
        <a:lstStyle/>
        <a:p>
          <a:endParaRPr lang="de-DE"/>
        </a:p>
      </dgm:t>
    </dgm:pt>
    <dgm:pt modelId="{7A4E442D-B871-8244-8674-9578D4B7EE84}">
      <dgm:prSet phldrT="[Text]"/>
      <dgm:spPr/>
      <dgm:t>
        <a:bodyPr/>
        <a:lstStyle/>
        <a:p>
          <a:pPr>
            <a:buFont typeface="Arial" panose="020B0604020202020204" pitchFamily="34" charset="0"/>
            <a:buNone/>
          </a:pPr>
          <a:r>
            <a:rPr lang="de-DE" b="1" i="1" dirty="0" smtClean="0">
              <a:solidFill>
                <a:schemeClr val="tx1"/>
              </a:solidFill>
            </a:rPr>
            <a:t>Lernziel Textkompetenz</a:t>
          </a:r>
          <a:endParaRPr lang="de-DE" i="1" dirty="0">
            <a:solidFill>
              <a:schemeClr val="tx1"/>
            </a:solidFill>
          </a:endParaRPr>
        </a:p>
      </dgm:t>
    </dgm:pt>
    <dgm:pt modelId="{F8E676FB-E2FC-BF40-8DE1-71EBC5D59DB1}" type="parTrans" cxnId="{2E337171-96F7-7946-84B7-2A309C0114C5}">
      <dgm:prSet/>
      <dgm:spPr/>
      <dgm:t>
        <a:bodyPr/>
        <a:lstStyle/>
        <a:p>
          <a:endParaRPr lang="de-DE"/>
        </a:p>
      </dgm:t>
    </dgm:pt>
    <dgm:pt modelId="{DA9426DD-0E16-F04A-B0F8-46AA694333D1}" type="sibTrans" cxnId="{2E337171-96F7-7946-84B7-2A309C0114C5}">
      <dgm:prSet/>
      <dgm:spPr/>
      <dgm:t>
        <a:bodyPr/>
        <a:lstStyle/>
        <a:p>
          <a:endParaRPr lang="de-DE"/>
        </a:p>
      </dgm:t>
    </dgm:pt>
    <dgm:pt modelId="{7701FADD-70E0-B74E-A446-5C1D2BBBF74E}">
      <dgm:prSet phldrT="[Text]" custT="1"/>
      <dgm:spPr/>
      <dgm:t>
        <a:bodyPr/>
        <a:lstStyle/>
        <a:p>
          <a:r>
            <a:rPr lang="de-DE" sz="3600" b="1" dirty="0"/>
            <a:t>Block 2</a:t>
          </a:r>
          <a:endParaRPr lang="de-DE" sz="3600" dirty="0"/>
        </a:p>
      </dgm:t>
    </dgm:pt>
    <dgm:pt modelId="{DDEAA9E0-EE79-7E47-B246-2EC357BEE7AB}" type="parTrans" cxnId="{990890C6-669A-C742-85D0-5F11A38F9DDC}">
      <dgm:prSet/>
      <dgm:spPr/>
      <dgm:t>
        <a:bodyPr/>
        <a:lstStyle/>
        <a:p>
          <a:endParaRPr lang="de-DE"/>
        </a:p>
      </dgm:t>
    </dgm:pt>
    <dgm:pt modelId="{37EF58B5-3CB3-F14B-8E61-B11BA7A58957}" type="sibTrans" cxnId="{990890C6-669A-C742-85D0-5F11A38F9DDC}">
      <dgm:prSet/>
      <dgm:spPr/>
      <dgm:t>
        <a:bodyPr/>
        <a:lstStyle/>
        <a:p>
          <a:endParaRPr lang="de-DE"/>
        </a:p>
      </dgm:t>
    </dgm:pt>
    <dgm:pt modelId="{976B1EF7-5289-B14D-A303-B4DA11D6B3FE}">
      <dgm:prSet phldrT="[Text]"/>
      <dgm:spPr/>
      <dgm:t>
        <a:bodyPr/>
        <a:lstStyle/>
        <a:p>
          <a:r>
            <a:rPr lang="de-DE" b="1" i="1" dirty="0" smtClean="0"/>
            <a:t>Texte analysieren und produzieren</a:t>
          </a:r>
          <a:endParaRPr lang="de-DE" i="1" dirty="0"/>
        </a:p>
      </dgm:t>
    </dgm:pt>
    <dgm:pt modelId="{074FA512-5F53-AB42-A506-BF95B545F0BC}" type="parTrans" cxnId="{2DB8B8B1-0141-4244-A742-FD7A73169C26}">
      <dgm:prSet/>
      <dgm:spPr/>
      <dgm:t>
        <a:bodyPr/>
        <a:lstStyle/>
        <a:p>
          <a:endParaRPr lang="de-DE"/>
        </a:p>
      </dgm:t>
    </dgm:pt>
    <dgm:pt modelId="{B6215FB9-EA47-7249-89C1-5341E0793311}" type="sibTrans" cxnId="{2DB8B8B1-0141-4244-A742-FD7A73169C26}">
      <dgm:prSet/>
      <dgm:spPr/>
      <dgm:t>
        <a:bodyPr/>
        <a:lstStyle/>
        <a:p>
          <a:endParaRPr lang="de-DE"/>
        </a:p>
      </dgm:t>
    </dgm:pt>
    <dgm:pt modelId="{FF884FA5-18F9-4A2B-BE73-B016FA49BC53}">
      <dgm:prSet custT="1"/>
      <dgm:spPr/>
      <dgm:t>
        <a:bodyPr/>
        <a:lstStyle/>
        <a:p>
          <a:r>
            <a:rPr lang="de-DE" sz="3600" dirty="0" smtClean="0"/>
            <a:t>Block 3</a:t>
          </a:r>
          <a:endParaRPr lang="de-DE" sz="3600" dirty="0"/>
        </a:p>
      </dgm:t>
    </dgm:pt>
    <dgm:pt modelId="{AC95DD0F-52C6-4613-9015-4B50B69C32FA}" type="parTrans" cxnId="{C40FC246-A856-45A7-A8EC-224C5130EB51}">
      <dgm:prSet/>
      <dgm:spPr/>
      <dgm:t>
        <a:bodyPr/>
        <a:lstStyle/>
        <a:p>
          <a:endParaRPr lang="de-DE"/>
        </a:p>
      </dgm:t>
    </dgm:pt>
    <dgm:pt modelId="{794D6BBD-36B8-46DD-92A7-2FF951DFA4E8}" type="sibTrans" cxnId="{C40FC246-A856-45A7-A8EC-224C5130EB51}">
      <dgm:prSet/>
      <dgm:spPr/>
      <dgm:t>
        <a:bodyPr/>
        <a:lstStyle/>
        <a:p>
          <a:endParaRPr lang="de-DE"/>
        </a:p>
      </dgm:t>
    </dgm:pt>
    <dgm:pt modelId="{D6FCE520-47F7-4297-A134-CE30D515B2D8}">
      <dgm:prSet custT="1"/>
      <dgm:spPr/>
      <dgm:t>
        <a:bodyPr/>
        <a:lstStyle/>
        <a:p>
          <a:r>
            <a:rPr lang="de-DE" sz="3000" b="1" i="1" dirty="0" smtClean="0">
              <a:solidFill>
                <a:srgbClr val="FF0000"/>
              </a:solidFill>
            </a:rPr>
            <a:t>Textkompetenz fördern</a:t>
          </a:r>
          <a:endParaRPr lang="de-DE" sz="3000" b="1" i="1" dirty="0">
            <a:solidFill>
              <a:srgbClr val="FF0000"/>
            </a:solidFill>
          </a:endParaRPr>
        </a:p>
      </dgm:t>
    </dgm:pt>
    <dgm:pt modelId="{5DCD32A6-336E-481E-BC25-97180B2D9D53}" type="parTrans" cxnId="{FBDE5D8A-6831-4C74-9388-FCD4F40B3FA1}">
      <dgm:prSet/>
      <dgm:spPr/>
      <dgm:t>
        <a:bodyPr/>
        <a:lstStyle/>
        <a:p>
          <a:endParaRPr lang="de-DE"/>
        </a:p>
      </dgm:t>
    </dgm:pt>
    <dgm:pt modelId="{FFC352BD-9A89-4566-9FFE-96D1C27E1423}" type="sibTrans" cxnId="{FBDE5D8A-6831-4C74-9388-FCD4F40B3FA1}">
      <dgm:prSet/>
      <dgm:spPr/>
      <dgm:t>
        <a:bodyPr/>
        <a:lstStyle/>
        <a:p>
          <a:endParaRPr lang="de-DE"/>
        </a:p>
      </dgm:t>
    </dgm:pt>
    <dgm:pt modelId="{ECB66E9C-8557-C14C-8472-58D7FB911000}" type="pres">
      <dgm:prSet presAssocID="{163F6B4D-91E6-224D-BE34-F996063BAF6F}" presName="Name0" presStyleCnt="0">
        <dgm:presLayoutVars>
          <dgm:dir/>
          <dgm:animLvl val="lvl"/>
          <dgm:resizeHandles val="exact"/>
        </dgm:presLayoutVars>
      </dgm:prSet>
      <dgm:spPr/>
      <dgm:t>
        <a:bodyPr/>
        <a:lstStyle/>
        <a:p>
          <a:endParaRPr lang="de-DE"/>
        </a:p>
      </dgm:t>
    </dgm:pt>
    <dgm:pt modelId="{3CA8D9E4-61BB-904A-B5BB-9395734E424D}" type="pres">
      <dgm:prSet presAssocID="{7DF36F74-3F6B-7545-9FA9-C4B295CD57E7}" presName="linNode" presStyleCnt="0"/>
      <dgm:spPr/>
    </dgm:pt>
    <dgm:pt modelId="{A4822C61-B704-8F47-802F-D47058D89FD0}" type="pres">
      <dgm:prSet presAssocID="{7DF36F74-3F6B-7545-9FA9-C4B295CD57E7}" presName="parentText" presStyleLbl="node1" presStyleIdx="0" presStyleCnt="3">
        <dgm:presLayoutVars>
          <dgm:chMax val="1"/>
          <dgm:bulletEnabled val="1"/>
        </dgm:presLayoutVars>
      </dgm:prSet>
      <dgm:spPr/>
      <dgm:t>
        <a:bodyPr/>
        <a:lstStyle/>
        <a:p>
          <a:endParaRPr lang="de-DE"/>
        </a:p>
      </dgm:t>
    </dgm:pt>
    <dgm:pt modelId="{689A60FB-A17B-864B-B2C6-1D0A3CFFE3BF}" type="pres">
      <dgm:prSet presAssocID="{7DF36F74-3F6B-7545-9FA9-C4B295CD57E7}" presName="descendantText" presStyleLbl="alignAccFollowNode1" presStyleIdx="0" presStyleCnt="3">
        <dgm:presLayoutVars>
          <dgm:bulletEnabled val="1"/>
        </dgm:presLayoutVars>
      </dgm:prSet>
      <dgm:spPr/>
      <dgm:t>
        <a:bodyPr/>
        <a:lstStyle/>
        <a:p>
          <a:endParaRPr lang="de-DE"/>
        </a:p>
      </dgm:t>
    </dgm:pt>
    <dgm:pt modelId="{282985E3-27C5-E244-95A1-25E584EEF2E7}" type="pres">
      <dgm:prSet presAssocID="{7E356809-7100-ED45-B1BE-B2E3ED769F03}" presName="sp" presStyleCnt="0"/>
      <dgm:spPr/>
    </dgm:pt>
    <dgm:pt modelId="{E18B63C6-FE99-9540-94DE-501D3F414333}" type="pres">
      <dgm:prSet presAssocID="{7701FADD-70E0-B74E-A446-5C1D2BBBF74E}" presName="linNode" presStyleCnt="0"/>
      <dgm:spPr/>
    </dgm:pt>
    <dgm:pt modelId="{3A9EA753-4703-014D-83E1-52F8B1154924}" type="pres">
      <dgm:prSet presAssocID="{7701FADD-70E0-B74E-A446-5C1D2BBBF74E}" presName="parentText" presStyleLbl="node1" presStyleIdx="1" presStyleCnt="3">
        <dgm:presLayoutVars>
          <dgm:chMax val="1"/>
          <dgm:bulletEnabled val="1"/>
        </dgm:presLayoutVars>
      </dgm:prSet>
      <dgm:spPr/>
      <dgm:t>
        <a:bodyPr/>
        <a:lstStyle/>
        <a:p>
          <a:endParaRPr lang="de-DE"/>
        </a:p>
      </dgm:t>
    </dgm:pt>
    <dgm:pt modelId="{04A00B4B-B520-2748-8509-41D326B0515F}" type="pres">
      <dgm:prSet presAssocID="{7701FADD-70E0-B74E-A446-5C1D2BBBF74E}" presName="descendantText" presStyleLbl="alignAccFollowNode1" presStyleIdx="1" presStyleCnt="3" custLinFactNeighborX="-1969" custLinFactNeighborY="3376">
        <dgm:presLayoutVars>
          <dgm:bulletEnabled val="1"/>
        </dgm:presLayoutVars>
      </dgm:prSet>
      <dgm:spPr/>
      <dgm:t>
        <a:bodyPr/>
        <a:lstStyle/>
        <a:p>
          <a:endParaRPr lang="de-DE"/>
        </a:p>
      </dgm:t>
    </dgm:pt>
    <dgm:pt modelId="{63826070-E337-4DF2-98ED-A41DC9E239C8}" type="pres">
      <dgm:prSet presAssocID="{37EF58B5-3CB3-F14B-8E61-B11BA7A58957}" presName="sp" presStyleCnt="0"/>
      <dgm:spPr/>
    </dgm:pt>
    <dgm:pt modelId="{E5FADFF0-F729-4D7C-9C33-22AC50BC5543}" type="pres">
      <dgm:prSet presAssocID="{FF884FA5-18F9-4A2B-BE73-B016FA49BC53}" presName="linNode" presStyleCnt="0"/>
      <dgm:spPr/>
    </dgm:pt>
    <dgm:pt modelId="{2BC7D404-FB2D-436F-BB1A-1C1EC3D6699F}" type="pres">
      <dgm:prSet presAssocID="{FF884FA5-18F9-4A2B-BE73-B016FA49BC53}" presName="parentText" presStyleLbl="node1" presStyleIdx="2" presStyleCnt="3">
        <dgm:presLayoutVars>
          <dgm:chMax val="1"/>
          <dgm:bulletEnabled val="1"/>
        </dgm:presLayoutVars>
      </dgm:prSet>
      <dgm:spPr/>
      <dgm:t>
        <a:bodyPr/>
        <a:lstStyle/>
        <a:p>
          <a:endParaRPr lang="de-DE"/>
        </a:p>
      </dgm:t>
    </dgm:pt>
    <dgm:pt modelId="{2D81C7A6-D6F2-4123-8A28-AB36BB0345D1}" type="pres">
      <dgm:prSet presAssocID="{FF884FA5-18F9-4A2B-BE73-B016FA49BC53}" presName="descendantText" presStyleLbl="alignAccFollowNode1" presStyleIdx="2" presStyleCnt="3">
        <dgm:presLayoutVars>
          <dgm:bulletEnabled val="1"/>
        </dgm:presLayoutVars>
      </dgm:prSet>
      <dgm:spPr/>
      <dgm:t>
        <a:bodyPr/>
        <a:lstStyle/>
        <a:p>
          <a:endParaRPr lang="de-DE"/>
        </a:p>
      </dgm:t>
    </dgm:pt>
  </dgm:ptLst>
  <dgm:cxnLst>
    <dgm:cxn modelId="{82E6FD9A-A0CE-0349-BCB2-8E170B4473A3}" type="presOf" srcId="{7A4E442D-B871-8244-8674-9578D4B7EE84}" destId="{689A60FB-A17B-864B-B2C6-1D0A3CFFE3BF}" srcOrd="0" destOrd="0" presId="urn:microsoft.com/office/officeart/2005/8/layout/vList5"/>
    <dgm:cxn modelId="{18F9FC02-2C24-564D-8ADB-0ED76AA3CE73}" type="presOf" srcId="{7DF36F74-3F6B-7545-9FA9-C4B295CD57E7}" destId="{A4822C61-B704-8F47-802F-D47058D89FD0}" srcOrd="0" destOrd="0" presId="urn:microsoft.com/office/officeart/2005/8/layout/vList5"/>
    <dgm:cxn modelId="{92B7A72A-889A-487B-86DD-C6401F4F8585}" type="presOf" srcId="{FF884FA5-18F9-4A2B-BE73-B016FA49BC53}" destId="{2BC7D404-FB2D-436F-BB1A-1C1EC3D6699F}" srcOrd="0" destOrd="0" presId="urn:microsoft.com/office/officeart/2005/8/layout/vList5"/>
    <dgm:cxn modelId="{89EC98F8-77E3-DB4F-B2BD-85FFDDF4601E}" type="presOf" srcId="{163F6B4D-91E6-224D-BE34-F996063BAF6F}" destId="{ECB66E9C-8557-C14C-8472-58D7FB911000}" srcOrd="0" destOrd="0" presId="urn:microsoft.com/office/officeart/2005/8/layout/vList5"/>
    <dgm:cxn modelId="{990890C6-669A-C742-85D0-5F11A38F9DDC}" srcId="{163F6B4D-91E6-224D-BE34-F996063BAF6F}" destId="{7701FADD-70E0-B74E-A446-5C1D2BBBF74E}" srcOrd="1" destOrd="0" parTransId="{DDEAA9E0-EE79-7E47-B246-2EC357BEE7AB}" sibTransId="{37EF58B5-3CB3-F14B-8E61-B11BA7A58957}"/>
    <dgm:cxn modelId="{CB70487D-D6CB-0945-BFAC-FFC0F23A14A5}" type="presOf" srcId="{7701FADD-70E0-B74E-A446-5C1D2BBBF74E}" destId="{3A9EA753-4703-014D-83E1-52F8B1154924}" srcOrd="0" destOrd="0" presId="urn:microsoft.com/office/officeart/2005/8/layout/vList5"/>
    <dgm:cxn modelId="{D67BDC7B-66C5-4B3F-9F17-ED3C9886763F}" type="presOf" srcId="{D6FCE520-47F7-4297-A134-CE30D515B2D8}" destId="{2D81C7A6-D6F2-4123-8A28-AB36BB0345D1}" srcOrd="0" destOrd="0" presId="urn:microsoft.com/office/officeart/2005/8/layout/vList5"/>
    <dgm:cxn modelId="{2DB8B8B1-0141-4244-A742-FD7A73169C26}" srcId="{7701FADD-70E0-B74E-A446-5C1D2BBBF74E}" destId="{976B1EF7-5289-B14D-A303-B4DA11D6B3FE}" srcOrd="0" destOrd="0" parTransId="{074FA512-5F53-AB42-A506-BF95B545F0BC}" sibTransId="{B6215FB9-EA47-7249-89C1-5341E0793311}"/>
    <dgm:cxn modelId="{6C3F5F5B-D8D0-D249-B34A-FA1480199DA7}" type="presOf" srcId="{976B1EF7-5289-B14D-A303-B4DA11D6B3FE}" destId="{04A00B4B-B520-2748-8509-41D326B0515F}" srcOrd="0" destOrd="0" presId="urn:microsoft.com/office/officeart/2005/8/layout/vList5"/>
    <dgm:cxn modelId="{6C133003-C52D-5C46-8895-075DCAE4B4C5}" srcId="{163F6B4D-91E6-224D-BE34-F996063BAF6F}" destId="{7DF36F74-3F6B-7545-9FA9-C4B295CD57E7}" srcOrd="0" destOrd="0" parTransId="{39147B01-4F14-D548-9F99-7F462087EB1F}" sibTransId="{7E356809-7100-ED45-B1BE-B2E3ED769F03}"/>
    <dgm:cxn modelId="{C40FC246-A856-45A7-A8EC-224C5130EB51}" srcId="{163F6B4D-91E6-224D-BE34-F996063BAF6F}" destId="{FF884FA5-18F9-4A2B-BE73-B016FA49BC53}" srcOrd="2" destOrd="0" parTransId="{AC95DD0F-52C6-4613-9015-4B50B69C32FA}" sibTransId="{794D6BBD-36B8-46DD-92A7-2FF951DFA4E8}"/>
    <dgm:cxn modelId="{2E337171-96F7-7946-84B7-2A309C0114C5}" srcId="{7DF36F74-3F6B-7545-9FA9-C4B295CD57E7}" destId="{7A4E442D-B871-8244-8674-9578D4B7EE84}" srcOrd="0" destOrd="0" parTransId="{F8E676FB-E2FC-BF40-8DE1-71EBC5D59DB1}" sibTransId="{DA9426DD-0E16-F04A-B0F8-46AA694333D1}"/>
    <dgm:cxn modelId="{FBDE5D8A-6831-4C74-9388-FCD4F40B3FA1}" srcId="{FF884FA5-18F9-4A2B-BE73-B016FA49BC53}" destId="{D6FCE520-47F7-4297-A134-CE30D515B2D8}" srcOrd="0" destOrd="0" parTransId="{5DCD32A6-336E-481E-BC25-97180B2D9D53}" sibTransId="{FFC352BD-9A89-4566-9FFE-96D1C27E1423}"/>
    <dgm:cxn modelId="{4E7CCFA3-0213-BD4C-9CE2-6A681C139962}" type="presParOf" srcId="{ECB66E9C-8557-C14C-8472-58D7FB911000}" destId="{3CA8D9E4-61BB-904A-B5BB-9395734E424D}" srcOrd="0" destOrd="0" presId="urn:microsoft.com/office/officeart/2005/8/layout/vList5"/>
    <dgm:cxn modelId="{73053B26-3D46-FD44-A434-AFC1D6A2E9FF}" type="presParOf" srcId="{3CA8D9E4-61BB-904A-B5BB-9395734E424D}" destId="{A4822C61-B704-8F47-802F-D47058D89FD0}" srcOrd="0" destOrd="0" presId="urn:microsoft.com/office/officeart/2005/8/layout/vList5"/>
    <dgm:cxn modelId="{A3B32941-8851-804F-8D8A-7A0691B9A069}" type="presParOf" srcId="{3CA8D9E4-61BB-904A-B5BB-9395734E424D}" destId="{689A60FB-A17B-864B-B2C6-1D0A3CFFE3BF}" srcOrd="1" destOrd="0" presId="urn:microsoft.com/office/officeart/2005/8/layout/vList5"/>
    <dgm:cxn modelId="{282EA25C-4720-4244-9267-3454FC900FD7}" type="presParOf" srcId="{ECB66E9C-8557-C14C-8472-58D7FB911000}" destId="{282985E3-27C5-E244-95A1-25E584EEF2E7}" srcOrd="1" destOrd="0" presId="urn:microsoft.com/office/officeart/2005/8/layout/vList5"/>
    <dgm:cxn modelId="{D8B8C570-800B-7042-82D9-25ED09CADD29}" type="presParOf" srcId="{ECB66E9C-8557-C14C-8472-58D7FB911000}" destId="{E18B63C6-FE99-9540-94DE-501D3F414333}" srcOrd="2" destOrd="0" presId="urn:microsoft.com/office/officeart/2005/8/layout/vList5"/>
    <dgm:cxn modelId="{652B033B-77A7-EB4F-AAEB-89CD4546F2E1}" type="presParOf" srcId="{E18B63C6-FE99-9540-94DE-501D3F414333}" destId="{3A9EA753-4703-014D-83E1-52F8B1154924}" srcOrd="0" destOrd="0" presId="urn:microsoft.com/office/officeart/2005/8/layout/vList5"/>
    <dgm:cxn modelId="{85AD40C1-A7FD-BB48-90D6-833BF53C8211}" type="presParOf" srcId="{E18B63C6-FE99-9540-94DE-501D3F414333}" destId="{04A00B4B-B520-2748-8509-41D326B0515F}" srcOrd="1" destOrd="0" presId="urn:microsoft.com/office/officeart/2005/8/layout/vList5"/>
    <dgm:cxn modelId="{CE9B95A3-B955-4265-BFF5-FE87AE812574}" type="presParOf" srcId="{ECB66E9C-8557-C14C-8472-58D7FB911000}" destId="{63826070-E337-4DF2-98ED-A41DC9E239C8}" srcOrd="3" destOrd="0" presId="urn:microsoft.com/office/officeart/2005/8/layout/vList5"/>
    <dgm:cxn modelId="{29E21550-BA95-4951-B9A9-973F9B0D941D}" type="presParOf" srcId="{ECB66E9C-8557-C14C-8472-58D7FB911000}" destId="{E5FADFF0-F729-4D7C-9C33-22AC50BC5543}" srcOrd="4" destOrd="0" presId="urn:microsoft.com/office/officeart/2005/8/layout/vList5"/>
    <dgm:cxn modelId="{E3C2A1A4-A96B-4C52-9D8D-7BA74487CAE2}" type="presParOf" srcId="{E5FADFF0-F729-4D7C-9C33-22AC50BC5543}" destId="{2BC7D404-FB2D-436F-BB1A-1C1EC3D6699F}" srcOrd="0" destOrd="0" presId="urn:microsoft.com/office/officeart/2005/8/layout/vList5"/>
    <dgm:cxn modelId="{ACF1EC87-3369-4F5A-A278-80E72FBD495C}" type="presParOf" srcId="{E5FADFF0-F729-4D7C-9C33-22AC50BC5543}" destId="{2D81C7A6-D6F2-4123-8A28-AB36BB0345D1}"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901BB95-785F-4BB2-9849-B3FCA0756ED1}" type="doc">
      <dgm:prSet loTypeId="urn:microsoft.com/office/officeart/2008/layout/VerticalCurvedList" loCatId="list" qsTypeId="urn:microsoft.com/office/officeart/2005/8/quickstyle/simple1" qsCatId="simple" csTypeId="urn:microsoft.com/office/officeart/2005/8/colors/accent5_5" csCatId="accent5" phldr="1"/>
      <dgm:spPr/>
      <dgm:t>
        <a:bodyPr/>
        <a:lstStyle/>
        <a:p>
          <a:endParaRPr lang="de-DE"/>
        </a:p>
      </dgm:t>
    </dgm:pt>
    <dgm:pt modelId="{87B74E2B-AA19-4F2B-9DC1-9AD7042F5B90}">
      <dgm:prSet phldrT="[Text]"/>
      <dgm:spPr/>
      <dgm:t>
        <a:bodyPr/>
        <a:lstStyle/>
        <a:p>
          <a:r>
            <a:rPr lang="de-DE" dirty="0"/>
            <a:t>Sprachliche Ziele formulieren</a:t>
          </a:r>
        </a:p>
      </dgm:t>
    </dgm:pt>
    <dgm:pt modelId="{30E5145F-4D9F-4514-9B4C-C9FD8CDC14FE}" type="parTrans" cxnId="{ED8F1CB5-3C42-45A1-8494-BDD611536F72}">
      <dgm:prSet/>
      <dgm:spPr/>
      <dgm:t>
        <a:bodyPr/>
        <a:lstStyle/>
        <a:p>
          <a:endParaRPr lang="de-DE"/>
        </a:p>
      </dgm:t>
    </dgm:pt>
    <dgm:pt modelId="{100767C9-D4BC-48B5-A94D-CF6AECEF43E0}" type="sibTrans" cxnId="{ED8F1CB5-3C42-45A1-8494-BDD611536F72}">
      <dgm:prSet/>
      <dgm:spPr/>
      <dgm:t>
        <a:bodyPr/>
        <a:lstStyle/>
        <a:p>
          <a:endParaRPr lang="de-DE"/>
        </a:p>
      </dgm:t>
    </dgm:pt>
    <dgm:pt modelId="{C9421C1C-85DA-46AB-B510-DA53D1044BA9}">
      <dgm:prSet phldrT="[Text]"/>
      <dgm:spPr/>
      <dgm:t>
        <a:bodyPr/>
        <a:lstStyle/>
        <a:p>
          <a:r>
            <a:rPr lang="de-DE" dirty="0"/>
            <a:t>Sprachliche Hilfen bereitstellen</a:t>
          </a:r>
        </a:p>
      </dgm:t>
    </dgm:pt>
    <dgm:pt modelId="{C735BC86-1B35-4466-A3A0-CD90F12EA4BE}" type="parTrans" cxnId="{CBC0267B-09A4-4715-88B9-244C255F7B3F}">
      <dgm:prSet/>
      <dgm:spPr/>
      <dgm:t>
        <a:bodyPr/>
        <a:lstStyle/>
        <a:p>
          <a:endParaRPr lang="de-DE"/>
        </a:p>
      </dgm:t>
    </dgm:pt>
    <dgm:pt modelId="{9EC4009C-EFC7-4A20-93FC-468712539C9C}" type="sibTrans" cxnId="{CBC0267B-09A4-4715-88B9-244C255F7B3F}">
      <dgm:prSet/>
      <dgm:spPr/>
      <dgm:t>
        <a:bodyPr/>
        <a:lstStyle/>
        <a:p>
          <a:endParaRPr lang="de-DE"/>
        </a:p>
      </dgm:t>
    </dgm:pt>
    <dgm:pt modelId="{3B28CE75-C7FD-41CD-8C90-3C2A5F95C3CE}">
      <dgm:prSet phldrT="[Text]"/>
      <dgm:spPr/>
      <dgm:t>
        <a:bodyPr/>
        <a:lstStyle/>
        <a:p>
          <a:r>
            <a:rPr lang="de-DE" dirty="0"/>
            <a:t>Sprachliche Anforderungen ermitteln</a:t>
          </a:r>
        </a:p>
      </dgm:t>
    </dgm:pt>
    <dgm:pt modelId="{5D22DC4E-418F-4115-BDE0-996F5AD96A4A}" type="sibTrans" cxnId="{9009718E-8A76-442B-87D0-66A289920190}">
      <dgm:prSet/>
      <dgm:spPr/>
      <dgm:t>
        <a:bodyPr/>
        <a:lstStyle/>
        <a:p>
          <a:endParaRPr lang="de-DE"/>
        </a:p>
      </dgm:t>
    </dgm:pt>
    <dgm:pt modelId="{CD5BAFB8-0B41-4652-99E1-32025F752BB9}" type="parTrans" cxnId="{9009718E-8A76-442B-87D0-66A289920190}">
      <dgm:prSet/>
      <dgm:spPr/>
      <dgm:t>
        <a:bodyPr/>
        <a:lstStyle/>
        <a:p>
          <a:endParaRPr lang="de-DE"/>
        </a:p>
      </dgm:t>
    </dgm:pt>
    <dgm:pt modelId="{CF2AC5F0-1C57-4174-9252-8EBAC59BD9F6}" type="pres">
      <dgm:prSet presAssocID="{C901BB95-785F-4BB2-9849-B3FCA0756ED1}" presName="Name0" presStyleCnt="0">
        <dgm:presLayoutVars>
          <dgm:chMax val="7"/>
          <dgm:chPref val="7"/>
          <dgm:dir/>
        </dgm:presLayoutVars>
      </dgm:prSet>
      <dgm:spPr/>
      <dgm:t>
        <a:bodyPr/>
        <a:lstStyle/>
        <a:p>
          <a:endParaRPr lang="de-DE"/>
        </a:p>
      </dgm:t>
    </dgm:pt>
    <dgm:pt modelId="{5E2A32DB-7EC0-434C-B2EB-CBCF16523135}" type="pres">
      <dgm:prSet presAssocID="{C901BB95-785F-4BB2-9849-B3FCA0756ED1}" presName="Name1" presStyleCnt="0"/>
      <dgm:spPr/>
    </dgm:pt>
    <dgm:pt modelId="{F819871A-E79B-4D14-9C88-39A88309526D}" type="pres">
      <dgm:prSet presAssocID="{C901BB95-785F-4BB2-9849-B3FCA0756ED1}" presName="cycle" presStyleCnt="0"/>
      <dgm:spPr/>
    </dgm:pt>
    <dgm:pt modelId="{F8B2D8D5-1677-4862-9508-BCC29A761CDD}" type="pres">
      <dgm:prSet presAssocID="{C901BB95-785F-4BB2-9849-B3FCA0756ED1}" presName="srcNode" presStyleLbl="node1" presStyleIdx="0" presStyleCnt="3"/>
      <dgm:spPr/>
    </dgm:pt>
    <dgm:pt modelId="{C7921C71-D269-4FFD-952A-9AE5DC4B9B26}" type="pres">
      <dgm:prSet presAssocID="{C901BB95-785F-4BB2-9849-B3FCA0756ED1}" presName="conn" presStyleLbl="parChTrans1D2" presStyleIdx="0" presStyleCnt="1"/>
      <dgm:spPr/>
      <dgm:t>
        <a:bodyPr/>
        <a:lstStyle/>
        <a:p>
          <a:endParaRPr lang="de-DE"/>
        </a:p>
      </dgm:t>
    </dgm:pt>
    <dgm:pt modelId="{A31E2B67-A253-46A2-84ED-4D52A44E775B}" type="pres">
      <dgm:prSet presAssocID="{C901BB95-785F-4BB2-9849-B3FCA0756ED1}" presName="extraNode" presStyleLbl="node1" presStyleIdx="0" presStyleCnt="3"/>
      <dgm:spPr/>
    </dgm:pt>
    <dgm:pt modelId="{C4670574-B1CE-499F-9C31-A631D80CAAC0}" type="pres">
      <dgm:prSet presAssocID="{C901BB95-785F-4BB2-9849-B3FCA0756ED1}" presName="dstNode" presStyleLbl="node1" presStyleIdx="0" presStyleCnt="3"/>
      <dgm:spPr/>
    </dgm:pt>
    <dgm:pt modelId="{F342CDCC-29D3-4B9D-B9D1-28C6E09579A5}" type="pres">
      <dgm:prSet presAssocID="{3B28CE75-C7FD-41CD-8C90-3C2A5F95C3CE}" presName="text_1" presStyleLbl="node1" presStyleIdx="0" presStyleCnt="3">
        <dgm:presLayoutVars>
          <dgm:bulletEnabled val="1"/>
        </dgm:presLayoutVars>
      </dgm:prSet>
      <dgm:spPr/>
      <dgm:t>
        <a:bodyPr/>
        <a:lstStyle/>
        <a:p>
          <a:endParaRPr lang="de-DE"/>
        </a:p>
      </dgm:t>
    </dgm:pt>
    <dgm:pt modelId="{B9077D14-9D05-49DC-BCB3-A35924F30175}" type="pres">
      <dgm:prSet presAssocID="{3B28CE75-C7FD-41CD-8C90-3C2A5F95C3CE}" presName="accent_1" presStyleCnt="0"/>
      <dgm:spPr/>
    </dgm:pt>
    <dgm:pt modelId="{EF9C9375-61BD-4B84-B5D3-2E34BF693A14}" type="pres">
      <dgm:prSet presAssocID="{3B28CE75-C7FD-41CD-8C90-3C2A5F95C3CE}" presName="accentRepeatNode" presStyleLbl="solidFgAcc1" presStyleIdx="0" presStyleCnt="3"/>
      <dgm:spPr>
        <a:blipFill rotWithShape="0">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dgm:spPr>
    </dgm:pt>
    <dgm:pt modelId="{8CF53D53-3089-427A-B767-E4411978DCE0}" type="pres">
      <dgm:prSet presAssocID="{87B74E2B-AA19-4F2B-9DC1-9AD7042F5B90}" presName="text_2" presStyleLbl="node1" presStyleIdx="1" presStyleCnt="3">
        <dgm:presLayoutVars>
          <dgm:bulletEnabled val="1"/>
        </dgm:presLayoutVars>
      </dgm:prSet>
      <dgm:spPr/>
      <dgm:t>
        <a:bodyPr/>
        <a:lstStyle/>
        <a:p>
          <a:endParaRPr lang="de-DE"/>
        </a:p>
      </dgm:t>
    </dgm:pt>
    <dgm:pt modelId="{37C76100-591F-4CD5-A305-4D8E91D2FEBF}" type="pres">
      <dgm:prSet presAssocID="{87B74E2B-AA19-4F2B-9DC1-9AD7042F5B90}" presName="accent_2" presStyleCnt="0"/>
      <dgm:spPr/>
    </dgm:pt>
    <dgm:pt modelId="{F6023A61-5D55-43C4-B9C2-EE21DB1DE2D2}" type="pres">
      <dgm:prSet presAssocID="{87B74E2B-AA19-4F2B-9DC1-9AD7042F5B90}" presName="accentRepeatNode" presStyleLbl="solidFgAcc1" presStyleIdx="1" presStyleCnt="3"/>
      <dgm:spPr>
        <a:blipFill rotWithShape="0">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dgm:spPr>
    </dgm:pt>
    <dgm:pt modelId="{1C8F8B8C-C098-4C2C-92FC-27E3C90D4284}" type="pres">
      <dgm:prSet presAssocID="{C9421C1C-85DA-46AB-B510-DA53D1044BA9}" presName="text_3" presStyleLbl="node1" presStyleIdx="2" presStyleCnt="3">
        <dgm:presLayoutVars>
          <dgm:bulletEnabled val="1"/>
        </dgm:presLayoutVars>
      </dgm:prSet>
      <dgm:spPr/>
      <dgm:t>
        <a:bodyPr/>
        <a:lstStyle/>
        <a:p>
          <a:endParaRPr lang="de-DE"/>
        </a:p>
      </dgm:t>
    </dgm:pt>
    <dgm:pt modelId="{F1FF1908-D0A8-4A57-9CB6-AB295F759E33}" type="pres">
      <dgm:prSet presAssocID="{C9421C1C-85DA-46AB-B510-DA53D1044BA9}" presName="accent_3" presStyleCnt="0"/>
      <dgm:spPr/>
    </dgm:pt>
    <dgm:pt modelId="{F8CEE7CC-07F0-4AF7-90AE-518824AEC43E}" type="pres">
      <dgm:prSet presAssocID="{C9421C1C-85DA-46AB-B510-DA53D1044BA9}" presName="accentRepeatNode" presStyleLbl="solidFgAcc1" presStyleIdx="2" presStyleCnt="3"/>
      <dgm:spPr>
        <a:blipFill rotWithShape="0">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dgm:spPr>
    </dgm:pt>
  </dgm:ptLst>
  <dgm:cxnLst>
    <dgm:cxn modelId="{7EED78D9-824C-44EC-A9F9-567044C319D6}" type="presOf" srcId="{87B74E2B-AA19-4F2B-9DC1-9AD7042F5B90}" destId="{8CF53D53-3089-427A-B767-E4411978DCE0}" srcOrd="0" destOrd="0" presId="urn:microsoft.com/office/officeart/2008/layout/VerticalCurvedList"/>
    <dgm:cxn modelId="{9009718E-8A76-442B-87D0-66A289920190}" srcId="{C901BB95-785F-4BB2-9849-B3FCA0756ED1}" destId="{3B28CE75-C7FD-41CD-8C90-3C2A5F95C3CE}" srcOrd="0" destOrd="0" parTransId="{CD5BAFB8-0B41-4652-99E1-32025F752BB9}" sibTransId="{5D22DC4E-418F-4115-BDE0-996F5AD96A4A}"/>
    <dgm:cxn modelId="{ED8F1CB5-3C42-45A1-8494-BDD611536F72}" srcId="{C901BB95-785F-4BB2-9849-B3FCA0756ED1}" destId="{87B74E2B-AA19-4F2B-9DC1-9AD7042F5B90}" srcOrd="1" destOrd="0" parTransId="{30E5145F-4D9F-4514-9B4C-C9FD8CDC14FE}" sibTransId="{100767C9-D4BC-48B5-A94D-CF6AECEF43E0}"/>
    <dgm:cxn modelId="{CE8552FE-F641-4BFE-990C-AE95C858CDCF}" type="presOf" srcId="{C901BB95-785F-4BB2-9849-B3FCA0756ED1}" destId="{CF2AC5F0-1C57-4174-9252-8EBAC59BD9F6}" srcOrd="0" destOrd="0" presId="urn:microsoft.com/office/officeart/2008/layout/VerticalCurvedList"/>
    <dgm:cxn modelId="{24E965A8-F1CB-478B-90DB-A372F3AA9B60}" type="presOf" srcId="{C9421C1C-85DA-46AB-B510-DA53D1044BA9}" destId="{1C8F8B8C-C098-4C2C-92FC-27E3C90D4284}" srcOrd="0" destOrd="0" presId="urn:microsoft.com/office/officeart/2008/layout/VerticalCurvedList"/>
    <dgm:cxn modelId="{CBC0267B-09A4-4715-88B9-244C255F7B3F}" srcId="{C901BB95-785F-4BB2-9849-B3FCA0756ED1}" destId="{C9421C1C-85DA-46AB-B510-DA53D1044BA9}" srcOrd="2" destOrd="0" parTransId="{C735BC86-1B35-4466-A3A0-CD90F12EA4BE}" sibTransId="{9EC4009C-EFC7-4A20-93FC-468712539C9C}"/>
    <dgm:cxn modelId="{3E2A3B43-ED4A-4E76-97E5-78BAFA5D2BF4}" type="presOf" srcId="{5D22DC4E-418F-4115-BDE0-996F5AD96A4A}" destId="{C7921C71-D269-4FFD-952A-9AE5DC4B9B26}" srcOrd="0" destOrd="0" presId="urn:microsoft.com/office/officeart/2008/layout/VerticalCurvedList"/>
    <dgm:cxn modelId="{DEB54FEC-1DDA-4FCA-9950-FA9AC54AA6C5}" type="presOf" srcId="{3B28CE75-C7FD-41CD-8C90-3C2A5F95C3CE}" destId="{F342CDCC-29D3-4B9D-B9D1-28C6E09579A5}" srcOrd="0" destOrd="0" presId="urn:microsoft.com/office/officeart/2008/layout/VerticalCurvedList"/>
    <dgm:cxn modelId="{6A71DB95-548D-4AD9-828E-D2BE896E239B}" type="presParOf" srcId="{CF2AC5F0-1C57-4174-9252-8EBAC59BD9F6}" destId="{5E2A32DB-7EC0-434C-B2EB-CBCF16523135}" srcOrd="0" destOrd="0" presId="urn:microsoft.com/office/officeart/2008/layout/VerticalCurvedList"/>
    <dgm:cxn modelId="{8BEE6BAB-DCEF-46E5-9EE7-A77A287250F3}" type="presParOf" srcId="{5E2A32DB-7EC0-434C-B2EB-CBCF16523135}" destId="{F819871A-E79B-4D14-9C88-39A88309526D}" srcOrd="0" destOrd="0" presId="urn:microsoft.com/office/officeart/2008/layout/VerticalCurvedList"/>
    <dgm:cxn modelId="{63679178-B4DA-4B6D-B989-681BEC131E1C}" type="presParOf" srcId="{F819871A-E79B-4D14-9C88-39A88309526D}" destId="{F8B2D8D5-1677-4862-9508-BCC29A761CDD}" srcOrd="0" destOrd="0" presId="urn:microsoft.com/office/officeart/2008/layout/VerticalCurvedList"/>
    <dgm:cxn modelId="{098F24A0-A9C1-4DA9-941C-51D3F5F5C547}" type="presParOf" srcId="{F819871A-E79B-4D14-9C88-39A88309526D}" destId="{C7921C71-D269-4FFD-952A-9AE5DC4B9B26}" srcOrd="1" destOrd="0" presId="urn:microsoft.com/office/officeart/2008/layout/VerticalCurvedList"/>
    <dgm:cxn modelId="{BD0593E0-B220-4759-90A5-EF67D1E6164E}" type="presParOf" srcId="{F819871A-E79B-4D14-9C88-39A88309526D}" destId="{A31E2B67-A253-46A2-84ED-4D52A44E775B}" srcOrd="2" destOrd="0" presId="urn:microsoft.com/office/officeart/2008/layout/VerticalCurvedList"/>
    <dgm:cxn modelId="{1BB097DB-55FE-45C8-991A-485B83F00C4C}" type="presParOf" srcId="{F819871A-E79B-4D14-9C88-39A88309526D}" destId="{C4670574-B1CE-499F-9C31-A631D80CAAC0}" srcOrd="3" destOrd="0" presId="urn:microsoft.com/office/officeart/2008/layout/VerticalCurvedList"/>
    <dgm:cxn modelId="{C02409B5-BEE2-4092-8733-E8A7E1EB2636}" type="presParOf" srcId="{5E2A32DB-7EC0-434C-B2EB-CBCF16523135}" destId="{F342CDCC-29D3-4B9D-B9D1-28C6E09579A5}" srcOrd="1" destOrd="0" presId="urn:microsoft.com/office/officeart/2008/layout/VerticalCurvedList"/>
    <dgm:cxn modelId="{C2494910-A354-43B3-88D8-4A8F20F43DB0}" type="presParOf" srcId="{5E2A32DB-7EC0-434C-B2EB-CBCF16523135}" destId="{B9077D14-9D05-49DC-BCB3-A35924F30175}" srcOrd="2" destOrd="0" presId="urn:microsoft.com/office/officeart/2008/layout/VerticalCurvedList"/>
    <dgm:cxn modelId="{309EE26F-87E7-4493-8E44-828A8EE9F4FF}" type="presParOf" srcId="{B9077D14-9D05-49DC-BCB3-A35924F30175}" destId="{EF9C9375-61BD-4B84-B5D3-2E34BF693A14}" srcOrd="0" destOrd="0" presId="urn:microsoft.com/office/officeart/2008/layout/VerticalCurvedList"/>
    <dgm:cxn modelId="{6962C947-FB92-4BDE-80E9-85D757E40D4F}" type="presParOf" srcId="{5E2A32DB-7EC0-434C-B2EB-CBCF16523135}" destId="{8CF53D53-3089-427A-B767-E4411978DCE0}" srcOrd="3" destOrd="0" presId="urn:microsoft.com/office/officeart/2008/layout/VerticalCurvedList"/>
    <dgm:cxn modelId="{57F3D459-9F30-4CB5-808F-0537E9862191}" type="presParOf" srcId="{5E2A32DB-7EC0-434C-B2EB-CBCF16523135}" destId="{37C76100-591F-4CD5-A305-4D8E91D2FEBF}" srcOrd="4" destOrd="0" presId="urn:microsoft.com/office/officeart/2008/layout/VerticalCurvedList"/>
    <dgm:cxn modelId="{4E73D0A7-2519-4329-88E4-E9AAB669FFDA}" type="presParOf" srcId="{37C76100-591F-4CD5-A305-4D8E91D2FEBF}" destId="{F6023A61-5D55-43C4-B9C2-EE21DB1DE2D2}" srcOrd="0" destOrd="0" presId="urn:microsoft.com/office/officeart/2008/layout/VerticalCurvedList"/>
    <dgm:cxn modelId="{0F1F4455-5A69-47ED-94B7-967DF6C61643}" type="presParOf" srcId="{5E2A32DB-7EC0-434C-B2EB-CBCF16523135}" destId="{1C8F8B8C-C098-4C2C-92FC-27E3C90D4284}" srcOrd="5" destOrd="0" presId="urn:microsoft.com/office/officeart/2008/layout/VerticalCurvedList"/>
    <dgm:cxn modelId="{1B0AD1FD-5B01-4809-8863-8A6A9265BF2C}" type="presParOf" srcId="{5E2A32DB-7EC0-434C-B2EB-CBCF16523135}" destId="{F1FF1908-D0A8-4A57-9CB6-AB295F759E33}" srcOrd="6" destOrd="0" presId="urn:microsoft.com/office/officeart/2008/layout/VerticalCurvedList"/>
    <dgm:cxn modelId="{11D952A8-E23E-4AB3-A1F0-6746FF795469}" type="presParOf" srcId="{F1FF1908-D0A8-4A57-9CB6-AB295F759E33}" destId="{F8CEE7CC-07F0-4AF7-90AE-518824AEC43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9A60FB-A17B-864B-B2C6-1D0A3CFFE3BF}">
      <dsp:nvSpPr>
        <dsp:cNvPr id="0" name=""/>
        <dsp:cNvSpPr/>
      </dsp:nvSpPr>
      <dsp:spPr>
        <a:xfrm rot="5400000">
          <a:off x="5298369" y="-2079044"/>
          <a:ext cx="1057981" cy="5484574"/>
        </a:xfrm>
        <a:prstGeom prst="round2SameRect">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57150" rIns="114300" bIns="57150" numCol="1" spcCol="1270" anchor="ctr" anchorCtr="0">
          <a:noAutofit/>
        </a:bodyPr>
        <a:lstStyle/>
        <a:p>
          <a:pPr marL="285750" lvl="1" indent="-285750" algn="l" defTabSz="1333500">
            <a:lnSpc>
              <a:spcPct val="90000"/>
            </a:lnSpc>
            <a:spcBef>
              <a:spcPct val="0"/>
            </a:spcBef>
            <a:spcAft>
              <a:spcPct val="15000"/>
            </a:spcAft>
            <a:buFont typeface="Arial" panose="020B0604020202020204" pitchFamily="34" charset="0"/>
            <a:buChar char="••"/>
          </a:pPr>
          <a:r>
            <a:rPr lang="de-DE" sz="3000" b="1" i="1" kern="1200" dirty="0" smtClean="0">
              <a:solidFill>
                <a:schemeClr val="tx1"/>
              </a:solidFill>
            </a:rPr>
            <a:t>Lernziel Textkompetenz</a:t>
          </a:r>
          <a:endParaRPr lang="de-DE" sz="3000" i="1" kern="1200" dirty="0">
            <a:solidFill>
              <a:schemeClr val="tx1"/>
            </a:solidFill>
          </a:endParaRPr>
        </a:p>
      </dsp:txBody>
      <dsp:txXfrm rot="-5400000">
        <a:off x="3085073" y="185898"/>
        <a:ext cx="5432928" cy="954689"/>
      </dsp:txXfrm>
    </dsp:sp>
    <dsp:sp modelId="{A4822C61-B704-8F47-802F-D47058D89FD0}">
      <dsp:nvSpPr>
        <dsp:cNvPr id="0" name=""/>
        <dsp:cNvSpPr/>
      </dsp:nvSpPr>
      <dsp:spPr>
        <a:xfrm>
          <a:off x="0" y="2003"/>
          <a:ext cx="3085072" cy="1322477"/>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de-DE" sz="3600" b="1" kern="1200" dirty="0"/>
            <a:t>Block 1</a:t>
          </a:r>
          <a:endParaRPr lang="de-DE" sz="3600" kern="1200" dirty="0"/>
        </a:p>
      </dsp:txBody>
      <dsp:txXfrm>
        <a:off x="64558" y="66561"/>
        <a:ext cx="2955956" cy="1193361"/>
      </dsp:txXfrm>
    </dsp:sp>
    <dsp:sp modelId="{04A00B4B-B520-2748-8509-41D326B0515F}">
      <dsp:nvSpPr>
        <dsp:cNvPr id="0" name=""/>
        <dsp:cNvSpPr/>
      </dsp:nvSpPr>
      <dsp:spPr>
        <a:xfrm rot="5400000">
          <a:off x="5237623" y="-654726"/>
          <a:ext cx="1057981" cy="5484574"/>
        </a:xfrm>
        <a:prstGeom prst="round2SameRect">
          <a:avLst/>
        </a:prstGeom>
        <a:solidFill>
          <a:schemeClr val="accent4">
            <a:tint val="40000"/>
            <a:alpha val="90000"/>
            <a:hueOff val="-1972855"/>
            <a:satOff val="11079"/>
            <a:lumOff val="704"/>
            <a:alphaOff val="0"/>
          </a:schemeClr>
        </a:solidFill>
        <a:ln w="25400" cap="flat" cmpd="sng" algn="ctr">
          <a:solidFill>
            <a:schemeClr val="accent4">
              <a:tint val="40000"/>
              <a:alpha val="90000"/>
              <a:hueOff val="-1972855"/>
              <a:satOff val="11079"/>
              <a:lumOff val="70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57150" rIns="114300" bIns="57150" numCol="1" spcCol="1270" anchor="ctr" anchorCtr="0">
          <a:noAutofit/>
        </a:bodyPr>
        <a:lstStyle/>
        <a:p>
          <a:pPr marL="285750" lvl="1" indent="-285750" algn="l" defTabSz="1333500">
            <a:lnSpc>
              <a:spcPct val="90000"/>
            </a:lnSpc>
            <a:spcBef>
              <a:spcPct val="0"/>
            </a:spcBef>
            <a:spcAft>
              <a:spcPct val="15000"/>
            </a:spcAft>
            <a:buChar char="••"/>
          </a:pPr>
          <a:r>
            <a:rPr lang="de-DE" sz="3000" b="1" i="1" kern="1200" dirty="0" smtClean="0"/>
            <a:t>Texte analysieren und produzieren</a:t>
          </a:r>
          <a:endParaRPr lang="de-DE" sz="3000" i="1" kern="1200" dirty="0"/>
        </a:p>
      </dsp:txBody>
      <dsp:txXfrm rot="-5400000">
        <a:off x="3024327" y="1610216"/>
        <a:ext cx="5432928" cy="954689"/>
      </dsp:txXfrm>
    </dsp:sp>
    <dsp:sp modelId="{3A9EA753-4703-014D-83E1-52F8B1154924}">
      <dsp:nvSpPr>
        <dsp:cNvPr id="0" name=""/>
        <dsp:cNvSpPr/>
      </dsp:nvSpPr>
      <dsp:spPr>
        <a:xfrm>
          <a:off x="0" y="1390604"/>
          <a:ext cx="3085072" cy="1322477"/>
        </a:xfrm>
        <a:prstGeom prst="roundRect">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de-DE" sz="3600" b="1" kern="1200" dirty="0"/>
            <a:t>Block 2</a:t>
          </a:r>
          <a:endParaRPr lang="de-DE" sz="3600" kern="1200" dirty="0"/>
        </a:p>
      </dsp:txBody>
      <dsp:txXfrm>
        <a:off x="64558" y="1455162"/>
        <a:ext cx="2955956" cy="1193361"/>
      </dsp:txXfrm>
    </dsp:sp>
    <dsp:sp modelId="{2D81C7A6-D6F2-4123-8A28-AB36BB0345D1}">
      <dsp:nvSpPr>
        <dsp:cNvPr id="0" name=""/>
        <dsp:cNvSpPr/>
      </dsp:nvSpPr>
      <dsp:spPr>
        <a:xfrm rot="5400000">
          <a:off x="5298369" y="698157"/>
          <a:ext cx="1057981" cy="5484574"/>
        </a:xfrm>
        <a:prstGeom prst="round2SameRect">
          <a:avLst/>
        </a:prstGeom>
        <a:solidFill>
          <a:schemeClr val="accent4">
            <a:tint val="40000"/>
            <a:alpha val="90000"/>
            <a:hueOff val="-3945710"/>
            <a:satOff val="22157"/>
            <a:lumOff val="1408"/>
            <a:alphaOff val="0"/>
          </a:schemeClr>
        </a:solidFill>
        <a:ln w="25400" cap="flat" cmpd="sng" algn="ctr">
          <a:solidFill>
            <a:schemeClr val="accent4">
              <a:tint val="40000"/>
              <a:alpha val="90000"/>
              <a:hueOff val="-3945710"/>
              <a:satOff val="22157"/>
              <a:lumOff val="140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57150" rIns="114300" bIns="57150" numCol="1" spcCol="1270" anchor="ctr" anchorCtr="0">
          <a:noAutofit/>
        </a:bodyPr>
        <a:lstStyle/>
        <a:p>
          <a:pPr marL="285750" lvl="1" indent="-285750" algn="l" defTabSz="1333500">
            <a:lnSpc>
              <a:spcPct val="90000"/>
            </a:lnSpc>
            <a:spcBef>
              <a:spcPct val="0"/>
            </a:spcBef>
            <a:spcAft>
              <a:spcPct val="15000"/>
            </a:spcAft>
            <a:buChar char="••"/>
          </a:pPr>
          <a:r>
            <a:rPr lang="de-DE" sz="3000" b="1" i="1" kern="1200" dirty="0" smtClean="0">
              <a:solidFill>
                <a:srgbClr val="FF0000"/>
              </a:solidFill>
            </a:rPr>
            <a:t>Textkompetenz fördern</a:t>
          </a:r>
          <a:endParaRPr lang="de-DE" sz="3000" b="1" i="1" kern="1200" dirty="0">
            <a:solidFill>
              <a:srgbClr val="FF0000"/>
            </a:solidFill>
          </a:endParaRPr>
        </a:p>
      </dsp:txBody>
      <dsp:txXfrm rot="-5400000">
        <a:off x="3085073" y="2963099"/>
        <a:ext cx="5432928" cy="954689"/>
      </dsp:txXfrm>
    </dsp:sp>
    <dsp:sp modelId="{2BC7D404-FB2D-436F-BB1A-1C1EC3D6699F}">
      <dsp:nvSpPr>
        <dsp:cNvPr id="0" name=""/>
        <dsp:cNvSpPr/>
      </dsp:nvSpPr>
      <dsp:spPr>
        <a:xfrm>
          <a:off x="0" y="2779205"/>
          <a:ext cx="3085072" cy="1322477"/>
        </a:xfrm>
        <a:prstGeom prst="round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de-DE" sz="3600" kern="1200" dirty="0" smtClean="0"/>
            <a:t>Block 3</a:t>
          </a:r>
          <a:endParaRPr lang="de-DE" sz="3600" kern="1200" dirty="0"/>
        </a:p>
      </dsp:txBody>
      <dsp:txXfrm>
        <a:off x="64558" y="2843763"/>
        <a:ext cx="2955956" cy="119336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921C71-D269-4FFD-952A-9AE5DC4B9B26}">
      <dsp:nvSpPr>
        <dsp:cNvPr id="0" name=""/>
        <dsp:cNvSpPr/>
      </dsp:nvSpPr>
      <dsp:spPr>
        <a:xfrm>
          <a:off x="-4594335" y="-704407"/>
          <a:ext cx="5472816" cy="5472816"/>
        </a:xfrm>
        <a:prstGeom prst="blockArc">
          <a:avLst>
            <a:gd name="adj1" fmla="val 18900000"/>
            <a:gd name="adj2" fmla="val 2700000"/>
            <a:gd name="adj3" fmla="val 395"/>
          </a:avLst>
        </a:prstGeom>
        <a:noFill/>
        <a:ln w="25400" cap="flat" cmpd="sng" algn="ctr">
          <a:solidFill>
            <a:schemeClr val="accent5">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342CDCC-29D3-4B9D-B9D1-28C6E09579A5}">
      <dsp:nvSpPr>
        <dsp:cNvPr id="0" name=""/>
        <dsp:cNvSpPr/>
      </dsp:nvSpPr>
      <dsp:spPr>
        <a:xfrm>
          <a:off x="564979" y="406400"/>
          <a:ext cx="5475833" cy="812800"/>
        </a:xfrm>
        <a:prstGeom prst="rect">
          <a:avLst/>
        </a:prstGeom>
        <a:solidFill>
          <a:schemeClr val="accent5">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5160" tIns="60960" rIns="60960" bIns="60960" numCol="1" spcCol="1270" anchor="ctr" anchorCtr="0">
          <a:noAutofit/>
        </a:bodyPr>
        <a:lstStyle/>
        <a:p>
          <a:pPr lvl="0" algn="l" defTabSz="1066800">
            <a:lnSpc>
              <a:spcPct val="90000"/>
            </a:lnSpc>
            <a:spcBef>
              <a:spcPct val="0"/>
            </a:spcBef>
            <a:spcAft>
              <a:spcPct val="35000"/>
            </a:spcAft>
          </a:pPr>
          <a:r>
            <a:rPr lang="de-DE" sz="2400" kern="1200" dirty="0"/>
            <a:t>Sprachliche Anforderungen ermitteln</a:t>
          </a:r>
        </a:p>
      </dsp:txBody>
      <dsp:txXfrm>
        <a:off x="564979" y="406400"/>
        <a:ext cx="5475833" cy="812800"/>
      </dsp:txXfrm>
    </dsp:sp>
    <dsp:sp modelId="{EF9C9375-61BD-4B84-B5D3-2E34BF693A14}">
      <dsp:nvSpPr>
        <dsp:cNvPr id="0" name=""/>
        <dsp:cNvSpPr/>
      </dsp:nvSpPr>
      <dsp:spPr>
        <a:xfrm>
          <a:off x="56979" y="304800"/>
          <a:ext cx="1016000" cy="1016000"/>
        </a:xfrm>
        <a:prstGeom prst="ellipse">
          <a:avLst/>
        </a:prstGeom>
        <a:blipFill rotWithShape="0">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w="25400" cap="flat" cmpd="sng" algn="ctr">
          <a:solidFill>
            <a:schemeClr val="accent5">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CF53D53-3089-427A-B767-E4411978DCE0}">
      <dsp:nvSpPr>
        <dsp:cNvPr id="0" name=""/>
        <dsp:cNvSpPr/>
      </dsp:nvSpPr>
      <dsp:spPr>
        <a:xfrm>
          <a:off x="860432" y="1625599"/>
          <a:ext cx="5180380" cy="812800"/>
        </a:xfrm>
        <a:prstGeom prst="rect">
          <a:avLst/>
        </a:prstGeom>
        <a:solidFill>
          <a:schemeClr val="accent5">
            <a:alpha val="90000"/>
            <a:hueOff val="0"/>
            <a:satOff val="0"/>
            <a:lumOff val="0"/>
            <a:alphaOff val="-2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5160" tIns="60960" rIns="60960" bIns="60960" numCol="1" spcCol="1270" anchor="ctr" anchorCtr="0">
          <a:noAutofit/>
        </a:bodyPr>
        <a:lstStyle/>
        <a:p>
          <a:pPr lvl="0" algn="l" defTabSz="1066800">
            <a:lnSpc>
              <a:spcPct val="90000"/>
            </a:lnSpc>
            <a:spcBef>
              <a:spcPct val="0"/>
            </a:spcBef>
            <a:spcAft>
              <a:spcPct val="35000"/>
            </a:spcAft>
          </a:pPr>
          <a:r>
            <a:rPr lang="de-DE" sz="2400" kern="1200" dirty="0"/>
            <a:t>Sprachliche Ziele formulieren</a:t>
          </a:r>
        </a:p>
      </dsp:txBody>
      <dsp:txXfrm>
        <a:off x="860432" y="1625599"/>
        <a:ext cx="5180380" cy="812800"/>
      </dsp:txXfrm>
    </dsp:sp>
    <dsp:sp modelId="{F6023A61-5D55-43C4-B9C2-EE21DB1DE2D2}">
      <dsp:nvSpPr>
        <dsp:cNvPr id="0" name=""/>
        <dsp:cNvSpPr/>
      </dsp:nvSpPr>
      <dsp:spPr>
        <a:xfrm>
          <a:off x="352432" y="1523999"/>
          <a:ext cx="1016000" cy="1016000"/>
        </a:xfrm>
        <a:prstGeom prst="ellipse">
          <a:avLst/>
        </a:prstGeom>
        <a:blipFill rotWithShape="0">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w="25400" cap="flat" cmpd="sng" algn="ctr">
          <a:solidFill>
            <a:schemeClr val="accent5">
              <a:alpha val="90000"/>
              <a:hueOff val="0"/>
              <a:satOff val="0"/>
              <a:lumOff val="0"/>
              <a:alphaOff val="-20000"/>
            </a:schemeClr>
          </a:solidFill>
          <a:prstDash val="solid"/>
        </a:ln>
        <a:effectLst/>
      </dsp:spPr>
      <dsp:style>
        <a:lnRef idx="2">
          <a:scrgbClr r="0" g="0" b="0"/>
        </a:lnRef>
        <a:fillRef idx="1">
          <a:scrgbClr r="0" g="0" b="0"/>
        </a:fillRef>
        <a:effectRef idx="0">
          <a:scrgbClr r="0" g="0" b="0"/>
        </a:effectRef>
        <a:fontRef idx="minor"/>
      </dsp:style>
    </dsp:sp>
    <dsp:sp modelId="{1C8F8B8C-C098-4C2C-92FC-27E3C90D4284}">
      <dsp:nvSpPr>
        <dsp:cNvPr id="0" name=""/>
        <dsp:cNvSpPr/>
      </dsp:nvSpPr>
      <dsp:spPr>
        <a:xfrm>
          <a:off x="564979" y="2844800"/>
          <a:ext cx="5475833" cy="812800"/>
        </a:xfrm>
        <a:prstGeom prst="rect">
          <a:avLst/>
        </a:prstGeom>
        <a:solidFill>
          <a:schemeClr val="accent5">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5160" tIns="60960" rIns="60960" bIns="60960" numCol="1" spcCol="1270" anchor="ctr" anchorCtr="0">
          <a:noAutofit/>
        </a:bodyPr>
        <a:lstStyle/>
        <a:p>
          <a:pPr lvl="0" algn="l" defTabSz="1066800">
            <a:lnSpc>
              <a:spcPct val="90000"/>
            </a:lnSpc>
            <a:spcBef>
              <a:spcPct val="0"/>
            </a:spcBef>
            <a:spcAft>
              <a:spcPct val="35000"/>
            </a:spcAft>
          </a:pPr>
          <a:r>
            <a:rPr lang="de-DE" sz="2400" kern="1200" dirty="0"/>
            <a:t>Sprachliche Hilfen bereitstellen</a:t>
          </a:r>
        </a:p>
      </dsp:txBody>
      <dsp:txXfrm>
        <a:off x="564979" y="2844800"/>
        <a:ext cx="5475833" cy="812800"/>
      </dsp:txXfrm>
    </dsp:sp>
    <dsp:sp modelId="{F8CEE7CC-07F0-4AF7-90AE-518824AEC43E}">
      <dsp:nvSpPr>
        <dsp:cNvPr id="0" name=""/>
        <dsp:cNvSpPr/>
      </dsp:nvSpPr>
      <dsp:spPr>
        <a:xfrm>
          <a:off x="56979" y="2743200"/>
          <a:ext cx="1016000" cy="1016000"/>
        </a:xfrm>
        <a:prstGeom prst="ellipse">
          <a:avLst/>
        </a:prstGeom>
        <a:blipFill rotWithShape="0">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w="25400" cap="flat" cmpd="sng" algn="ctr">
          <a:solidFill>
            <a:schemeClr val="accent5">
              <a:alpha val="90000"/>
              <a:hueOff val="0"/>
              <a:satOff val="0"/>
              <a:lumOff val="0"/>
              <a:alphaOff val="-4000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531994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45FF8D-9311-4407-A3A9-97E1D02B18A1}" type="datetimeFigureOut">
              <a:rPr lang="en-US" smtClean="0"/>
              <a:t>9/25/2022</a:t>
            </a:fld>
            <a:endParaRPr lang="en-US" dirty="0"/>
          </a:p>
        </p:txBody>
      </p:sp>
      <p:sp>
        <p:nvSpPr>
          <p:cNvPr id="4" name="Θέση εικόνας διαφάνειας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331116-AC31-4588-BB05-E7350721AD54}" type="slidenum">
              <a:rPr lang="en-US" smtClean="0"/>
              <a:t>‹Nr.›</a:t>
            </a:fld>
            <a:endParaRPr lang="en-US" dirty="0"/>
          </a:p>
        </p:txBody>
      </p:sp>
    </p:spTree>
    <p:extLst>
      <p:ext uri="{BB962C8B-B14F-4D97-AF65-F5344CB8AC3E}">
        <p14:creationId xmlns:p14="http://schemas.microsoft.com/office/powerpoint/2010/main" val="37182611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F1331116-AC31-4588-BB05-E7350721AD54}" type="slidenum">
              <a:rPr lang="en-US" smtClean="0"/>
              <a:t>1</a:t>
            </a:fld>
            <a:endParaRPr lang="en-US" dirty="0"/>
          </a:p>
        </p:txBody>
      </p:sp>
    </p:spTree>
    <p:extLst>
      <p:ext uri="{BB962C8B-B14F-4D97-AF65-F5344CB8AC3E}">
        <p14:creationId xmlns:p14="http://schemas.microsoft.com/office/powerpoint/2010/main" val="24818871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F1331116-AC31-4588-BB05-E7350721AD54}" type="slidenum">
              <a:rPr lang="en-US" smtClean="0"/>
              <a:t>19</a:t>
            </a:fld>
            <a:endParaRPr lang="en-US" dirty="0"/>
          </a:p>
        </p:txBody>
      </p:sp>
    </p:spTree>
    <p:extLst>
      <p:ext uri="{BB962C8B-B14F-4D97-AF65-F5344CB8AC3E}">
        <p14:creationId xmlns:p14="http://schemas.microsoft.com/office/powerpoint/2010/main" val="9046276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F1331116-AC31-4588-BB05-E7350721AD54}" type="slidenum">
              <a:rPr lang="en-US" smtClean="0"/>
              <a:t>20</a:t>
            </a:fld>
            <a:endParaRPr lang="en-US" dirty="0"/>
          </a:p>
        </p:txBody>
      </p:sp>
    </p:spTree>
    <p:extLst>
      <p:ext uri="{BB962C8B-B14F-4D97-AF65-F5344CB8AC3E}">
        <p14:creationId xmlns:p14="http://schemas.microsoft.com/office/powerpoint/2010/main" val="19785014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F1331116-AC31-4588-BB05-E7350721AD54}" type="slidenum">
              <a:rPr lang="en-US" smtClean="0"/>
              <a:t>21</a:t>
            </a:fld>
            <a:endParaRPr lang="en-US" dirty="0"/>
          </a:p>
        </p:txBody>
      </p:sp>
    </p:spTree>
    <p:extLst>
      <p:ext uri="{BB962C8B-B14F-4D97-AF65-F5344CB8AC3E}">
        <p14:creationId xmlns:p14="http://schemas.microsoft.com/office/powerpoint/2010/main" val="28657640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F1331116-AC31-4588-BB05-E7350721AD54}" type="slidenum">
              <a:rPr lang="en-US" smtClean="0"/>
              <a:t>23</a:t>
            </a:fld>
            <a:endParaRPr lang="en-US" dirty="0"/>
          </a:p>
        </p:txBody>
      </p:sp>
    </p:spTree>
    <p:extLst>
      <p:ext uri="{BB962C8B-B14F-4D97-AF65-F5344CB8AC3E}">
        <p14:creationId xmlns:p14="http://schemas.microsoft.com/office/powerpoint/2010/main" val="30331491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F1331116-AC31-4588-BB05-E7350721AD54}" type="slidenum">
              <a:rPr lang="en-US" smtClean="0"/>
              <a:t>24</a:t>
            </a:fld>
            <a:endParaRPr lang="en-US" dirty="0"/>
          </a:p>
        </p:txBody>
      </p:sp>
    </p:spTree>
    <p:extLst>
      <p:ext uri="{BB962C8B-B14F-4D97-AF65-F5344CB8AC3E}">
        <p14:creationId xmlns:p14="http://schemas.microsoft.com/office/powerpoint/2010/main" val="23308591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F1331116-AC31-4588-BB05-E7350721AD54}" type="slidenum">
              <a:rPr lang="en-US" smtClean="0"/>
              <a:t>25</a:t>
            </a:fld>
            <a:endParaRPr lang="en-US" dirty="0"/>
          </a:p>
        </p:txBody>
      </p:sp>
    </p:spTree>
    <p:extLst>
      <p:ext uri="{BB962C8B-B14F-4D97-AF65-F5344CB8AC3E}">
        <p14:creationId xmlns:p14="http://schemas.microsoft.com/office/powerpoint/2010/main" val="38789093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F1331116-AC31-4588-BB05-E7350721AD54}" type="slidenum">
              <a:rPr lang="en-US" smtClean="0"/>
              <a:t>27</a:t>
            </a:fld>
            <a:endParaRPr lang="en-US" dirty="0"/>
          </a:p>
        </p:txBody>
      </p:sp>
    </p:spTree>
    <p:extLst>
      <p:ext uri="{BB962C8B-B14F-4D97-AF65-F5344CB8AC3E}">
        <p14:creationId xmlns:p14="http://schemas.microsoft.com/office/powerpoint/2010/main" val="8248809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F1331116-AC31-4588-BB05-E7350721AD54}" type="slidenum">
              <a:rPr lang="en-US" smtClean="0"/>
              <a:t>28</a:t>
            </a:fld>
            <a:endParaRPr lang="en-US" dirty="0"/>
          </a:p>
        </p:txBody>
      </p:sp>
    </p:spTree>
    <p:extLst>
      <p:ext uri="{BB962C8B-B14F-4D97-AF65-F5344CB8AC3E}">
        <p14:creationId xmlns:p14="http://schemas.microsoft.com/office/powerpoint/2010/main" val="41635448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7A7292F2-7523-43AE-96DF-425AB6C35DB6}" type="slidenum">
              <a:rPr lang="pt-PT" smtClean="0"/>
              <a:t>29</a:t>
            </a:fld>
            <a:endParaRPr lang="pt-PT"/>
          </a:p>
        </p:txBody>
      </p:sp>
    </p:spTree>
    <p:extLst>
      <p:ext uri="{BB962C8B-B14F-4D97-AF65-F5344CB8AC3E}">
        <p14:creationId xmlns:p14="http://schemas.microsoft.com/office/powerpoint/2010/main" val="8819690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Hier die Übersicht über die Modulblöcke mit Untertiteln:</a:t>
            </a:r>
          </a:p>
          <a:p>
            <a:endParaRPr lang="de-DE" dirty="0"/>
          </a:p>
          <a:p>
            <a:pPr marL="0" indent="0">
              <a:buNone/>
            </a:pPr>
            <a:r>
              <a:rPr lang="de-DE" b="1" dirty="0"/>
              <a:t>Block 1: Lese- und Schreibkompetenzen als Grundlage fachlichen Lernens in allen Unterrichtsfächern</a:t>
            </a:r>
            <a:endParaRPr lang="de-ES" b="1" dirty="0"/>
          </a:p>
          <a:p>
            <a:pPr lvl="0"/>
            <a:r>
              <a:rPr lang="de-DE" dirty="0"/>
              <a:t>Das PISA-Modell der Lesekompetenz, alte und neue Version </a:t>
            </a:r>
            <a:endParaRPr lang="de-ES" dirty="0"/>
          </a:p>
          <a:p>
            <a:pPr lvl="0"/>
            <a:r>
              <a:rPr lang="de-DE" dirty="0"/>
              <a:t>Leseanforderungen im Fachunterricht – Beispiel Mathematik</a:t>
            </a:r>
            <a:endParaRPr lang="de-ES" dirty="0"/>
          </a:p>
          <a:p>
            <a:pPr lvl="0"/>
            <a:r>
              <a:rPr lang="de-DE" dirty="0"/>
              <a:t>Inhalt und Aufbau, Anforderungen und Hilfsmittel des </a:t>
            </a:r>
            <a:r>
              <a:rPr lang="de-DE" dirty="0" err="1"/>
              <a:t>BaCuLit</a:t>
            </a:r>
            <a:r>
              <a:rPr lang="de-DE" dirty="0"/>
              <a:t>-Kurses</a:t>
            </a:r>
          </a:p>
          <a:p>
            <a:pPr lvl="0"/>
            <a:endParaRPr lang="de-ES" dirty="0"/>
          </a:p>
          <a:p>
            <a:pPr marL="0" indent="0">
              <a:buNone/>
            </a:pPr>
            <a:r>
              <a:rPr lang="de-DE" b="1" dirty="0"/>
              <a:t>Block 2: Wie kann die Lesesozialisation von Kindern und Jugendlichen gelingen? Die eigene Lesebiografie (als Lehrkraft) schreiben und reflektieren</a:t>
            </a:r>
            <a:endParaRPr lang="de-ES" b="1" dirty="0"/>
          </a:p>
          <a:p>
            <a:pPr lvl="0"/>
            <a:r>
              <a:rPr lang="de-DE" dirty="0"/>
              <a:t>Selbstreflexion der eigenen Lesebiografie (der Lehrkräfte)</a:t>
            </a:r>
            <a:endParaRPr lang="de-ES" dirty="0"/>
          </a:p>
          <a:p>
            <a:pPr lvl="0"/>
            <a:r>
              <a:rPr lang="de-DE" dirty="0"/>
              <a:t>Verlaufsformen einer gelingenden Lesesozialisation in Kindheit und Jugend</a:t>
            </a:r>
            <a:endParaRPr lang="de-ES" dirty="0"/>
          </a:p>
          <a:p>
            <a:pPr lvl="0"/>
            <a:r>
              <a:rPr lang="de-DE" dirty="0"/>
              <a:t>Wenn Lesesozialisation nicht gelingt – ein Fallbeispiel</a:t>
            </a:r>
            <a:endParaRPr lang="de-ES" dirty="0"/>
          </a:p>
          <a:p>
            <a:pPr lvl="0"/>
            <a:r>
              <a:rPr lang="de-DE" dirty="0"/>
              <a:t>Schlussfolgerungen: Wie lassen sich auch nicht oder wenig lesende Schülerinnen und Schüler erreichen?</a:t>
            </a:r>
            <a:endParaRPr lang="de-ES" dirty="0"/>
          </a:p>
          <a:p>
            <a:endParaRPr lang="de-DE" dirty="0"/>
          </a:p>
        </p:txBody>
      </p:sp>
      <p:sp>
        <p:nvSpPr>
          <p:cNvPr id="4" name="Foliennummernplatzhalter 3"/>
          <p:cNvSpPr>
            <a:spLocks noGrp="1"/>
          </p:cNvSpPr>
          <p:nvPr>
            <p:ph type="sldNum" sz="quarter" idx="5"/>
          </p:nvPr>
        </p:nvSpPr>
        <p:spPr/>
        <p:txBody>
          <a:bodyPr/>
          <a:lstStyle/>
          <a:p>
            <a:fld id="{F1331116-AC31-4588-BB05-E7350721AD54}" type="slidenum">
              <a:rPr lang="en-US" smtClean="0"/>
              <a:t>2</a:t>
            </a:fld>
            <a:endParaRPr lang="en-US" dirty="0"/>
          </a:p>
        </p:txBody>
      </p:sp>
    </p:spTree>
    <p:extLst>
      <p:ext uri="{BB962C8B-B14F-4D97-AF65-F5344CB8AC3E}">
        <p14:creationId xmlns:p14="http://schemas.microsoft.com/office/powerpoint/2010/main" val="17082291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F1331116-AC31-4588-BB05-E7350721AD54}" type="slidenum">
              <a:rPr lang="en-US" smtClean="0"/>
              <a:t>6</a:t>
            </a:fld>
            <a:endParaRPr lang="en-US" dirty="0"/>
          </a:p>
        </p:txBody>
      </p:sp>
    </p:spTree>
    <p:extLst>
      <p:ext uri="{BB962C8B-B14F-4D97-AF65-F5344CB8AC3E}">
        <p14:creationId xmlns:p14="http://schemas.microsoft.com/office/powerpoint/2010/main" val="21979750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F1331116-AC31-4588-BB05-E7350721AD54}" type="slidenum">
              <a:rPr lang="en-US" smtClean="0"/>
              <a:t>8</a:t>
            </a:fld>
            <a:endParaRPr lang="en-US" dirty="0"/>
          </a:p>
        </p:txBody>
      </p:sp>
    </p:spTree>
    <p:extLst>
      <p:ext uri="{BB962C8B-B14F-4D97-AF65-F5344CB8AC3E}">
        <p14:creationId xmlns:p14="http://schemas.microsoft.com/office/powerpoint/2010/main" val="2741656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F1331116-AC31-4588-BB05-E7350721AD54}" type="slidenum">
              <a:rPr lang="en-US" smtClean="0"/>
              <a:t>10</a:t>
            </a:fld>
            <a:endParaRPr lang="en-US" dirty="0"/>
          </a:p>
        </p:txBody>
      </p:sp>
    </p:spTree>
    <p:extLst>
      <p:ext uri="{BB962C8B-B14F-4D97-AF65-F5344CB8AC3E}">
        <p14:creationId xmlns:p14="http://schemas.microsoft.com/office/powerpoint/2010/main" val="10107319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F1331116-AC31-4588-BB05-E7350721AD54}" type="slidenum">
              <a:rPr lang="en-US" smtClean="0"/>
              <a:t>13</a:t>
            </a:fld>
            <a:endParaRPr lang="en-US" dirty="0"/>
          </a:p>
        </p:txBody>
      </p:sp>
    </p:spTree>
    <p:extLst>
      <p:ext uri="{BB962C8B-B14F-4D97-AF65-F5344CB8AC3E}">
        <p14:creationId xmlns:p14="http://schemas.microsoft.com/office/powerpoint/2010/main" val="4776396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F1331116-AC31-4588-BB05-E7350721AD54}" type="slidenum">
              <a:rPr lang="en-US" smtClean="0"/>
              <a:t>16</a:t>
            </a:fld>
            <a:endParaRPr lang="en-US" dirty="0"/>
          </a:p>
        </p:txBody>
      </p:sp>
    </p:spTree>
    <p:extLst>
      <p:ext uri="{BB962C8B-B14F-4D97-AF65-F5344CB8AC3E}">
        <p14:creationId xmlns:p14="http://schemas.microsoft.com/office/powerpoint/2010/main" val="19129490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F1331116-AC31-4588-BB05-E7350721AD54}" type="slidenum">
              <a:rPr lang="en-US" smtClean="0"/>
              <a:t>17</a:t>
            </a:fld>
            <a:endParaRPr lang="en-US" dirty="0"/>
          </a:p>
        </p:txBody>
      </p:sp>
    </p:spTree>
    <p:extLst>
      <p:ext uri="{BB962C8B-B14F-4D97-AF65-F5344CB8AC3E}">
        <p14:creationId xmlns:p14="http://schemas.microsoft.com/office/powerpoint/2010/main" val="36477207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F1331116-AC31-4588-BB05-E7350721AD54}" type="slidenum">
              <a:rPr lang="en-US" smtClean="0"/>
              <a:t>18</a:t>
            </a:fld>
            <a:endParaRPr lang="en-US" dirty="0"/>
          </a:p>
        </p:txBody>
      </p:sp>
    </p:spTree>
    <p:extLst>
      <p:ext uri="{BB962C8B-B14F-4D97-AF65-F5344CB8AC3E}">
        <p14:creationId xmlns:p14="http://schemas.microsoft.com/office/powerpoint/2010/main" val="407051443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image" Target="../media/image9.jpe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image" Target="../media/image10.jpe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image" Target="../media/image10.jpe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image" Target="../media/image7.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image" Target="../media/image7.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image" Target="../media/image7.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image" Target="../media/image7.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image" Target="../media/image7.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image" Target="../media/image17.jpe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image" Target="../media/image8.jpe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image" Target="../media/image8.jpe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image" Target="../media/image9.jpeg"/></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elfolie">
    <p:spTree>
      <p:nvGrpSpPr>
        <p:cNvPr id="1" name=""/>
        <p:cNvGrpSpPr/>
        <p:nvPr/>
      </p:nvGrpSpPr>
      <p:grpSpPr>
        <a:xfrm>
          <a:off x="0" y="0"/>
          <a:ext cx="0" cy="0"/>
          <a:chOff x="0" y="0"/>
          <a:chExt cx="0" cy="0"/>
        </a:xfrm>
      </p:grpSpPr>
      <p:sp>
        <p:nvSpPr>
          <p:cNvPr id="7" name="Titel 1">
            <a:extLst>
              <a:ext uri="{FF2B5EF4-FFF2-40B4-BE49-F238E27FC236}">
                <a16:creationId xmlns:a16="http://schemas.microsoft.com/office/drawing/2014/main" id="{EEBEC6E7-68B0-4DDB-AEEF-4378954A4BCD}"/>
              </a:ext>
            </a:extLst>
          </p:cNvPr>
          <p:cNvSpPr txBox="1">
            <a:spLocks/>
          </p:cNvSpPr>
          <p:nvPr userDrawn="1"/>
        </p:nvSpPr>
        <p:spPr>
          <a:xfrm>
            <a:off x="3905464" y="3284984"/>
            <a:ext cx="5238535" cy="300546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de-DE" sz="3600" b="1" dirty="0">
                <a:solidFill>
                  <a:schemeClr val="bg1"/>
                </a:solidFill>
              </a:rPr>
              <a:t>Modul :</a:t>
            </a:r>
            <a:r>
              <a:rPr lang="de-DE" sz="3600" dirty="0">
                <a:solidFill>
                  <a:schemeClr val="bg1"/>
                </a:solidFill>
              </a:rPr>
              <a:t/>
            </a:r>
            <a:br>
              <a:rPr lang="de-DE" sz="3600" dirty="0">
                <a:solidFill>
                  <a:schemeClr val="bg1"/>
                </a:solidFill>
              </a:rPr>
            </a:br>
            <a:r>
              <a:rPr lang="de-DE" sz="3600" dirty="0">
                <a:solidFill>
                  <a:schemeClr val="bg1"/>
                </a:solidFill>
              </a:rPr>
              <a:t/>
            </a:r>
            <a:br>
              <a:rPr lang="de-DE" sz="3600" dirty="0">
                <a:solidFill>
                  <a:schemeClr val="bg1"/>
                </a:solidFill>
              </a:rPr>
            </a:br>
            <a:r>
              <a:rPr lang="de-DE" sz="3600" b="1" dirty="0">
                <a:solidFill>
                  <a:schemeClr val="bg1"/>
                </a:solidFill>
              </a:rPr>
              <a:t>Block :</a:t>
            </a:r>
            <a:br>
              <a:rPr lang="de-DE" sz="3600" b="1" dirty="0">
                <a:solidFill>
                  <a:schemeClr val="bg1"/>
                </a:solidFill>
              </a:rPr>
            </a:br>
            <a:r>
              <a:rPr lang="de-DE" sz="3600" dirty="0">
                <a:solidFill>
                  <a:schemeClr val="bg1"/>
                </a:solidFill>
              </a:rPr>
              <a:t/>
            </a:r>
            <a:br>
              <a:rPr lang="de-DE" sz="3600" dirty="0">
                <a:solidFill>
                  <a:schemeClr val="bg1"/>
                </a:solidFill>
              </a:rPr>
            </a:br>
            <a:endParaRPr lang="de-DE" sz="3600" dirty="0">
              <a:solidFill>
                <a:schemeClr val="bg1"/>
              </a:solidFill>
            </a:endParaRPr>
          </a:p>
        </p:txBody>
      </p:sp>
      <p:pic>
        <p:nvPicPr>
          <p:cNvPr id="22" name="Grafik 21">
            <a:extLst>
              <a:ext uri="{FF2B5EF4-FFF2-40B4-BE49-F238E27FC236}">
                <a16:creationId xmlns:a16="http://schemas.microsoft.com/office/drawing/2014/main" id="{E7045018-2D2F-41BF-85F4-834E2CC6B2A8}"/>
              </a:ext>
            </a:extLst>
          </p:cNvPr>
          <p:cNvPicPr>
            <a:picLocks noChangeAspect="1"/>
          </p:cNvPicPr>
          <p:nvPr userDrawn="1"/>
        </p:nvPicPr>
        <p:blipFill>
          <a:blip r:embed="rId2"/>
          <a:stretch>
            <a:fillRect/>
          </a:stretch>
        </p:blipFill>
        <p:spPr>
          <a:xfrm>
            <a:off x="-36512" y="-27385"/>
            <a:ext cx="9216000" cy="6912000"/>
          </a:xfrm>
          <a:prstGeom prst="rect">
            <a:avLst/>
          </a:prstGeom>
        </p:spPr>
      </p:pic>
      <p:sp>
        <p:nvSpPr>
          <p:cNvPr id="24" name="Titel 1">
            <a:extLst>
              <a:ext uri="{FF2B5EF4-FFF2-40B4-BE49-F238E27FC236}">
                <a16:creationId xmlns:a16="http://schemas.microsoft.com/office/drawing/2014/main" id="{CAB9BD09-2F36-4DE5-AD78-03A74798FC2A}"/>
              </a:ext>
            </a:extLst>
          </p:cNvPr>
          <p:cNvSpPr>
            <a:spLocks noGrp="1"/>
          </p:cNvSpPr>
          <p:nvPr>
            <p:ph type="ctrTitle" hasCustomPrompt="1"/>
          </p:nvPr>
        </p:nvSpPr>
        <p:spPr>
          <a:xfrm>
            <a:off x="4104480" y="3356992"/>
            <a:ext cx="4788000" cy="2412000"/>
          </a:xfrm>
        </p:spPr>
        <p:txBody>
          <a:bodyPr anchor="ctr">
            <a:normAutofit/>
          </a:bodyPr>
          <a:lstStyle>
            <a:lvl1pPr algn="ctr">
              <a:defRPr sz="3600" b="1">
                <a:solidFill>
                  <a:schemeClr val="bg1"/>
                </a:solidFill>
              </a:defRPr>
            </a:lvl1pPr>
          </a:lstStyle>
          <a:p>
            <a:r>
              <a:rPr lang="de-DE" dirty="0"/>
              <a:t>Modul:</a:t>
            </a:r>
            <a:br>
              <a:rPr lang="de-DE" dirty="0"/>
            </a:br>
            <a:r>
              <a:rPr lang="de-DE" dirty="0"/>
              <a:t> </a:t>
            </a:r>
            <a:br>
              <a:rPr lang="de-DE" dirty="0"/>
            </a:br>
            <a:r>
              <a:rPr lang="de-DE" dirty="0"/>
              <a:t>Block:</a:t>
            </a:r>
          </a:p>
        </p:txBody>
      </p:sp>
      <p:sp>
        <p:nvSpPr>
          <p:cNvPr id="52" name="Rechteck 51">
            <a:extLst>
              <a:ext uri="{FF2B5EF4-FFF2-40B4-BE49-F238E27FC236}">
                <a16:creationId xmlns:a16="http://schemas.microsoft.com/office/drawing/2014/main" id="{E19AEB6A-B88B-482F-BBE0-0D2025BBF214}"/>
              </a:ext>
            </a:extLst>
          </p:cNvPr>
          <p:cNvSpPr/>
          <p:nvPr userDrawn="1"/>
        </p:nvSpPr>
        <p:spPr>
          <a:xfrm>
            <a:off x="395536" y="0"/>
            <a:ext cx="4968000" cy="183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3" name="Rechteck 52">
            <a:extLst>
              <a:ext uri="{FF2B5EF4-FFF2-40B4-BE49-F238E27FC236}">
                <a16:creationId xmlns:a16="http://schemas.microsoft.com/office/drawing/2014/main" id="{FD8A45DD-1E28-471B-B4A7-7E259981D3A9}"/>
              </a:ext>
            </a:extLst>
          </p:cNvPr>
          <p:cNvSpPr/>
          <p:nvPr userDrawn="1"/>
        </p:nvSpPr>
        <p:spPr>
          <a:xfrm>
            <a:off x="5076056" y="116632"/>
            <a:ext cx="1476000" cy="914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4" name="Rechteck 53">
            <a:extLst>
              <a:ext uri="{FF2B5EF4-FFF2-40B4-BE49-F238E27FC236}">
                <a16:creationId xmlns:a16="http://schemas.microsoft.com/office/drawing/2014/main" id="{82DA8EDD-8D3B-4BD8-A95C-31684EA5A937}"/>
              </a:ext>
            </a:extLst>
          </p:cNvPr>
          <p:cNvSpPr/>
          <p:nvPr userDrawn="1"/>
        </p:nvSpPr>
        <p:spPr>
          <a:xfrm>
            <a:off x="6012160" y="260648"/>
            <a:ext cx="914400"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5" name="TextBox 4">
            <a:extLst>
              <a:ext uri="{FF2B5EF4-FFF2-40B4-BE49-F238E27FC236}">
                <a16:creationId xmlns:a16="http://schemas.microsoft.com/office/drawing/2014/main" id="{067FF892-9326-42CC-A491-2AC13B466245}"/>
              </a:ext>
            </a:extLst>
          </p:cNvPr>
          <p:cNvSpPr txBox="1"/>
          <p:nvPr userDrawn="1"/>
        </p:nvSpPr>
        <p:spPr>
          <a:xfrm>
            <a:off x="-180528" y="44624"/>
            <a:ext cx="6804248" cy="141577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err="1">
                <a:ln>
                  <a:noFill/>
                </a:ln>
                <a:solidFill>
                  <a:prstClr val="black"/>
                </a:solidFill>
                <a:effectLst/>
                <a:uLnTx/>
                <a:uFillTx/>
                <a:latin typeface="Calibri"/>
                <a:ea typeface="+mn-ea"/>
                <a:cs typeface="+mn-cs"/>
              </a:rPr>
              <a:t>BaCuLit</a:t>
            </a:r>
            <a:endParaRPr kumimoji="0" lang="en-US" sz="30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rPr>
              <a:t>Basic Curriculum for Teachers’ In-Service Training in Content Area Literacy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rPr>
              <a:t>Fortbildung für Lehrkräfte zur Vermittlung fachbezogener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rPr>
              <a:t>Lese- und Schreibkompetenzen</a:t>
            </a:r>
          </a:p>
        </p:txBody>
      </p:sp>
      <p:grpSp>
        <p:nvGrpSpPr>
          <p:cNvPr id="56" name="officeArt object">
            <a:extLst>
              <a:ext uri="{FF2B5EF4-FFF2-40B4-BE49-F238E27FC236}">
                <a16:creationId xmlns:a16="http://schemas.microsoft.com/office/drawing/2014/main" id="{4ACC0FEF-2456-4A7B-8655-9A90D8706162}"/>
              </a:ext>
            </a:extLst>
          </p:cNvPr>
          <p:cNvGrpSpPr>
            <a:grpSpLocks/>
          </p:cNvGrpSpPr>
          <p:nvPr userDrawn="1"/>
        </p:nvGrpSpPr>
        <p:grpSpPr>
          <a:xfrm flipH="1">
            <a:off x="755576" y="565777"/>
            <a:ext cx="6032500" cy="37742"/>
            <a:chOff x="-1" y="0"/>
            <a:chExt cx="6032500" cy="37742"/>
          </a:xfrm>
        </p:grpSpPr>
        <p:cxnSp>
          <p:nvCxnSpPr>
            <p:cNvPr id="57" name="Shape 1073741838">
              <a:extLst>
                <a:ext uri="{FF2B5EF4-FFF2-40B4-BE49-F238E27FC236}">
                  <a16:creationId xmlns:a16="http://schemas.microsoft.com/office/drawing/2014/main" id="{FC019192-C254-4F56-802B-7F760BFB4F82}"/>
                </a:ext>
              </a:extLst>
            </p:cNvPr>
            <p:cNvCxnSpPr/>
            <p:nvPr/>
          </p:nvCxnSpPr>
          <p:spPr>
            <a:xfrm>
              <a:off x="4829048" y="18870"/>
              <a:ext cx="1200605" cy="1"/>
            </a:xfrm>
            <a:prstGeom prst="line">
              <a:avLst/>
            </a:prstGeom>
            <a:noFill/>
            <a:ln w="38100" cap="flat">
              <a:solidFill>
                <a:srgbClr val="D0D0E1"/>
              </a:solidFill>
              <a:prstDash val="solid"/>
              <a:miter lim="400000"/>
            </a:ln>
            <a:effectLst/>
          </p:spPr>
        </p:cxnSp>
        <p:cxnSp>
          <p:nvCxnSpPr>
            <p:cNvPr id="58" name="Shape 1073741839">
              <a:extLst>
                <a:ext uri="{FF2B5EF4-FFF2-40B4-BE49-F238E27FC236}">
                  <a16:creationId xmlns:a16="http://schemas.microsoft.com/office/drawing/2014/main" id="{593FFC4A-72E7-41D0-B148-800177093FC2}"/>
                </a:ext>
              </a:extLst>
            </p:cNvPr>
            <p:cNvCxnSpPr/>
            <p:nvPr/>
          </p:nvCxnSpPr>
          <p:spPr>
            <a:xfrm>
              <a:off x="22361" y="18870"/>
              <a:ext cx="1203380" cy="1"/>
            </a:xfrm>
            <a:prstGeom prst="line">
              <a:avLst/>
            </a:prstGeom>
            <a:noFill/>
            <a:ln w="38100" cap="flat">
              <a:solidFill>
                <a:srgbClr val="9EAECD"/>
              </a:solidFill>
              <a:prstDash val="solid"/>
              <a:miter lim="400000"/>
            </a:ln>
            <a:effectLst/>
          </p:spPr>
        </p:cxnSp>
        <p:grpSp>
          <p:nvGrpSpPr>
            <p:cNvPr id="59" name="Group 1073741848">
              <a:extLst>
                <a:ext uri="{FF2B5EF4-FFF2-40B4-BE49-F238E27FC236}">
                  <a16:creationId xmlns:a16="http://schemas.microsoft.com/office/drawing/2014/main" id="{0BADB378-D455-452F-A20F-72C2BBD812EC}"/>
                </a:ext>
              </a:extLst>
            </p:cNvPr>
            <p:cNvGrpSpPr/>
            <p:nvPr/>
          </p:nvGrpSpPr>
          <p:grpSpPr>
            <a:xfrm>
              <a:off x="-1" y="0"/>
              <a:ext cx="6032500" cy="37742"/>
              <a:chOff x="0" y="0"/>
              <a:chExt cx="6032500" cy="37742"/>
            </a:xfrm>
          </p:grpSpPr>
          <p:cxnSp>
            <p:nvCxnSpPr>
              <p:cNvPr id="60" name="Shape 1073741840">
                <a:extLst>
                  <a:ext uri="{FF2B5EF4-FFF2-40B4-BE49-F238E27FC236}">
                    <a16:creationId xmlns:a16="http://schemas.microsoft.com/office/drawing/2014/main" id="{F8108661-A0D2-4EEA-8340-5F3EBCA83B68}"/>
                  </a:ext>
                </a:extLst>
              </p:cNvPr>
              <p:cNvCxnSpPr/>
              <p:nvPr/>
            </p:nvCxnSpPr>
            <p:spPr>
              <a:xfrm>
                <a:off x="2428877" y="18870"/>
                <a:ext cx="1200912" cy="1"/>
              </a:xfrm>
              <a:prstGeom prst="line">
                <a:avLst/>
              </a:prstGeom>
              <a:noFill/>
              <a:ln w="38100" cap="flat">
                <a:solidFill>
                  <a:srgbClr val="6C899F"/>
                </a:solidFill>
                <a:prstDash val="solid"/>
                <a:miter lim="400000"/>
              </a:ln>
              <a:effectLst/>
            </p:spPr>
          </p:cxnSp>
          <p:grpSp>
            <p:nvGrpSpPr>
              <p:cNvPr id="61" name="Group 1073741847">
                <a:extLst>
                  <a:ext uri="{FF2B5EF4-FFF2-40B4-BE49-F238E27FC236}">
                    <a16:creationId xmlns:a16="http://schemas.microsoft.com/office/drawing/2014/main" id="{D0BAD502-76C0-4067-99EB-2BEBD65155EB}"/>
                  </a:ext>
                </a:extLst>
              </p:cNvPr>
              <p:cNvGrpSpPr/>
              <p:nvPr/>
            </p:nvGrpSpPr>
            <p:grpSpPr>
              <a:xfrm>
                <a:off x="0" y="0"/>
                <a:ext cx="6032500" cy="37742"/>
                <a:chOff x="0" y="0"/>
                <a:chExt cx="6032500" cy="37741"/>
              </a:xfrm>
            </p:grpSpPr>
            <p:sp>
              <p:nvSpPr>
                <p:cNvPr id="62" name="Shape 1073741841">
                  <a:extLst>
                    <a:ext uri="{FF2B5EF4-FFF2-40B4-BE49-F238E27FC236}">
                      <a16:creationId xmlns:a16="http://schemas.microsoft.com/office/drawing/2014/main" id="{0A79893F-9EFA-41B6-88CD-FE0FABBC209C}"/>
                    </a:ext>
                  </a:extLst>
                </p:cNvPr>
                <p:cNvSpPr/>
                <p:nvPr/>
              </p:nvSpPr>
              <p:spPr>
                <a:xfrm>
                  <a:off x="600008" y="0"/>
                  <a:ext cx="1258004" cy="37741"/>
                </a:xfrm>
                <a:prstGeom prst="rect">
                  <a:avLst/>
                </a:prstGeom>
                <a:gradFill flip="none" rotWithShape="1">
                  <a:gsLst>
                    <a:gs pos="0">
                      <a:srgbClr val="9EAECD"/>
                    </a:gs>
                    <a:gs pos="100000">
                      <a:srgbClr val="8EC2CD"/>
                    </a:gs>
                  </a:gsLst>
                  <a:lin ang="0" scaled="0"/>
                </a:gradFill>
                <a:ln w="12700" cap="flat">
                  <a:noFill/>
                  <a:miter lim="400000"/>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3" name="Shape 1073741842">
                  <a:extLst>
                    <a:ext uri="{FF2B5EF4-FFF2-40B4-BE49-F238E27FC236}">
                      <a16:creationId xmlns:a16="http://schemas.microsoft.com/office/drawing/2014/main" id="{98465935-59BB-40BB-B002-C0829807032A}"/>
                    </a:ext>
                  </a:extLst>
                </p:cNvPr>
                <p:cNvSpPr/>
                <p:nvPr/>
              </p:nvSpPr>
              <p:spPr>
                <a:xfrm>
                  <a:off x="1858011" y="0"/>
                  <a:ext cx="1258004" cy="37741"/>
                </a:xfrm>
                <a:prstGeom prst="rect">
                  <a:avLst/>
                </a:prstGeom>
                <a:gradFill flip="none" rotWithShape="1">
                  <a:gsLst>
                    <a:gs pos="0">
                      <a:srgbClr val="8EC2CD"/>
                    </a:gs>
                    <a:gs pos="100000">
                      <a:srgbClr val="6C899F"/>
                    </a:gs>
                  </a:gsLst>
                  <a:lin ang="0" scaled="0"/>
                </a:gradFill>
                <a:ln w="12700" cap="flat">
                  <a:noFill/>
                  <a:miter lim="400000"/>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4" name="Shape 1073741843">
                  <a:extLst>
                    <a:ext uri="{FF2B5EF4-FFF2-40B4-BE49-F238E27FC236}">
                      <a16:creationId xmlns:a16="http://schemas.microsoft.com/office/drawing/2014/main" id="{4CA34D7F-B787-4E51-9E90-C3F9AA89F487}"/>
                    </a:ext>
                  </a:extLst>
                </p:cNvPr>
                <p:cNvSpPr/>
                <p:nvPr/>
              </p:nvSpPr>
              <p:spPr>
                <a:xfrm>
                  <a:off x="0" y="0"/>
                  <a:ext cx="600009" cy="37741"/>
                </a:xfrm>
                <a:prstGeom prst="rect">
                  <a:avLst/>
                </a:prstGeom>
                <a:gradFill flip="none" rotWithShape="1">
                  <a:gsLst>
                    <a:gs pos="0">
                      <a:srgbClr val="9EAECD"/>
                    </a:gs>
                    <a:gs pos="100000">
                      <a:srgbClr val="FFFFFF"/>
                    </a:gs>
                  </a:gsLst>
                  <a:lin ang="10800000" scaled="0"/>
                </a:gradFill>
                <a:ln w="12700" cap="flat">
                  <a:noFill/>
                  <a:miter lim="400000"/>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5" name="Shape 1073741844">
                  <a:extLst>
                    <a:ext uri="{FF2B5EF4-FFF2-40B4-BE49-F238E27FC236}">
                      <a16:creationId xmlns:a16="http://schemas.microsoft.com/office/drawing/2014/main" id="{C4A99F5C-035B-4632-BCC3-A2DDD4ED28AE}"/>
                    </a:ext>
                  </a:extLst>
                </p:cNvPr>
                <p:cNvSpPr/>
                <p:nvPr/>
              </p:nvSpPr>
              <p:spPr>
                <a:xfrm>
                  <a:off x="3300871" y="0"/>
                  <a:ext cx="1258004" cy="37741"/>
                </a:xfrm>
                <a:prstGeom prst="rect">
                  <a:avLst/>
                </a:prstGeom>
                <a:gradFill flip="none" rotWithShape="1">
                  <a:gsLst>
                    <a:gs pos="0">
                      <a:srgbClr val="6C899F"/>
                    </a:gs>
                    <a:gs pos="100000">
                      <a:srgbClr val="5B3150"/>
                    </a:gs>
                  </a:gsLst>
                  <a:lin ang="0" scaled="0"/>
                </a:gradFill>
                <a:ln w="12700" cap="flat">
                  <a:noFill/>
                  <a:miter lim="400000"/>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6" name="Shape 1073741845">
                  <a:extLst>
                    <a:ext uri="{FF2B5EF4-FFF2-40B4-BE49-F238E27FC236}">
                      <a16:creationId xmlns:a16="http://schemas.microsoft.com/office/drawing/2014/main" id="{70B573C6-678B-4F23-B664-976CCB27C232}"/>
                    </a:ext>
                  </a:extLst>
                </p:cNvPr>
                <p:cNvSpPr/>
                <p:nvPr/>
              </p:nvSpPr>
              <p:spPr>
                <a:xfrm>
                  <a:off x="4436776" y="0"/>
                  <a:ext cx="1258004" cy="37741"/>
                </a:xfrm>
                <a:prstGeom prst="rect">
                  <a:avLst/>
                </a:prstGeom>
                <a:gradFill flip="none" rotWithShape="1">
                  <a:gsLst>
                    <a:gs pos="0">
                      <a:srgbClr val="5B3150"/>
                    </a:gs>
                    <a:gs pos="100000">
                      <a:srgbClr val="D0D0E1"/>
                    </a:gs>
                  </a:gsLst>
                  <a:lin ang="0" scaled="0"/>
                </a:gradFill>
                <a:ln w="12700" cap="flat">
                  <a:noFill/>
                  <a:miter lim="400000"/>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7" name="Shape 1073741846">
                  <a:extLst>
                    <a:ext uri="{FF2B5EF4-FFF2-40B4-BE49-F238E27FC236}">
                      <a16:creationId xmlns:a16="http://schemas.microsoft.com/office/drawing/2014/main" id="{1BF5E88F-2FC4-4257-8746-BDE0525E661F}"/>
                    </a:ext>
                  </a:extLst>
                </p:cNvPr>
                <p:cNvSpPr/>
                <p:nvPr/>
              </p:nvSpPr>
              <p:spPr>
                <a:xfrm>
                  <a:off x="5833074" y="0"/>
                  <a:ext cx="199426" cy="37741"/>
                </a:xfrm>
                <a:prstGeom prst="rect">
                  <a:avLst/>
                </a:prstGeom>
                <a:gradFill flip="none" rotWithShape="1">
                  <a:gsLst>
                    <a:gs pos="0">
                      <a:srgbClr val="D0D0E1"/>
                    </a:gs>
                    <a:gs pos="100000">
                      <a:srgbClr val="FFFFFF"/>
                    </a:gs>
                  </a:gsLst>
                  <a:lin ang="0" scaled="0"/>
                </a:gradFill>
                <a:ln w="12700" cap="flat">
                  <a:noFill/>
                  <a:miter lim="400000"/>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grpSp>
        </p:grpSp>
      </p:grpSp>
      <p:sp>
        <p:nvSpPr>
          <p:cNvPr id="68" name="Ellipse 67">
            <a:extLst>
              <a:ext uri="{FF2B5EF4-FFF2-40B4-BE49-F238E27FC236}">
                <a16:creationId xmlns:a16="http://schemas.microsoft.com/office/drawing/2014/main" id="{75B9C175-99BA-4CA6-A687-F7421CA58DC8}"/>
              </a:ext>
            </a:extLst>
          </p:cNvPr>
          <p:cNvSpPr/>
          <p:nvPr userDrawn="1"/>
        </p:nvSpPr>
        <p:spPr>
          <a:xfrm>
            <a:off x="1043608" y="2276872"/>
            <a:ext cx="2196000" cy="2160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6" name="Grafik 5">
            <a:extLst>
              <a:ext uri="{FF2B5EF4-FFF2-40B4-BE49-F238E27FC236}">
                <a16:creationId xmlns:a16="http://schemas.microsoft.com/office/drawing/2014/main" id="{54129632-949F-4D97-A3FE-2FF5544D29D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44942" y="6123112"/>
            <a:ext cx="2589041" cy="720000"/>
          </a:xfrm>
          <a:prstGeom prst="rect">
            <a:avLst/>
          </a:prstGeom>
        </p:spPr>
      </p:pic>
      <p:sp>
        <p:nvSpPr>
          <p:cNvPr id="12" name="Rectangle 11">
            <a:extLst>
              <a:ext uri="{FF2B5EF4-FFF2-40B4-BE49-F238E27FC236}">
                <a16:creationId xmlns:a16="http://schemas.microsoft.com/office/drawing/2014/main" id="{70E46542-C9B7-4CFF-BED5-9DF778157336}"/>
              </a:ext>
            </a:extLst>
          </p:cNvPr>
          <p:cNvSpPr>
            <a:spLocks noChangeArrowheads="1"/>
          </p:cNvSpPr>
          <p:nvPr userDrawn="1"/>
        </p:nvSpPr>
        <p:spPr bwMode="auto">
          <a:xfrm>
            <a:off x="4427984" y="5945869"/>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pic>
        <p:nvPicPr>
          <p:cNvPr id="1034" name="Grafik 6" descr="Creative Commons Lizenzvertrag">
            <a:extLst>
              <a:ext uri="{FF2B5EF4-FFF2-40B4-BE49-F238E27FC236}">
                <a16:creationId xmlns:a16="http://schemas.microsoft.com/office/drawing/2014/main" id="{2FBF8664-4987-463F-929A-3580E5CC521F}"/>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7164288" y="6439894"/>
            <a:ext cx="838200" cy="29527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a:extLst>
              <a:ext uri="{FF2B5EF4-FFF2-40B4-BE49-F238E27FC236}">
                <a16:creationId xmlns:a16="http://schemas.microsoft.com/office/drawing/2014/main" id="{4B480266-D6C6-420E-A6D2-66D4DA882FB5}"/>
              </a:ext>
            </a:extLst>
          </p:cNvPr>
          <p:cNvSpPr>
            <a:spLocks noChangeArrowheads="1"/>
          </p:cNvSpPr>
          <p:nvPr userDrawn="1"/>
        </p:nvSpPr>
        <p:spPr bwMode="auto">
          <a:xfrm>
            <a:off x="7969242" y="6387477"/>
            <a:ext cx="12596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2000" b="0" i="0" u="none" strike="noStrike" cap="none" normalizeH="0" baseline="0" dirty="0">
                <a:ln>
                  <a:noFill/>
                </a:ln>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de-DE" altLang="de-DE" sz="1600" b="0" i="0" u="none" strike="noStrike" cap="none" normalizeH="0" baseline="0" dirty="0" err="1">
                <a:ln>
                  <a:noFill/>
                </a:ln>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BaCuLit</a:t>
            </a:r>
            <a:r>
              <a:rPr kumimoji="0" lang="de-DE" altLang="de-DE" sz="500" b="0" i="0" u="none" strike="noStrike" cap="none" normalizeH="0" baseline="0" dirty="0">
                <a:ln>
                  <a:noFill/>
                </a:ln>
                <a:solidFill>
                  <a:schemeClr val="bg1"/>
                </a:solidFill>
                <a:effectLst/>
              </a:rPr>
              <a:t> </a:t>
            </a:r>
            <a:endParaRPr kumimoji="0" lang="de-DE" altLang="de-DE" sz="2000" b="0" i="0" u="none" strike="noStrike" cap="none" normalizeH="0" baseline="0" dirty="0">
              <a:ln>
                <a:noFill/>
              </a:ln>
              <a:solidFill>
                <a:schemeClr val="bg1"/>
              </a:solidFill>
              <a:effectLst/>
              <a:latin typeface="Arial" panose="020B0604020202020204" pitchFamily="34" charset="0"/>
            </a:endParaRPr>
          </a:p>
        </p:txBody>
      </p:sp>
      <p:pic>
        <p:nvPicPr>
          <p:cNvPr id="27" name="Grafik 26">
            <a:extLst>
              <a:ext uri="{FF2B5EF4-FFF2-40B4-BE49-F238E27FC236}">
                <a16:creationId xmlns:a16="http://schemas.microsoft.com/office/drawing/2014/main" id="{C6E2295A-6F85-4678-8FDD-98CF9EA6894B}"/>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043608" y="1711385"/>
            <a:ext cx="2195276" cy="2188800"/>
          </a:xfrm>
          <a:prstGeom prst="rect">
            <a:avLst/>
          </a:prstGeom>
        </p:spPr>
      </p:pic>
    </p:spTree>
    <p:extLst>
      <p:ext uri="{BB962C8B-B14F-4D97-AF65-F5344CB8AC3E}">
        <p14:creationId xmlns:p14="http://schemas.microsoft.com/office/powerpoint/2010/main" val="1477645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er-Austausch 2">
    <p:spTree>
      <p:nvGrpSpPr>
        <p:cNvPr id="1" name=""/>
        <p:cNvGrpSpPr/>
        <p:nvPr/>
      </p:nvGrpSpPr>
      <p:grpSpPr>
        <a:xfrm>
          <a:off x="0" y="0"/>
          <a:ext cx="0" cy="0"/>
          <a:chOff x="0" y="0"/>
          <a:chExt cx="0" cy="0"/>
        </a:xfrm>
      </p:grpSpPr>
      <p:pic>
        <p:nvPicPr>
          <p:cNvPr id="6" name="Inhaltsplatzhalter 7"/>
          <p:cNvPicPr>
            <a:picLocks noChangeAspect="1"/>
          </p:cNvPicPr>
          <p:nvPr userDrawn="1"/>
        </p:nvPicPr>
        <p:blipFill rotWithShape="1">
          <a:blip r:embed="rId2"/>
          <a:srcRect l="24503" t="10299" r="15232" b="83337"/>
          <a:stretch/>
        </p:blipFill>
        <p:spPr>
          <a:xfrm>
            <a:off x="0" y="0"/>
            <a:ext cx="9173384" cy="1060287"/>
          </a:xfrm>
          <a:prstGeom prst="rect">
            <a:avLst/>
          </a:prstGeom>
        </p:spPr>
      </p:pic>
      <p:pic>
        <p:nvPicPr>
          <p:cNvPr id="11" name="Inhaltsplatzhalter 7"/>
          <p:cNvPicPr>
            <a:picLocks noChangeAspect="1"/>
          </p:cNvPicPr>
          <p:nvPr userDrawn="1"/>
        </p:nvPicPr>
        <p:blipFill rotWithShape="1">
          <a:blip r:embed="rId2"/>
          <a:srcRect l="24503" t="10299" r="15232" b="83337"/>
          <a:stretch/>
        </p:blipFill>
        <p:spPr>
          <a:xfrm>
            <a:off x="-14171" y="6541927"/>
            <a:ext cx="9173384" cy="328244"/>
          </a:xfrm>
          <a:prstGeom prst="rect">
            <a:avLst/>
          </a:prstGeom>
        </p:spPr>
      </p:pic>
      <p:sp>
        <p:nvSpPr>
          <p:cNvPr id="12" name="TextBox 4">
            <a:extLst>
              <a:ext uri="{FF2B5EF4-FFF2-40B4-BE49-F238E27FC236}">
                <a16:creationId xmlns:a16="http://schemas.microsoft.com/office/drawing/2014/main" id="{D7603042-2E5E-49EC-A746-13875C55A79E}"/>
              </a:ext>
            </a:extLst>
          </p:cNvPr>
          <p:cNvSpPr txBox="1"/>
          <p:nvPr userDrawn="1"/>
        </p:nvSpPr>
        <p:spPr>
          <a:xfrm>
            <a:off x="0" y="6525344"/>
            <a:ext cx="9143999"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err="1">
                <a:solidFill>
                  <a:schemeClr val="bg1"/>
                </a:solidFill>
                <a:latin typeface="Calibri"/>
              </a:rPr>
              <a:t>BaCuLit</a:t>
            </a:r>
            <a:r>
              <a:rPr lang="de-DE" sz="1600" b="1" dirty="0">
                <a:solidFill>
                  <a:schemeClr val="bg1"/>
                </a:solidFill>
                <a:latin typeface="Calibri"/>
              </a:rPr>
              <a:t> </a:t>
            </a:r>
            <a:r>
              <a:rPr lang="de-DE" sz="1200" b="1" dirty="0">
                <a:solidFill>
                  <a:schemeClr val="bg1"/>
                </a:solidFill>
                <a:latin typeface="Calibri"/>
              </a:rPr>
              <a:t>- </a:t>
            </a:r>
            <a:r>
              <a:rPr kumimoji="0" lang="de-DE" sz="1200" i="0" u="none" strike="noStrike" kern="1200" cap="none" spc="0" normalizeH="0" baseline="0" noProof="0" dirty="0">
                <a:ln>
                  <a:noFill/>
                </a:ln>
                <a:solidFill>
                  <a:schemeClr val="bg1"/>
                </a:solidFill>
                <a:effectLst/>
                <a:uLnTx/>
                <a:uFillTx/>
                <a:latin typeface="Calibri"/>
              </a:rPr>
              <a:t>Fortbildung</a:t>
            </a:r>
            <a:r>
              <a:rPr kumimoji="0" lang="de-DE" sz="1200" i="0" u="none" strike="noStrike" kern="1200" cap="none" spc="0" normalizeH="0" noProof="0" dirty="0">
                <a:ln>
                  <a:noFill/>
                </a:ln>
                <a:solidFill>
                  <a:schemeClr val="bg1"/>
                </a:solidFill>
                <a:effectLst/>
                <a:uLnTx/>
                <a:uFillTx/>
                <a:latin typeface="Calibri"/>
              </a:rPr>
              <a:t> </a:t>
            </a:r>
            <a:r>
              <a:rPr lang="de-DE" sz="1200" dirty="0">
                <a:solidFill>
                  <a:schemeClr val="bg1"/>
                </a:solidFill>
                <a:latin typeface="Calibri"/>
              </a:rPr>
              <a:t>für Lehrkräfte </a:t>
            </a:r>
            <a:r>
              <a:rPr kumimoji="0" lang="de-DE" sz="1200" i="0" u="none" strike="noStrike" kern="1200" cap="none" spc="0" normalizeH="0" noProof="0" dirty="0">
                <a:ln>
                  <a:noFill/>
                </a:ln>
                <a:solidFill>
                  <a:schemeClr val="bg1"/>
                </a:solidFill>
                <a:effectLst/>
                <a:uLnTx/>
                <a:uFillTx/>
                <a:latin typeface="Calibri"/>
              </a:rPr>
              <a:t>zur Vermittlung  fachbezogener Lese- und </a:t>
            </a:r>
            <a:r>
              <a:rPr kumimoji="0" lang="de-DE" sz="1200" i="0" u="none" strike="noStrike" kern="1200" cap="none" spc="0" normalizeH="0" noProof="0" dirty="0" err="1">
                <a:ln>
                  <a:noFill/>
                </a:ln>
                <a:solidFill>
                  <a:schemeClr val="bg1"/>
                </a:solidFill>
                <a:effectLst/>
                <a:uLnTx/>
                <a:uFillTx/>
                <a:latin typeface="Calibri"/>
              </a:rPr>
              <a:t>Schreibkompete</a:t>
            </a:r>
            <a:r>
              <a:rPr lang="de-DE" sz="1200" dirty="0" err="1">
                <a:solidFill>
                  <a:schemeClr val="bg1"/>
                </a:solidFill>
                <a:latin typeface="Calibri"/>
              </a:rPr>
              <a:t>nzen</a:t>
            </a:r>
            <a:endParaRPr kumimoji="0" lang="de-DE" sz="1200" i="0" u="none" strike="noStrike" kern="1200" cap="none" spc="0" normalizeH="0" baseline="0" noProof="0" dirty="0">
              <a:ln>
                <a:noFill/>
              </a:ln>
              <a:solidFill>
                <a:schemeClr val="bg1"/>
              </a:solidFill>
              <a:effectLst/>
              <a:uLnTx/>
              <a:uFillTx/>
              <a:latin typeface="Calibri"/>
            </a:endParaRPr>
          </a:p>
        </p:txBody>
      </p:sp>
      <p:sp>
        <p:nvSpPr>
          <p:cNvPr id="10" name="Textplatzhalter 14">
            <a:extLst>
              <a:ext uri="{FF2B5EF4-FFF2-40B4-BE49-F238E27FC236}">
                <a16:creationId xmlns:a16="http://schemas.microsoft.com/office/drawing/2014/main" id="{919282EF-514A-455B-94E5-6BC43662BE61}"/>
              </a:ext>
            </a:extLst>
          </p:cNvPr>
          <p:cNvSpPr>
            <a:spLocks noGrp="1"/>
          </p:cNvSpPr>
          <p:nvPr>
            <p:ph type="body" sz="quarter" idx="13"/>
          </p:nvPr>
        </p:nvSpPr>
        <p:spPr>
          <a:xfrm>
            <a:off x="323529" y="1341438"/>
            <a:ext cx="3384375" cy="4319810"/>
          </a:xfrm>
        </p:spPr>
        <p:txBody>
          <a:bodyPr/>
          <a:lstStyle>
            <a:lvl1pPr marL="342900" indent="-342900">
              <a:buFontTx/>
              <a:buBlip>
                <a:blip r:embed="rId3"/>
              </a:buBlip>
              <a:defRPr/>
            </a:lvl1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4" name="Textplatzhalter 14">
            <a:extLst>
              <a:ext uri="{FF2B5EF4-FFF2-40B4-BE49-F238E27FC236}">
                <a16:creationId xmlns:a16="http://schemas.microsoft.com/office/drawing/2014/main" id="{002E1060-9123-461C-A2C4-F84FA1F693B5}"/>
              </a:ext>
            </a:extLst>
          </p:cNvPr>
          <p:cNvSpPr>
            <a:spLocks noGrp="1"/>
          </p:cNvSpPr>
          <p:nvPr>
            <p:ph type="body" sz="quarter" idx="14"/>
          </p:nvPr>
        </p:nvSpPr>
        <p:spPr>
          <a:xfrm>
            <a:off x="3869689" y="1337317"/>
            <a:ext cx="3384375" cy="4319810"/>
          </a:xfrm>
        </p:spPr>
        <p:txBody>
          <a:bodyPr/>
          <a:lstStyle>
            <a:lvl1pPr marL="342900" indent="-342900">
              <a:buFontTx/>
              <a:buBlip>
                <a:blip r:embed="rId3"/>
              </a:buBlip>
              <a:defRPr/>
            </a:lvl1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pic>
        <p:nvPicPr>
          <p:cNvPr id="13" name="Grafik 12">
            <a:extLst>
              <a:ext uri="{FF2B5EF4-FFF2-40B4-BE49-F238E27FC236}">
                <a16:creationId xmlns:a16="http://schemas.microsoft.com/office/drawing/2014/main" id="{CA81B279-628F-4FAA-9791-A8AF01F0C1EA}"/>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308304" y="1069935"/>
            <a:ext cx="1836000" cy="1836000"/>
          </a:xfrm>
          <a:prstGeom prst="rect">
            <a:avLst/>
          </a:prstGeom>
        </p:spPr>
      </p:pic>
      <p:pic>
        <p:nvPicPr>
          <p:cNvPr id="15" name="Grafik 6" descr="Creative Commons Lizenzvertrag">
            <a:extLst>
              <a:ext uri="{FF2B5EF4-FFF2-40B4-BE49-F238E27FC236}">
                <a16:creationId xmlns:a16="http://schemas.microsoft.com/office/drawing/2014/main" id="{36E0FCD5-7A19-41B6-AE2E-A9C0A2788023}"/>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6287326" y="6196504"/>
            <a:ext cx="838200" cy="295275"/>
          </a:xfrm>
          <a:prstGeom prst="rect">
            <a:avLst/>
          </a:prstGeom>
          <a:noFill/>
          <a:extLst>
            <a:ext uri="{909E8E84-426E-40DD-AFC4-6F175D3DCCD1}">
              <a14:hiddenFill xmlns:a14="http://schemas.microsoft.com/office/drawing/2010/main">
                <a:solidFill>
                  <a:srgbClr val="FFFFFF"/>
                </a:solidFill>
              </a14:hiddenFill>
            </a:ext>
          </a:extLst>
        </p:spPr>
      </p:pic>
      <p:sp>
        <p:nvSpPr>
          <p:cNvPr id="16" name="Rectangle 12">
            <a:extLst>
              <a:ext uri="{FF2B5EF4-FFF2-40B4-BE49-F238E27FC236}">
                <a16:creationId xmlns:a16="http://schemas.microsoft.com/office/drawing/2014/main" id="{6C620641-F643-4128-845D-AEE1C9B4C02F}"/>
              </a:ext>
            </a:extLst>
          </p:cNvPr>
          <p:cNvSpPr>
            <a:spLocks noChangeArrowheads="1"/>
          </p:cNvSpPr>
          <p:nvPr userDrawn="1"/>
        </p:nvSpPr>
        <p:spPr bwMode="auto">
          <a:xfrm>
            <a:off x="7092280" y="6144087"/>
            <a:ext cx="12596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2000" b="0" i="0" u="none" strike="noStrike" cap="none" normalizeH="0" baseline="0" dirty="0">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de-DE" altLang="de-DE" sz="1600" b="0" i="0" u="none" strike="noStrike" cap="none" normalizeH="0" baseline="0" dirty="0" err="1">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BaCuLit</a:t>
            </a:r>
            <a:r>
              <a:rPr kumimoji="0" lang="de-DE" altLang="de-DE" sz="500" b="0" i="0" u="none" strike="noStrike" cap="none" normalizeH="0" baseline="0" dirty="0">
                <a:ln>
                  <a:noFill/>
                </a:ln>
                <a:solidFill>
                  <a:srgbClr val="3CD9E1"/>
                </a:solidFill>
                <a:effectLst/>
              </a:rPr>
              <a:t> </a:t>
            </a:r>
            <a:endParaRPr kumimoji="0" lang="de-DE" altLang="de-DE" sz="2000" b="0" i="0" u="none" strike="noStrike" cap="none" normalizeH="0" baseline="0" dirty="0">
              <a:ln>
                <a:noFill/>
              </a:ln>
              <a:solidFill>
                <a:srgbClr val="3CD9E1"/>
              </a:solidFill>
              <a:effectLst/>
              <a:latin typeface="Arial" panose="020B0604020202020204" pitchFamily="34" charset="0"/>
            </a:endParaRPr>
          </a:p>
        </p:txBody>
      </p:sp>
      <p:sp>
        <p:nvSpPr>
          <p:cNvPr id="17" name="Titel 4">
            <a:extLst>
              <a:ext uri="{FF2B5EF4-FFF2-40B4-BE49-F238E27FC236}">
                <a16:creationId xmlns:a16="http://schemas.microsoft.com/office/drawing/2014/main" id="{4DA0D405-0257-4B75-9484-92A6E3F3DB4B}"/>
              </a:ext>
            </a:extLst>
          </p:cNvPr>
          <p:cNvSpPr>
            <a:spLocks noGrp="1"/>
          </p:cNvSpPr>
          <p:nvPr>
            <p:ph type="title"/>
          </p:nvPr>
        </p:nvSpPr>
        <p:spPr>
          <a:xfrm>
            <a:off x="323528" y="10990"/>
            <a:ext cx="7926184" cy="1060287"/>
          </a:xfrm>
        </p:spPr>
        <p:txBody>
          <a:bodyPr>
            <a:normAutofit/>
          </a:bodyPr>
          <a:lstStyle>
            <a:lvl1pPr algn="l">
              <a:defRPr sz="3200">
                <a:solidFill>
                  <a:schemeClr val="bg1"/>
                </a:solidFill>
              </a:defRPr>
            </a:lvl1pPr>
          </a:lstStyle>
          <a:p>
            <a:r>
              <a:rPr lang="de-DE" dirty="0"/>
              <a:t>Mastertitelformat bearbeiten</a:t>
            </a:r>
          </a:p>
        </p:txBody>
      </p:sp>
      <p:pic>
        <p:nvPicPr>
          <p:cNvPr id="18" name="Grafik 17">
            <a:extLst>
              <a:ext uri="{FF2B5EF4-FFF2-40B4-BE49-F238E27FC236}">
                <a16:creationId xmlns:a16="http://schemas.microsoft.com/office/drawing/2014/main" id="{F768F243-308D-4690-8B67-5CFF5B270E6F}"/>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172400" y="5733256"/>
            <a:ext cx="735135" cy="732966"/>
          </a:xfrm>
          <a:prstGeom prst="rect">
            <a:avLst/>
          </a:prstGeom>
        </p:spPr>
      </p:pic>
      <p:sp>
        <p:nvSpPr>
          <p:cNvPr id="19" name="Foliennummernplatzhalter 3">
            <a:extLst>
              <a:ext uri="{FF2B5EF4-FFF2-40B4-BE49-F238E27FC236}">
                <a16:creationId xmlns:a16="http://schemas.microsoft.com/office/drawing/2014/main" id="{58ECBB5A-B37A-4FD7-A9E7-38297A579A52}"/>
              </a:ext>
            </a:extLst>
          </p:cNvPr>
          <p:cNvSpPr txBox="1">
            <a:spLocks/>
          </p:cNvSpPr>
          <p:nvPr userDrawn="1"/>
        </p:nvSpPr>
        <p:spPr>
          <a:xfrm>
            <a:off x="8172400" y="5945147"/>
            <a:ext cx="735134"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3716C5D-123D-4EDE-A4A5-85ED365A388D}" type="slidenum">
              <a:rPr lang="de-DE" sz="1600" smtClean="0"/>
              <a:pPr algn="ctr"/>
              <a:t>‹Nr.›</a:t>
            </a:fld>
            <a:endParaRPr lang="de-DE" sz="1600" dirty="0"/>
          </a:p>
        </p:txBody>
      </p:sp>
    </p:spTree>
    <p:extLst>
      <p:ext uri="{BB962C8B-B14F-4D97-AF65-F5344CB8AC3E}">
        <p14:creationId xmlns:p14="http://schemas.microsoft.com/office/powerpoint/2010/main" val="3453962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hink-Pair-Share 1">
    <p:spTree>
      <p:nvGrpSpPr>
        <p:cNvPr id="1" name=""/>
        <p:cNvGrpSpPr/>
        <p:nvPr/>
      </p:nvGrpSpPr>
      <p:grpSpPr>
        <a:xfrm>
          <a:off x="0" y="0"/>
          <a:ext cx="0" cy="0"/>
          <a:chOff x="0" y="0"/>
          <a:chExt cx="0" cy="0"/>
        </a:xfrm>
      </p:grpSpPr>
      <p:pic>
        <p:nvPicPr>
          <p:cNvPr id="6" name="Inhaltsplatzhalter 7"/>
          <p:cNvPicPr>
            <a:picLocks noChangeAspect="1"/>
          </p:cNvPicPr>
          <p:nvPr userDrawn="1"/>
        </p:nvPicPr>
        <p:blipFill rotWithShape="1">
          <a:blip r:embed="rId2"/>
          <a:srcRect l="24503" t="10299" r="15232" b="83337"/>
          <a:stretch/>
        </p:blipFill>
        <p:spPr>
          <a:xfrm>
            <a:off x="0" y="0"/>
            <a:ext cx="9173384" cy="1060287"/>
          </a:xfrm>
          <a:prstGeom prst="rect">
            <a:avLst/>
          </a:prstGeom>
        </p:spPr>
      </p:pic>
      <p:pic>
        <p:nvPicPr>
          <p:cNvPr id="11" name="Inhaltsplatzhalter 7"/>
          <p:cNvPicPr>
            <a:picLocks noChangeAspect="1"/>
          </p:cNvPicPr>
          <p:nvPr userDrawn="1"/>
        </p:nvPicPr>
        <p:blipFill rotWithShape="1">
          <a:blip r:embed="rId2"/>
          <a:srcRect l="24503" t="10299" r="15232" b="83337"/>
          <a:stretch/>
        </p:blipFill>
        <p:spPr>
          <a:xfrm>
            <a:off x="-14171" y="6541927"/>
            <a:ext cx="9173384" cy="328244"/>
          </a:xfrm>
          <a:prstGeom prst="rect">
            <a:avLst/>
          </a:prstGeom>
        </p:spPr>
      </p:pic>
      <p:sp>
        <p:nvSpPr>
          <p:cNvPr id="12" name="TextBox 4">
            <a:extLst>
              <a:ext uri="{FF2B5EF4-FFF2-40B4-BE49-F238E27FC236}">
                <a16:creationId xmlns:a16="http://schemas.microsoft.com/office/drawing/2014/main" id="{D7603042-2E5E-49EC-A746-13875C55A79E}"/>
              </a:ext>
            </a:extLst>
          </p:cNvPr>
          <p:cNvSpPr txBox="1"/>
          <p:nvPr userDrawn="1"/>
        </p:nvSpPr>
        <p:spPr>
          <a:xfrm>
            <a:off x="0" y="6525344"/>
            <a:ext cx="9143999"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err="1">
                <a:solidFill>
                  <a:schemeClr val="bg1"/>
                </a:solidFill>
                <a:latin typeface="Calibri"/>
              </a:rPr>
              <a:t>BaCuLit</a:t>
            </a:r>
            <a:r>
              <a:rPr lang="de-DE" sz="1600" b="1" dirty="0">
                <a:solidFill>
                  <a:schemeClr val="bg1"/>
                </a:solidFill>
                <a:latin typeface="Calibri"/>
              </a:rPr>
              <a:t> </a:t>
            </a:r>
            <a:r>
              <a:rPr lang="de-DE" sz="1200" b="1" dirty="0">
                <a:solidFill>
                  <a:schemeClr val="bg1"/>
                </a:solidFill>
                <a:latin typeface="Calibri"/>
              </a:rPr>
              <a:t>- </a:t>
            </a:r>
            <a:r>
              <a:rPr kumimoji="0" lang="de-DE" sz="1200" i="0" u="none" strike="noStrike" kern="1200" cap="none" spc="0" normalizeH="0" baseline="0" noProof="0" dirty="0">
                <a:ln>
                  <a:noFill/>
                </a:ln>
                <a:solidFill>
                  <a:schemeClr val="bg1"/>
                </a:solidFill>
                <a:effectLst/>
                <a:uLnTx/>
                <a:uFillTx/>
                <a:latin typeface="Calibri"/>
              </a:rPr>
              <a:t>Fortbildung</a:t>
            </a:r>
            <a:r>
              <a:rPr kumimoji="0" lang="de-DE" sz="1200" i="0" u="none" strike="noStrike" kern="1200" cap="none" spc="0" normalizeH="0" noProof="0" dirty="0">
                <a:ln>
                  <a:noFill/>
                </a:ln>
                <a:solidFill>
                  <a:schemeClr val="bg1"/>
                </a:solidFill>
                <a:effectLst/>
                <a:uLnTx/>
                <a:uFillTx/>
                <a:latin typeface="Calibri"/>
              </a:rPr>
              <a:t> </a:t>
            </a:r>
            <a:r>
              <a:rPr lang="de-DE" sz="1200" dirty="0">
                <a:solidFill>
                  <a:schemeClr val="bg1"/>
                </a:solidFill>
                <a:latin typeface="Calibri"/>
              </a:rPr>
              <a:t>für Lehrkräfte </a:t>
            </a:r>
            <a:r>
              <a:rPr kumimoji="0" lang="de-DE" sz="1200" i="0" u="none" strike="noStrike" kern="1200" cap="none" spc="0" normalizeH="0" noProof="0" dirty="0">
                <a:ln>
                  <a:noFill/>
                </a:ln>
                <a:solidFill>
                  <a:schemeClr val="bg1"/>
                </a:solidFill>
                <a:effectLst/>
                <a:uLnTx/>
                <a:uFillTx/>
                <a:latin typeface="Calibri"/>
              </a:rPr>
              <a:t>zur Vermittlung  fachbezogener Lese- und </a:t>
            </a:r>
            <a:r>
              <a:rPr kumimoji="0" lang="de-DE" sz="1200" i="0" u="none" strike="noStrike" kern="1200" cap="none" spc="0" normalizeH="0" noProof="0" dirty="0" err="1">
                <a:ln>
                  <a:noFill/>
                </a:ln>
                <a:solidFill>
                  <a:schemeClr val="bg1"/>
                </a:solidFill>
                <a:effectLst/>
                <a:uLnTx/>
                <a:uFillTx/>
                <a:latin typeface="Calibri"/>
              </a:rPr>
              <a:t>Schreibkompete</a:t>
            </a:r>
            <a:r>
              <a:rPr lang="de-DE" sz="1200" dirty="0" err="1">
                <a:solidFill>
                  <a:schemeClr val="bg1"/>
                </a:solidFill>
                <a:latin typeface="Calibri"/>
              </a:rPr>
              <a:t>nzen</a:t>
            </a:r>
            <a:endParaRPr kumimoji="0" lang="de-DE" sz="1200" i="0" u="none" strike="noStrike" kern="1200" cap="none" spc="0" normalizeH="0" baseline="0" noProof="0" dirty="0">
              <a:ln>
                <a:noFill/>
              </a:ln>
              <a:solidFill>
                <a:schemeClr val="bg1"/>
              </a:solidFill>
              <a:effectLst/>
              <a:uLnTx/>
              <a:uFillTx/>
              <a:latin typeface="Calibri"/>
            </a:endParaRPr>
          </a:p>
        </p:txBody>
      </p:sp>
      <p:sp>
        <p:nvSpPr>
          <p:cNvPr id="10" name="Textplatzhalter 14">
            <a:extLst>
              <a:ext uri="{FF2B5EF4-FFF2-40B4-BE49-F238E27FC236}">
                <a16:creationId xmlns:a16="http://schemas.microsoft.com/office/drawing/2014/main" id="{919282EF-514A-455B-94E5-6BC43662BE61}"/>
              </a:ext>
            </a:extLst>
          </p:cNvPr>
          <p:cNvSpPr>
            <a:spLocks noGrp="1"/>
          </p:cNvSpPr>
          <p:nvPr>
            <p:ph type="body" sz="quarter" idx="13"/>
          </p:nvPr>
        </p:nvSpPr>
        <p:spPr>
          <a:xfrm>
            <a:off x="323528" y="1341438"/>
            <a:ext cx="6851827" cy="4319810"/>
          </a:xfrm>
        </p:spPr>
        <p:txBody>
          <a:bodyPr/>
          <a:lstStyle>
            <a:lvl1pPr marL="342900" indent="-342900">
              <a:buFontTx/>
              <a:buBlip>
                <a:blip r:embed="rId3"/>
              </a:buBlip>
              <a:defRPr/>
            </a:lvl1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pic>
        <p:nvPicPr>
          <p:cNvPr id="8" name="Grafik 7" descr="Ein Bild, das LEGO, Spielzeug enthält.&#10;&#10;Automatisch generierte Beschreibung">
            <a:extLst>
              <a:ext uri="{FF2B5EF4-FFF2-40B4-BE49-F238E27FC236}">
                <a16:creationId xmlns:a16="http://schemas.microsoft.com/office/drawing/2014/main" id="{0E7FFCAC-CE19-47EF-8AF3-9B3294F62D26}"/>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308304" y="1060287"/>
            <a:ext cx="1836000" cy="1836000"/>
          </a:xfrm>
          <a:prstGeom prst="rect">
            <a:avLst/>
          </a:prstGeom>
        </p:spPr>
      </p:pic>
      <p:pic>
        <p:nvPicPr>
          <p:cNvPr id="13" name="Grafik 6" descr="Creative Commons Lizenzvertrag">
            <a:extLst>
              <a:ext uri="{FF2B5EF4-FFF2-40B4-BE49-F238E27FC236}">
                <a16:creationId xmlns:a16="http://schemas.microsoft.com/office/drawing/2014/main" id="{1E63925C-7A48-4D7F-99C6-EB28BA814CB0}"/>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6287326" y="6196504"/>
            <a:ext cx="838200" cy="295275"/>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2">
            <a:extLst>
              <a:ext uri="{FF2B5EF4-FFF2-40B4-BE49-F238E27FC236}">
                <a16:creationId xmlns:a16="http://schemas.microsoft.com/office/drawing/2014/main" id="{44D1F88E-CC15-48E3-92C9-6B8C6057C353}"/>
              </a:ext>
            </a:extLst>
          </p:cNvPr>
          <p:cNvSpPr>
            <a:spLocks noChangeArrowheads="1"/>
          </p:cNvSpPr>
          <p:nvPr userDrawn="1"/>
        </p:nvSpPr>
        <p:spPr bwMode="auto">
          <a:xfrm>
            <a:off x="7092280" y="6144087"/>
            <a:ext cx="12596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2000" b="0" i="0" u="none" strike="noStrike" cap="none" normalizeH="0" baseline="0" dirty="0">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de-DE" altLang="de-DE" sz="1600" b="0" i="0" u="none" strike="noStrike" cap="none" normalizeH="0" baseline="0" dirty="0" err="1">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BaCuLit</a:t>
            </a:r>
            <a:r>
              <a:rPr kumimoji="0" lang="de-DE" altLang="de-DE" sz="500" b="0" i="0" u="none" strike="noStrike" cap="none" normalizeH="0" baseline="0" dirty="0">
                <a:ln>
                  <a:noFill/>
                </a:ln>
                <a:solidFill>
                  <a:srgbClr val="3CD9E1"/>
                </a:solidFill>
                <a:effectLst/>
              </a:rPr>
              <a:t> </a:t>
            </a:r>
            <a:endParaRPr kumimoji="0" lang="de-DE" altLang="de-DE" sz="2000" b="0" i="0" u="none" strike="noStrike" cap="none" normalizeH="0" baseline="0" dirty="0">
              <a:ln>
                <a:noFill/>
              </a:ln>
              <a:solidFill>
                <a:srgbClr val="3CD9E1"/>
              </a:solidFill>
              <a:effectLst/>
              <a:latin typeface="Arial" panose="020B0604020202020204" pitchFamily="34" charset="0"/>
            </a:endParaRPr>
          </a:p>
        </p:txBody>
      </p:sp>
      <p:sp>
        <p:nvSpPr>
          <p:cNvPr id="15" name="Titel 4">
            <a:extLst>
              <a:ext uri="{FF2B5EF4-FFF2-40B4-BE49-F238E27FC236}">
                <a16:creationId xmlns:a16="http://schemas.microsoft.com/office/drawing/2014/main" id="{BA58DBEC-25EC-4417-A137-70ED785EBB1A}"/>
              </a:ext>
            </a:extLst>
          </p:cNvPr>
          <p:cNvSpPr>
            <a:spLocks noGrp="1"/>
          </p:cNvSpPr>
          <p:nvPr>
            <p:ph type="title"/>
          </p:nvPr>
        </p:nvSpPr>
        <p:spPr>
          <a:xfrm>
            <a:off x="323528" y="10990"/>
            <a:ext cx="7926184" cy="1060287"/>
          </a:xfrm>
        </p:spPr>
        <p:txBody>
          <a:bodyPr>
            <a:normAutofit/>
          </a:bodyPr>
          <a:lstStyle>
            <a:lvl1pPr algn="l">
              <a:defRPr sz="3200">
                <a:solidFill>
                  <a:schemeClr val="bg1"/>
                </a:solidFill>
              </a:defRPr>
            </a:lvl1pPr>
          </a:lstStyle>
          <a:p>
            <a:r>
              <a:rPr lang="de-DE" dirty="0"/>
              <a:t>Mastertitelformat bearbeiten</a:t>
            </a:r>
          </a:p>
        </p:txBody>
      </p:sp>
      <p:pic>
        <p:nvPicPr>
          <p:cNvPr id="16" name="Grafik 15">
            <a:extLst>
              <a:ext uri="{FF2B5EF4-FFF2-40B4-BE49-F238E27FC236}">
                <a16:creationId xmlns:a16="http://schemas.microsoft.com/office/drawing/2014/main" id="{433B7C47-1D6D-494B-9182-F47CF7A80D39}"/>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172400" y="5733256"/>
            <a:ext cx="735135" cy="732966"/>
          </a:xfrm>
          <a:prstGeom prst="rect">
            <a:avLst/>
          </a:prstGeom>
        </p:spPr>
      </p:pic>
      <p:sp>
        <p:nvSpPr>
          <p:cNvPr id="17" name="Foliennummernplatzhalter 3">
            <a:extLst>
              <a:ext uri="{FF2B5EF4-FFF2-40B4-BE49-F238E27FC236}">
                <a16:creationId xmlns:a16="http://schemas.microsoft.com/office/drawing/2014/main" id="{22A3EF67-1901-4360-8C20-65A7B3CA2C32}"/>
              </a:ext>
            </a:extLst>
          </p:cNvPr>
          <p:cNvSpPr txBox="1">
            <a:spLocks/>
          </p:cNvSpPr>
          <p:nvPr userDrawn="1"/>
        </p:nvSpPr>
        <p:spPr>
          <a:xfrm>
            <a:off x="8172400" y="5945147"/>
            <a:ext cx="735134"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3716C5D-123D-4EDE-A4A5-85ED365A388D}" type="slidenum">
              <a:rPr lang="de-DE" sz="1600" smtClean="0"/>
              <a:pPr algn="ctr"/>
              <a:t>‹Nr.›</a:t>
            </a:fld>
            <a:endParaRPr lang="de-DE" sz="1600" dirty="0"/>
          </a:p>
        </p:txBody>
      </p:sp>
    </p:spTree>
    <p:extLst>
      <p:ext uri="{BB962C8B-B14F-4D97-AF65-F5344CB8AC3E}">
        <p14:creationId xmlns:p14="http://schemas.microsoft.com/office/powerpoint/2010/main" val="9822736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hink-Pair-Share 2">
    <p:spTree>
      <p:nvGrpSpPr>
        <p:cNvPr id="1" name=""/>
        <p:cNvGrpSpPr/>
        <p:nvPr/>
      </p:nvGrpSpPr>
      <p:grpSpPr>
        <a:xfrm>
          <a:off x="0" y="0"/>
          <a:ext cx="0" cy="0"/>
          <a:chOff x="0" y="0"/>
          <a:chExt cx="0" cy="0"/>
        </a:xfrm>
      </p:grpSpPr>
      <p:pic>
        <p:nvPicPr>
          <p:cNvPr id="6" name="Inhaltsplatzhalter 7"/>
          <p:cNvPicPr>
            <a:picLocks noChangeAspect="1"/>
          </p:cNvPicPr>
          <p:nvPr userDrawn="1"/>
        </p:nvPicPr>
        <p:blipFill rotWithShape="1">
          <a:blip r:embed="rId2"/>
          <a:srcRect l="24503" t="10299" r="15232" b="83337"/>
          <a:stretch/>
        </p:blipFill>
        <p:spPr>
          <a:xfrm>
            <a:off x="0" y="0"/>
            <a:ext cx="9173384" cy="1060287"/>
          </a:xfrm>
          <a:prstGeom prst="rect">
            <a:avLst/>
          </a:prstGeom>
        </p:spPr>
      </p:pic>
      <p:pic>
        <p:nvPicPr>
          <p:cNvPr id="11" name="Inhaltsplatzhalter 7"/>
          <p:cNvPicPr>
            <a:picLocks noChangeAspect="1"/>
          </p:cNvPicPr>
          <p:nvPr userDrawn="1"/>
        </p:nvPicPr>
        <p:blipFill rotWithShape="1">
          <a:blip r:embed="rId2"/>
          <a:srcRect l="24503" t="10299" r="15232" b="83337"/>
          <a:stretch/>
        </p:blipFill>
        <p:spPr>
          <a:xfrm>
            <a:off x="-14171" y="6541927"/>
            <a:ext cx="9173384" cy="328244"/>
          </a:xfrm>
          <a:prstGeom prst="rect">
            <a:avLst/>
          </a:prstGeom>
        </p:spPr>
      </p:pic>
      <p:sp>
        <p:nvSpPr>
          <p:cNvPr id="12" name="TextBox 4">
            <a:extLst>
              <a:ext uri="{FF2B5EF4-FFF2-40B4-BE49-F238E27FC236}">
                <a16:creationId xmlns:a16="http://schemas.microsoft.com/office/drawing/2014/main" id="{D7603042-2E5E-49EC-A746-13875C55A79E}"/>
              </a:ext>
            </a:extLst>
          </p:cNvPr>
          <p:cNvSpPr txBox="1"/>
          <p:nvPr userDrawn="1"/>
        </p:nvSpPr>
        <p:spPr>
          <a:xfrm>
            <a:off x="0" y="6525344"/>
            <a:ext cx="9143999"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err="1">
                <a:solidFill>
                  <a:schemeClr val="bg1"/>
                </a:solidFill>
                <a:latin typeface="Calibri"/>
              </a:rPr>
              <a:t>BaCuLit</a:t>
            </a:r>
            <a:r>
              <a:rPr lang="de-DE" sz="1600" b="1" dirty="0">
                <a:solidFill>
                  <a:schemeClr val="bg1"/>
                </a:solidFill>
                <a:latin typeface="Calibri"/>
              </a:rPr>
              <a:t> </a:t>
            </a:r>
            <a:r>
              <a:rPr lang="de-DE" sz="1200" b="1" dirty="0">
                <a:solidFill>
                  <a:schemeClr val="bg1"/>
                </a:solidFill>
                <a:latin typeface="Calibri"/>
              </a:rPr>
              <a:t>- </a:t>
            </a:r>
            <a:r>
              <a:rPr kumimoji="0" lang="de-DE" sz="1200" i="0" u="none" strike="noStrike" kern="1200" cap="none" spc="0" normalizeH="0" baseline="0" noProof="0" dirty="0">
                <a:ln>
                  <a:noFill/>
                </a:ln>
                <a:solidFill>
                  <a:schemeClr val="bg1"/>
                </a:solidFill>
                <a:effectLst/>
                <a:uLnTx/>
                <a:uFillTx/>
                <a:latin typeface="Calibri"/>
              </a:rPr>
              <a:t>Fortbildung</a:t>
            </a:r>
            <a:r>
              <a:rPr kumimoji="0" lang="de-DE" sz="1200" i="0" u="none" strike="noStrike" kern="1200" cap="none" spc="0" normalizeH="0" noProof="0" dirty="0">
                <a:ln>
                  <a:noFill/>
                </a:ln>
                <a:solidFill>
                  <a:schemeClr val="bg1"/>
                </a:solidFill>
                <a:effectLst/>
                <a:uLnTx/>
                <a:uFillTx/>
                <a:latin typeface="Calibri"/>
              </a:rPr>
              <a:t> </a:t>
            </a:r>
            <a:r>
              <a:rPr lang="de-DE" sz="1200" dirty="0">
                <a:solidFill>
                  <a:schemeClr val="bg1"/>
                </a:solidFill>
                <a:latin typeface="Calibri"/>
              </a:rPr>
              <a:t>für Lehrkräfte </a:t>
            </a:r>
            <a:r>
              <a:rPr kumimoji="0" lang="de-DE" sz="1200" i="0" u="none" strike="noStrike" kern="1200" cap="none" spc="0" normalizeH="0" noProof="0" dirty="0">
                <a:ln>
                  <a:noFill/>
                </a:ln>
                <a:solidFill>
                  <a:schemeClr val="bg1"/>
                </a:solidFill>
                <a:effectLst/>
                <a:uLnTx/>
                <a:uFillTx/>
                <a:latin typeface="Calibri"/>
              </a:rPr>
              <a:t>zur Vermittlung  fachbezogener Lese- und </a:t>
            </a:r>
            <a:r>
              <a:rPr kumimoji="0" lang="de-DE" sz="1200" i="0" u="none" strike="noStrike" kern="1200" cap="none" spc="0" normalizeH="0" noProof="0" dirty="0" err="1">
                <a:ln>
                  <a:noFill/>
                </a:ln>
                <a:solidFill>
                  <a:schemeClr val="bg1"/>
                </a:solidFill>
                <a:effectLst/>
                <a:uLnTx/>
                <a:uFillTx/>
                <a:latin typeface="Calibri"/>
              </a:rPr>
              <a:t>Schreibkompete</a:t>
            </a:r>
            <a:r>
              <a:rPr lang="de-DE" sz="1200" dirty="0" err="1">
                <a:solidFill>
                  <a:schemeClr val="bg1"/>
                </a:solidFill>
                <a:latin typeface="Calibri"/>
              </a:rPr>
              <a:t>nzen</a:t>
            </a:r>
            <a:endParaRPr kumimoji="0" lang="de-DE" sz="1200" i="0" u="none" strike="noStrike" kern="1200" cap="none" spc="0" normalizeH="0" baseline="0" noProof="0" dirty="0">
              <a:ln>
                <a:noFill/>
              </a:ln>
              <a:solidFill>
                <a:schemeClr val="bg1"/>
              </a:solidFill>
              <a:effectLst/>
              <a:uLnTx/>
              <a:uFillTx/>
              <a:latin typeface="Calibri"/>
            </a:endParaRPr>
          </a:p>
        </p:txBody>
      </p:sp>
      <p:sp>
        <p:nvSpPr>
          <p:cNvPr id="10" name="Textplatzhalter 14">
            <a:extLst>
              <a:ext uri="{FF2B5EF4-FFF2-40B4-BE49-F238E27FC236}">
                <a16:creationId xmlns:a16="http://schemas.microsoft.com/office/drawing/2014/main" id="{919282EF-514A-455B-94E5-6BC43662BE61}"/>
              </a:ext>
            </a:extLst>
          </p:cNvPr>
          <p:cNvSpPr>
            <a:spLocks noGrp="1"/>
          </p:cNvSpPr>
          <p:nvPr>
            <p:ph type="body" sz="quarter" idx="13"/>
          </p:nvPr>
        </p:nvSpPr>
        <p:spPr>
          <a:xfrm>
            <a:off x="323529" y="1341438"/>
            <a:ext cx="3384375" cy="4319810"/>
          </a:xfrm>
        </p:spPr>
        <p:txBody>
          <a:bodyPr/>
          <a:lstStyle>
            <a:lvl1pPr marL="342900" indent="-342900">
              <a:buFontTx/>
              <a:buBlip>
                <a:blip r:embed="rId3"/>
              </a:buBlip>
              <a:defRPr/>
            </a:lvl1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4" name="Textplatzhalter 14">
            <a:extLst>
              <a:ext uri="{FF2B5EF4-FFF2-40B4-BE49-F238E27FC236}">
                <a16:creationId xmlns:a16="http://schemas.microsoft.com/office/drawing/2014/main" id="{002E1060-9123-461C-A2C4-F84FA1F693B5}"/>
              </a:ext>
            </a:extLst>
          </p:cNvPr>
          <p:cNvSpPr>
            <a:spLocks noGrp="1"/>
          </p:cNvSpPr>
          <p:nvPr>
            <p:ph type="body" sz="quarter" idx="14"/>
          </p:nvPr>
        </p:nvSpPr>
        <p:spPr>
          <a:xfrm>
            <a:off x="3869689" y="1337317"/>
            <a:ext cx="3384375" cy="4319810"/>
          </a:xfrm>
        </p:spPr>
        <p:txBody>
          <a:bodyPr/>
          <a:lstStyle>
            <a:lvl1pPr marL="342900" indent="-342900">
              <a:buFontTx/>
              <a:buBlip>
                <a:blip r:embed="rId3"/>
              </a:buBlip>
              <a:defRPr/>
            </a:lvl1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pic>
        <p:nvPicPr>
          <p:cNvPr id="15" name="Grafik 14" descr="Ein Bild, das LEGO, Spielzeug enthält.&#10;&#10;Automatisch generierte Beschreibung">
            <a:extLst>
              <a:ext uri="{FF2B5EF4-FFF2-40B4-BE49-F238E27FC236}">
                <a16:creationId xmlns:a16="http://schemas.microsoft.com/office/drawing/2014/main" id="{D2ABE451-5EAD-4263-8C9C-99D0EF6AF726}"/>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308304" y="1060287"/>
            <a:ext cx="1836000" cy="1836000"/>
          </a:xfrm>
          <a:prstGeom prst="rect">
            <a:avLst/>
          </a:prstGeom>
        </p:spPr>
      </p:pic>
      <p:pic>
        <p:nvPicPr>
          <p:cNvPr id="13" name="Grafik 6" descr="Creative Commons Lizenzvertrag">
            <a:extLst>
              <a:ext uri="{FF2B5EF4-FFF2-40B4-BE49-F238E27FC236}">
                <a16:creationId xmlns:a16="http://schemas.microsoft.com/office/drawing/2014/main" id="{3DC0D342-D802-4279-B6C8-59F5096A0945}"/>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6287326" y="6196504"/>
            <a:ext cx="838200" cy="295275"/>
          </a:xfrm>
          <a:prstGeom prst="rect">
            <a:avLst/>
          </a:prstGeom>
          <a:noFill/>
          <a:extLst>
            <a:ext uri="{909E8E84-426E-40DD-AFC4-6F175D3DCCD1}">
              <a14:hiddenFill xmlns:a14="http://schemas.microsoft.com/office/drawing/2010/main">
                <a:solidFill>
                  <a:srgbClr val="FFFFFF"/>
                </a:solidFill>
              </a14:hiddenFill>
            </a:ext>
          </a:extLst>
        </p:spPr>
      </p:pic>
      <p:sp>
        <p:nvSpPr>
          <p:cNvPr id="16" name="Rectangle 12">
            <a:extLst>
              <a:ext uri="{FF2B5EF4-FFF2-40B4-BE49-F238E27FC236}">
                <a16:creationId xmlns:a16="http://schemas.microsoft.com/office/drawing/2014/main" id="{7E023F70-480E-4E45-90C3-D76D812159A1}"/>
              </a:ext>
            </a:extLst>
          </p:cNvPr>
          <p:cNvSpPr>
            <a:spLocks noChangeArrowheads="1"/>
          </p:cNvSpPr>
          <p:nvPr userDrawn="1"/>
        </p:nvSpPr>
        <p:spPr bwMode="auto">
          <a:xfrm>
            <a:off x="7092280" y="6144087"/>
            <a:ext cx="12596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2000" b="0" i="0" u="none" strike="noStrike" cap="none" normalizeH="0" baseline="0" dirty="0">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de-DE" altLang="de-DE" sz="1600" b="0" i="0" u="none" strike="noStrike" cap="none" normalizeH="0" baseline="0" dirty="0" err="1">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BaCuLit</a:t>
            </a:r>
            <a:r>
              <a:rPr kumimoji="0" lang="de-DE" altLang="de-DE" sz="500" b="0" i="0" u="none" strike="noStrike" cap="none" normalizeH="0" baseline="0" dirty="0">
                <a:ln>
                  <a:noFill/>
                </a:ln>
                <a:solidFill>
                  <a:srgbClr val="3CD9E1"/>
                </a:solidFill>
                <a:effectLst/>
              </a:rPr>
              <a:t> </a:t>
            </a:r>
            <a:endParaRPr kumimoji="0" lang="de-DE" altLang="de-DE" sz="2000" b="0" i="0" u="none" strike="noStrike" cap="none" normalizeH="0" baseline="0" dirty="0">
              <a:ln>
                <a:noFill/>
              </a:ln>
              <a:solidFill>
                <a:srgbClr val="3CD9E1"/>
              </a:solidFill>
              <a:effectLst/>
              <a:latin typeface="Arial" panose="020B0604020202020204" pitchFamily="34" charset="0"/>
            </a:endParaRPr>
          </a:p>
        </p:txBody>
      </p:sp>
      <p:sp>
        <p:nvSpPr>
          <p:cNvPr id="17" name="Titel 4">
            <a:extLst>
              <a:ext uri="{FF2B5EF4-FFF2-40B4-BE49-F238E27FC236}">
                <a16:creationId xmlns:a16="http://schemas.microsoft.com/office/drawing/2014/main" id="{BDB57E82-7268-4B69-B252-5A178EAA0C03}"/>
              </a:ext>
            </a:extLst>
          </p:cNvPr>
          <p:cNvSpPr>
            <a:spLocks noGrp="1"/>
          </p:cNvSpPr>
          <p:nvPr>
            <p:ph type="title"/>
          </p:nvPr>
        </p:nvSpPr>
        <p:spPr>
          <a:xfrm>
            <a:off x="323528" y="10990"/>
            <a:ext cx="7926184" cy="1060287"/>
          </a:xfrm>
        </p:spPr>
        <p:txBody>
          <a:bodyPr>
            <a:normAutofit/>
          </a:bodyPr>
          <a:lstStyle>
            <a:lvl1pPr algn="l">
              <a:defRPr sz="3200">
                <a:solidFill>
                  <a:schemeClr val="bg1"/>
                </a:solidFill>
              </a:defRPr>
            </a:lvl1pPr>
          </a:lstStyle>
          <a:p>
            <a:r>
              <a:rPr lang="de-DE" dirty="0"/>
              <a:t>Mastertitelformat bearbeiten</a:t>
            </a:r>
          </a:p>
        </p:txBody>
      </p:sp>
      <p:pic>
        <p:nvPicPr>
          <p:cNvPr id="18" name="Grafik 17">
            <a:extLst>
              <a:ext uri="{FF2B5EF4-FFF2-40B4-BE49-F238E27FC236}">
                <a16:creationId xmlns:a16="http://schemas.microsoft.com/office/drawing/2014/main" id="{28C176FD-A08B-4A33-A48D-F668BB25607E}"/>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172400" y="5733256"/>
            <a:ext cx="735135" cy="732966"/>
          </a:xfrm>
          <a:prstGeom prst="rect">
            <a:avLst/>
          </a:prstGeom>
        </p:spPr>
      </p:pic>
      <p:sp>
        <p:nvSpPr>
          <p:cNvPr id="19" name="Foliennummernplatzhalter 3">
            <a:extLst>
              <a:ext uri="{FF2B5EF4-FFF2-40B4-BE49-F238E27FC236}">
                <a16:creationId xmlns:a16="http://schemas.microsoft.com/office/drawing/2014/main" id="{C6D90003-D8EC-4E7D-9D27-FE743B467BD9}"/>
              </a:ext>
            </a:extLst>
          </p:cNvPr>
          <p:cNvSpPr txBox="1">
            <a:spLocks/>
          </p:cNvSpPr>
          <p:nvPr userDrawn="1"/>
        </p:nvSpPr>
        <p:spPr>
          <a:xfrm>
            <a:off x="8172400" y="5945147"/>
            <a:ext cx="735134"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3716C5D-123D-4EDE-A4A5-85ED365A388D}" type="slidenum">
              <a:rPr lang="de-DE" sz="1600" smtClean="0"/>
              <a:pPr algn="ctr"/>
              <a:t>‹Nr.›</a:t>
            </a:fld>
            <a:endParaRPr lang="de-DE" sz="1600" dirty="0"/>
          </a:p>
        </p:txBody>
      </p:sp>
    </p:spTree>
    <p:extLst>
      <p:ext uri="{BB962C8B-B14F-4D97-AF65-F5344CB8AC3E}">
        <p14:creationId xmlns:p14="http://schemas.microsoft.com/office/powerpoint/2010/main" val="17985568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eseauftrag">
    <p:spTree>
      <p:nvGrpSpPr>
        <p:cNvPr id="1" name=""/>
        <p:cNvGrpSpPr/>
        <p:nvPr/>
      </p:nvGrpSpPr>
      <p:grpSpPr>
        <a:xfrm>
          <a:off x="0" y="0"/>
          <a:ext cx="0" cy="0"/>
          <a:chOff x="0" y="0"/>
          <a:chExt cx="0" cy="0"/>
        </a:xfrm>
      </p:grpSpPr>
      <p:pic>
        <p:nvPicPr>
          <p:cNvPr id="6" name="Inhaltsplatzhalter 7"/>
          <p:cNvPicPr>
            <a:picLocks noChangeAspect="1"/>
          </p:cNvPicPr>
          <p:nvPr userDrawn="1"/>
        </p:nvPicPr>
        <p:blipFill rotWithShape="1">
          <a:blip r:embed="rId2"/>
          <a:srcRect l="24503" t="10299" r="15232" b="83337"/>
          <a:stretch/>
        </p:blipFill>
        <p:spPr>
          <a:xfrm>
            <a:off x="0" y="0"/>
            <a:ext cx="9173384" cy="1060287"/>
          </a:xfrm>
          <a:prstGeom prst="rect">
            <a:avLst/>
          </a:prstGeom>
        </p:spPr>
      </p:pic>
      <p:pic>
        <p:nvPicPr>
          <p:cNvPr id="11" name="Inhaltsplatzhalter 7"/>
          <p:cNvPicPr>
            <a:picLocks noChangeAspect="1"/>
          </p:cNvPicPr>
          <p:nvPr userDrawn="1"/>
        </p:nvPicPr>
        <p:blipFill rotWithShape="1">
          <a:blip r:embed="rId2"/>
          <a:srcRect l="24503" t="10299" r="15232" b="83337"/>
          <a:stretch/>
        </p:blipFill>
        <p:spPr>
          <a:xfrm>
            <a:off x="-14171" y="6541927"/>
            <a:ext cx="9173384" cy="328244"/>
          </a:xfrm>
          <a:prstGeom prst="rect">
            <a:avLst/>
          </a:prstGeom>
        </p:spPr>
      </p:pic>
      <p:sp>
        <p:nvSpPr>
          <p:cNvPr id="12" name="TextBox 4">
            <a:extLst>
              <a:ext uri="{FF2B5EF4-FFF2-40B4-BE49-F238E27FC236}">
                <a16:creationId xmlns:a16="http://schemas.microsoft.com/office/drawing/2014/main" id="{D7603042-2E5E-49EC-A746-13875C55A79E}"/>
              </a:ext>
            </a:extLst>
          </p:cNvPr>
          <p:cNvSpPr txBox="1"/>
          <p:nvPr userDrawn="1"/>
        </p:nvSpPr>
        <p:spPr>
          <a:xfrm>
            <a:off x="0" y="6525344"/>
            <a:ext cx="9143999"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err="1">
                <a:solidFill>
                  <a:schemeClr val="bg1"/>
                </a:solidFill>
                <a:latin typeface="Calibri"/>
              </a:rPr>
              <a:t>BaCuLit</a:t>
            </a:r>
            <a:r>
              <a:rPr lang="de-DE" sz="1600" b="1" dirty="0">
                <a:solidFill>
                  <a:schemeClr val="bg1"/>
                </a:solidFill>
                <a:latin typeface="Calibri"/>
              </a:rPr>
              <a:t> </a:t>
            </a:r>
            <a:r>
              <a:rPr lang="de-DE" sz="1200" b="1" dirty="0">
                <a:solidFill>
                  <a:schemeClr val="bg1"/>
                </a:solidFill>
                <a:latin typeface="Calibri"/>
              </a:rPr>
              <a:t>- </a:t>
            </a:r>
            <a:r>
              <a:rPr kumimoji="0" lang="de-DE" sz="1200" i="0" u="none" strike="noStrike" kern="1200" cap="none" spc="0" normalizeH="0" baseline="0" noProof="0" dirty="0">
                <a:ln>
                  <a:noFill/>
                </a:ln>
                <a:solidFill>
                  <a:schemeClr val="bg1"/>
                </a:solidFill>
                <a:effectLst/>
                <a:uLnTx/>
                <a:uFillTx/>
                <a:latin typeface="Calibri"/>
              </a:rPr>
              <a:t>Fortbildung</a:t>
            </a:r>
            <a:r>
              <a:rPr kumimoji="0" lang="de-DE" sz="1200" i="0" u="none" strike="noStrike" kern="1200" cap="none" spc="0" normalizeH="0" noProof="0" dirty="0">
                <a:ln>
                  <a:noFill/>
                </a:ln>
                <a:solidFill>
                  <a:schemeClr val="bg1"/>
                </a:solidFill>
                <a:effectLst/>
                <a:uLnTx/>
                <a:uFillTx/>
                <a:latin typeface="Calibri"/>
              </a:rPr>
              <a:t> </a:t>
            </a:r>
            <a:r>
              <a:rPr lang="de-DE" sz="1200" dirty="0">
                <a:solidFill>
                  <a:schemeClr val="bg1"/>
                </a:solidFill>
                <a:latin typeface="Calibri"/>
              </a:rPr>
              <a:t>für Lehrkräfte </a:t>
            </a:r>
            <a:r>
              <a:rPr kumimoji="0" lang="de-DE" sz="1200" i="0" u="none" strike="noStrike" kern="1200" cap="none" spc="0" normalizeH="0" noProof="0" dirty="0">
                <a:ln>
                  <a:noFill/>
                </a:ln>
                <a:solidFill>
                  <a:schemeClr val="bg1"/>
                </a:solidFill>
                <a:effectLst/>
                <a:uLnTx/>
                <a:uFillTx/>
                <a:latin typeface="Calibri"/>
              </a:rPr>
              <a:t>zur Vermittlung  fachbezogener Lese- und </a:t>
            </a:r>
            <a:r>
              <a:rPr kumimoji="0" lang="de-DE" sz="1200" i="0" u="none" strike="noStrike" kern="1200" cap="none" spc="0" normalizeH="0" noProof="0" dirty="0" err="1">
                <a:ln>
                  <a:noFill/>
                </a:ln>
                <a:solidFill>
                  <a:schemeClr val="bg1"/>
                </a:solidFill>
                <a:effectLst/>
                <a:uLnTx/>
                <a:uFillTx/>
                <a:latin typeface="Calibri"/>
              </a:rPr>
              <a:t>Schreibkompete</a:t>
            </a:r>
            <a:r>
              <a:rPr lang="de-DE" sz="1200" dirty="0" err="1">
                <a:solidFill>
                  <a:schemeClr val="bg1"/>
                </a:solidFill>
                <a:latin typeface="Calibri"/>
              </a:rPr>
              <a:t>nzen</a:t>
            </a:r>
            <a:endParaRPr kumimoji="0" lang="de-DE" sz="1200" i="0" u="none" strike="noStrike" kern="1200" cap="none" spc="0" normalizeH="0" baseline="0" noProof="0" dirty="0">
              <a:ln>
                <a:noFill/>
              </a:ln>
              <a:solidFill>
                <a:schemeClr val="bg1"/>
              </a:solidFill>
              <a:effectLst/>
              <a:uLnTx/>
              <a:uFillTx/>
              <a:latin typeface="Calibri"/>
            </a:endParaRPr>
          </a:p>
        </p:txBody>
      </p:sp>
      <p:pic>
        <p:nvPicPr>
          <p:cNvPr id="8" name="Grafik 7">
            <a:extLst>
              <a:ext uri="{FF2B5EF4-FFF2-40B4-BE49-F238E27FC236}">
                <a16:creationId xmlns:a16="http://schemas.microsoft.com/office/drawing/2014/main" id="{60E1F306-6308-4B43-8A4B-D0C76DCA76B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272504" y="1071277"/>
            <a:ext cx="1836000" cy="1836000"/>
          </a:xfrm>
          <a:prstGeom prst="rect">
            <a:avLst/>
          </a:prstGeom>
        </p:spPr>
      </p:pic>
      <p:sp>
        <p:nvSpPr>
          <p:cNvPr id="13" name="Textplatzhalter 14">
            <a:extLst>
              <a:ext uri="{FF2B5EF4-FFF2-40B4-BE49-F238E27FC236}">
                <a16:creationId xmlns:a16="http://schemas.microsoft.com/office/drawing/2014/main" id="{8B40609A-0508-4DA8-9C0B-5280A878DA6C}"/>
              </a:ext>
            </a:extLst>
          </p:cNvPr>
          <p:cNvSpPr>
            <a:spLocks noGrp="1"/>
          </p:cNvSpPr>
          <p:nvPr>
            <p:ph type="body" sz="quarter" idx="13"/>
          </p:nvPr>
        </p:nvSpPr>
        <p:spPr>
          <a:xfrm>
            <a:off x="323528" y="1341438"/>
            <a:ext cx="6851827" cy="4319810"/>
          </a:xfrm>
        </p:spPr>
        <p:txBody>
          <a:bodyPr/>
          <a:lstStyle>
            <a:lvl1pPr marL="342900" indent="-342900">
              <a:buFontTx/>
              <a:buBlip>
                <a:blip r:embed="rId4"/>
              </a:buBlip>
              <a:defRPr/>
            </a:lvl1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pic>
        <p:nvPicPr>
          <p:cNvPr id="14" name="Grafik 6" descr="Creative Commons Lizenzvertrag">
            <a:extLst>
              <a:ext uri="{FF2B5EF4-FFF2-40B4-BE49-F238E27FC236}">
                <a16:creationId xmlns:a16="http://schemas.microsoft.com/office/drawing/2014/main" id="{2196563B-B75D-4C55-8EF9-DD237CBF2F82}"/>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6287326" y="6196504"/>
            <a:ext cx="838200" cy="295275"/>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2">
            <a:extLst>
              <a:ext uri="{FF2B5EF4-FFF2-40B4-BE49-F238E27FC236}">
                <a16:creationId xmlns:a16="http://schemas.microsoft.com/office/drawing/2014/main" id="{E5A72512-FB75-445F-995C-63DB89A470A9}"/>
              </a:ext>
            </a:extLst>
          </p:cNvPr>
          <p:cNvSpPr>
            <a:spLocks noChangeArrowheads="1"/>
          </p:cNvSpPr>
          <p:nvPr userDrawn="1"/>
        </p:nvSpPr>
        <p:spPr bwMode="auto">
          <a:xfrm>
            <a:off x="7092280" y="6144087"/>
            <a:ext cx="12596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2000" b="0" i="0" u="none" strike="noStrike" cap="none" normalizeH="0" baseline="0" dirty="0">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de-DE" altLang="de-DE" sz="1600" b="0" i="0" u="none" strike="noStrike" cap="none" normalizeH="0" baseline="0" dirty="0" err="1">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BaCuLit</a:t>
            </a:r>
            <a:r>
              <a:rPr kumimoji="0" lang="de-DE" altLang="de-DE" sz="500" b="0" i="0" u="none" strike="noStrike" cap="none" normalizeH="0" baseline="0" dirty="0">
                <a:ln>
                  <a:noFill/>
                </a:ln>
                <a:solidFill>
                  <a:srgbClr val="3CD9E1"/>
                </a:solidFill>
                <a:effectLst/>
              </a:rPr>
              <a:t> </a:t>
            </a:r>
            <a:endParaRPr kumimoji="0" lang="de-DE" altLang="de-DE" sz="2000" b="0" i="0" u="none" strike="noStrike" cap="none" normalizeH="0" baseline="0" dirty="0">
              <a:ln>
                <a:noFill/>
              </a:ln>
              <a:solidFill>
                <a:srgbClr val="3CD9E1"/>
              </a:solidFill>
              <a:effectLst/>
              <a:latin typeface="Arial" panose="020B0604020202020204" pitchFamily="34" charset="0"/>
            </a:endParaRPr>
          </a:p>
        </p:txBody>
      </p:sp>
      <p:sp>
        <p:nvSpPr>
          <p:cNvPr id="16" name="Titel 4">
            <a:extLst>
              <a:ext uri="{FF2B5EF4-FFF2-40B4-BE49-F238E27FC236}">
                <a16:creationId xmlns:a16="http://schemas.microsoft.com/office/drawing/2014/main" id="{24B48BCE-B39C-47EB-AB5A-CF16057D1525}"/>
              </a:ext>
            </a:extLst>
          </p:cNvPr>
          <p:cNvSpPr>
            <a:spLocks noGrp="1"/>
          </p:cNvSpPr>
          <p:nvPr>
            <p:ph type="title"/>
          </p:nvPr>
        </p:nvSpPr>
        <p:spPr>
          <a:xfrm>
            <a:off x="323528" y="10990"/>
            <a:ext cx="7926184" cy="1060287"/>
          </a:xfrm>
        </p:spPr>
        <p:txBody>
          <a:bodyPr>
            <a:normAutofit/>
          </a:bodyPr>
          <a:lstStyle>
            <a:lvl1pPr algn="l">
              <a:defRPr sz="3200">
                <a:solidFill>
                  <a:schemeClr val="bg1"/>
                </a:solidFill>
              </a:defRPr>
            </a:lvl1pPr>
          </a:lstStyle>
          <a:p>
            <a:r>
              <a:rPr lang="de-DE" dirty="0"/>
              <a:t>Mastertitelformat bearbeiten</a:t>
            </a:r>
          </a:p>
        </p:txBody>
      </p:sp>
      <p:pic>
        <p:nvPicPr>
          <p:cNvPr id="17" name="Grafik 16">
            <a:extLst>
              <a:ext uri="{FF2B5EF4-FFF2-40B4-BE49-F238E27FC236}">
                <a16:creationId xmlns:a16="http://schemas.microsoft.com/office/drawing/2014/main" id="{B9A9AEAF-C700-401A-957A-2DB5178D25A6}"/>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172400" y="5733256"/>
            <a:ext cx="735135" cy="732966"/>
          </a:xfrm>
          <a:prstGeom prst="rect">
            <a:avLst/>
          </a:prstGeom>
        </p:spPr>
      </p:pic>
      <p:sp>
        <p:nvSpPr>
          <p:cNvPr id="18" name="Foliennummernplatzhalter 3">
            <a:extLst>
              <a:ext uri="{FF2B5EF4-FFF2-40B4-BE49-F238E27FC236}">
                <a16:creationId xmlns:a16="http://schemas.microsoft.com/office/drawing/2014/main" id="{4E90405C-655F-4D7A-9077-5C4D799DB81F}"/>
              </a:ext>
            </a:extLst>
          </p:cNvPr>
          <p:cNvSpPr txBox="1">
            <a:spLocks/>
          </p:cNvSpPr>
          <p:nvPr userDrawn="1"/>
        </p:nvSpPr>
        <p:spPr>
          <a:xfrm>
            <a:off x="8172400" y="5945147"/>
            <a:ext cx="735134"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3716C5D-123D-4EDE-A4A5-85ED365A388D}" type="slidenum">
              <a:rPr lang="de-DE" sz="1600" smtClean="0"/>
              <a:pPr algn="ctr"/>
              <a:t>‹Nr.›</a:t>
            </a:fld>
            <a:endParaRPr lang="de-DE" sz="1600" dirty="0"/>
          </a:p>
        </p:txBody>
      </p:sp>
    </p:spTree>
    <p:extLst>
      <p:ext uri="{BB962C8B-B14F-4D97-AF65-F5344CB8AC3E}">
        <p14:creationId xmlns:p14="http://schemas.microsoft.com/office/powerpoint/2010/main" val="15164528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Arbeitsauftrag 1">
    <p:spTree>
      <p:nvGrpSpPr>
        <p:cNvPr id="1" name=""/>
        <p:cNvGrpSpPr/>
        <p:nvPr/>
      </p:nvGrpSpPr>
      <p:grpSpPr>
        <a:xfrm>
          <a:off x="0" y="0"/>
          <a:ext cx="0" cy="0"/>
          <a:chOff x="0" y="0"/>
          <a:chExt cx="0" cy="0"/>
        </a:xfrm>
      </p:grpSpPr>
      <p:pic>
        <p:nvPicPr>
          <p:cNvPr id="6" name="Inhaltsplatzhalter 7"/>
          <p:cNvPicPr>
            <a:picLocks noChangeAspect="1"/>
          </p:cNvPicPr>
          <p:nvPr userDrawn="1"/>
        </p:nvPicPr>
        <p:blipFill rotWithShape="1">
          <a:blip r:embed="rId2"/>
          <a:srcRect l="24503" t="10299" r="15232" b="83337"/>
          <a:stretch/>
        </p:blipFill>
        <p:spPr>
          <a:xfrm>
            <a:off x="0" y="0"/>
            <a:ext cx="9173384" cy="1060287"/>
          </a:xfrm>
          <a:prstGeom prst="rect">
            <a:avLst/>
          </a:prstGeom>
        </p:spPr>
      </p:pic>
      <p:pic>
        <p:nvPicPr>
          <p:cNvPr id="11" name="Inhaltsplatzhalter 7"/>
          <p:cNvPicPr>
            <a:picLocks noChangeAspect="1"/>
          </p:cNvPicPr>
          <p:nvPr userDrawn="1"/>
        </p:nvPicPr>
        <p:blipFill rotWithShape="1">
          <a:blip r:embed="rId2"/>
          <a:srcRect l="24503" t="10299" r="15232" b="83337"/>
          <a:stretch/>
        </p:blipFill>
        <p:spPr>
          <a:xfrm>
            <a:off x="-14171" y="6541927"/>
            <a:ext cx="9173384" cy="328244"/>
          </a:xfrm>
          <a:prstGeom prst="rect">
            <a:avLst/>
          </a:prstGeom>
        </p:spPr>
      </p:pic>
      <p:sp>
        <p:nvSpPr>
          <p:cNvPr id="12" name="TextBox 4">
            <a:extLst>
              <a:ext uri="{FF2B5EF4-FFF2-40B4-BE49-F238E27FC236}">
                <a16:creationId xmlns:a16="http://schemas.microsoft.com/office/drawing/2014/main" id="{D7603042-2E5E-49EC-A746-13875C55A79E}"/>
              </a:ext>
            </a:extLst>
          </p:cNvPr>
          <p:cNvSpPr txBox="1"/>
          <p:nvPr userDrawn="1"/>
        </p:nvSpPr>
        <p:spPr>
          <a:xfrm>
            <a:off x="0" y="6525344"/>
            <a:ext cx="9143999"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err="1">
                <a:solidFill>
                  <a:schemeClr val="bg1"/>
                </a:solidFill>
                <a:latin typeface="Calibri"/>
              </a:rPr>
              <a:t>BaCuLit</a:t>
            </a:r>
            <a:r>
              <a:rPr lang="de-DE" sz="1600" b="1" dirty="0">
                <a:solidFill>
                  <a:schemeClr val="bg1"/>
                </a:solidFill>
                <a:latin typeface="Calibri"/>
              </a:rPr>
              <a:t> </a:t>
            </a:r>
            <a:r>
              <a:rPr lang="de-DE" sz="1200" b="1" dirty="0">
                <a:solidFill>
                  <a:schemeClr val="bg1"/>
                </a:solidFill>
                <a:latin typeface="Calibri"/>
              </a:rPr>
              <a:t>- </a:t>
            </a:r>
            <a:r>
              <a:rPr kumimoji="0" lang="de-DE" sz="1200" i="0" u="none" strike="noStrike" kern="1200" cap="none" spc="0" normalizeH="0" baseline="0" noProof="0" dirty="0">
                <a:ln>
                  <a:noFill/>
                </a:ln>
                <a:solidFill>
                  <a:schemeClr val="bg1"/>
                </a:solidFill>
                <a:effectLst/>
                <a:uLnTx/>
                <a:uFillTx/>
                <a:latin typeface="Calibri"/>
              </a:rPr>
              <a:t>Fortbildung</a:t>
            </a:r>
            <a:r>
              <a:rPr kumimoji="0" lang="de-DE" sz="1200" i="0" u="none" strike="noStrike" kern="1200" cap="none" spc="0" normalizeH="0" noProof="0" dirty="0">
                <a:ln>
                  <a:noFill/>
                </a:ln>
                <a:solidFill>
                  <a:schemeClr val="bg1"/>
                </a:solidFill>
                <a:effectLst/>
                <a:uLnTx/>
                <a:uFillTx/>
                <a:latin typeface="Calibri"/>
              </a:rPr>
              <a:t> </a:t>
            </a:r>
            <a:r>
              <a:rPr lang="de-DE" sz="1200" dirty="0">
                <a:solidFill>
                  <a:schemeClr val="bg1"/>
                </a:solidFill>
                <a:latin typeface="Calibri"/>
              </a:rPr>
              <a:t>für Lehrkräfte </a:t>
            </a:r>
            <a:r>
              <a:rPr kumimoji="0" lang="de-DE" sz="1200" i="0" u="none" strike="noStrike" kern="1200" cap="none" spc="0" normalizeH="0" noProof="0" dirty="0">
                <a:ln>
                  <a:noFill/>
                </a:ln>
                <a:solidFill>
                  <a:schemeClr val="bg1"/>
                </a:solidFill>
                <a:effectLst/>
                <a:uLnTx/>
                <a:uFillTx/>
                <a:latin typeface="Calibri"/>
              </a:rPr>
              <a:t>zur Vermittlung  fachbezogener Lese- und </a:t>
            </a:r>
            <a:r>
              <a:rPr kumimoji="0" lang="de-DE" sz="1200" i="0" u="none" strike="noStrike" kern="1200" cap="none" spc="0" normalizeH="0" noProof="0" dirty="0" err="1">
                <a:ln>
                  <a:noFill/>
                </a:ln>
                <a:solidFill>
                  <a:schemeClr val="bg1"/>
                </a:solidFill>
                <a:effectLst/>
                <a:uLnTx/>
                <a:uFillTx/>
                <a:latin typeface="Calibri"/>
              </a:rPr>
              <a:t>Schreibkompete</a:t>
            </a:r>
            <a:r>
              <a:rPr lang="de-DE" sz="1200" dirty="0" err="1">
                <a:solidFill>
                  <a:schemeClr val="bg1"/>
                </a:solidFill>
                <a:latin typeface="Calibri"/>
              </a:rPr>
              <a:t>nzen</a:t>
            </a:r>
            <a:endParaRPr kumimoji="0" lang="de-DE" sz="1200" i="0" u="none" strike="noStrike" kern="1200" cap="none" spc="0" normalizeH="0" baseline="0" noProof="0" dirty="0">
              <a:ln>
                <a:noFill/>
              </a:ln>
              <a:solidFill>
                <a:schemeClr val="bg1"/>
              </a:solidFill>
              <a:effectLst/>
              <a:uLnTx/>
              <a:uFillTx/>
              <a:latin typeface="Calibri"/>
            </a:endParaRPr>
          </a:p>
        </p:txBody>
      </p:sp>
      <p:pic>
        <p:nvPicPr>
          <p:cNvPr id="14" name="Grafik 13">
            <a:extLst>
              <a:ext uri="{FF2B5EF4-FFF2-40B4-BE49-F238E27FC236}">
                <a16:creationId xmlns:a16="http://schemas.microsoft.com/office/drawing/2014/main" id="{D6CDFC70-19B7-4CFA-B0A2-D83FCDAF811D}"/>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308304" y="1082267"/>
            <a:ext cx="1836000" cy="1836000"/>
          </a:xfrm>
          <a:prstGeom prst="rect">
            <a:avLst/>
          </a:prstGeom>
        </p:spPr>
      </p:pic>
      <p:sp>
        <p:nvSpPr>
          <p:cNvPr id="13" name="Textplatzhalter 14">
            <a:extLst>
              <a:ext uri="{FF2B5EF4-FFF2-40B4-BE49-F238E27FC236}">
                <a16:creationId xmlns:a16="http://schemas.microsoft.com/office/drawing/2014/main" id="{21A22438-095C-4858-8879-0689BD8237D3}"/>
              </a:ext>
            </a:extLst>
          </p:cNvPr>
          <p:cNvSpPr>
            <a:spLocks noGrp="1"/>
          </p:cNvSpPr>
          <p:nvPr>
            <p:ph type="body" sz="quarter" idx="13"/>
          </p:nvPr>
        </p:nvSpPr>
        <p:spPr>
          <a:xfrm>
            <a:off x="323528" y="1341438"/>
            <a:ext cx="6851827" cy="4319810"/>
          </a:xfrm>
        </p:spPr>
        <p:txBody>
          <a:bodyPr/>
          <a:lstStyle>
            <a:lvl1pPr marL="342900" indent="-342900">
              <a:buFontTx/>
              <a:buBlip>
                <a:blip r:embed="rId4"/>
              </a:buBlip>
              <a:defRPr/>
            </a:lvl1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pic>
        <p:nvPicPr>
          <p:cNvPr id="15" name="Grafik 6" descr="Creative Commons Lizenzvertrag">
            <a:extLst>
              <a:ext uri="{FF2B5EF4-FFF2-40B4-BE49-F238E27FC236}">
                <a16:creationId xmlns:a16="http://schemas.microsoft.com/office/drawing/2014/main" id="{A7B8408C-AD5A-4C5C-974D-4E80AC94773A}"/>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6287326" y="6196504"/>
            <a:ext cx="838200" cy="295275"/>
          </a:xfrm>
          <a:prstGeom prst="rect">
            <a:avLst/>
          </a:prstGeom>
          <a:noFill/>
          <a:extLst>
            <a:ext uri="{909E8E84-426E-40DD-AFC4-6F175D3DCCD1}">
              <a14:hiddenFill xmlns:a14="http://schemas.microsoft.com/office/drawing/2010/main">
                <a:solidFill>
                  <a:srgbClr val="FFFFFF"/>
                </a:solidFill>
              </a14:hiddenFill>
            </a:ext>
          </a:extLst>
        </p:spPr>
      </p:pic>
      <p:sp>
        <p:nvSpPr>
          <p:cNvPr id="16" name="Rectangle 12">
            <a:extLst>
              <a:ext uri="{FF2B5EF4-FFF2-40B4-BE49-F238E27FC236}">
                <a16:creationId xmlns:a16="http://schemas.microsoft.com/office/drawing/2014/main" id="{46960414-6B28-4829-B88C-C87FDB2771FB}"/>
              </a:ext>
            </a:extLst>
          </p:cNvPr>
          <p:cNvSpPr>
            <a:spLocks noChangeArrowheads="1"/>
          </p:cNvSpPr>
          <p:nvPr userDrawn="1"/>
        </p:nvSpPr>
        <p:spPr bwMode="auto">
          <a:xfrm>
            <a:off x="7092280" y="6144087"/>
            <a:ext cx="12596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2000" b="0" i="0" u="none" strike="noStrike" cap="none" normalizeH="0" baseline="0" dirty="0">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de-DE" altLang="de-DE" sz="1600" b="0" i="0" u="none" strike="noStrike" cap="none" normalizeH="0" baseline="0" dirty="0" err="1">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BaCuLit</a:t>
            </a:r>
            <a:r>
              <a:rPr kumimoji="0" lang="de-DE" altLang="de-DE" sz="500" b="0" i="0" u="none" strike="noStrike" cap="none" normalizeH="0" baseline="0" dirty="0">
                <a:ln>
                  <a:noFill/>
                </a:ln>
                <a:solidFill>
                  <a:srgbClr val="3CD9E1"/>
                </a:solidFill>
                <a:effectLst/>
              </a:rPr>
              <a:t> </a:t>
            </a:r>
            <a:endParaRPr kumimoji="0" lang="de-DE" altLang="de-DE" sz="2000" b="0" i="0" u="none" strike="noStrike" cap="none" normalizeH="0" baseline="0" dirty="0">
              <a:ln>
                <a:noFill/>
              </a:ln>
              <a:solidFill>
                <a:srgbClr val="3CD9E1"/>
              </a:solidFill>
              <a:effectLst/>
              <a:latin typeface="Arial" panose="020B0604020202020204" pitchFamily="34" charset="0"/>
            </a:endParaRPr>
          </a:p>
        </p:txBody>
      </p:sp>
      <p:sp>
        <p:nvSpPr>
          <p:cNvPr id="17" name="Titel 4">
            <a:extLst>
              <a:ext uri="{FF2B5EF4-FFF2-40B4-BE49-F238E27FC236}">
                <a16:creationId xmlns:a16="http://schemas.microsoft.com/office/drawing/2014/main" id="{C4AD15E9-F32B-452C-B86B-2B59746F666F}"/>
              </a:ext>
            </a:extLst>
          </p:cNvPr>
          <p:cNvSpPr>
            <a:spLocks noGrp="1"/>
          </p:cNvSpPr>
          <p:nvPr>
            <p:ph type="title"/>
          </p:nvPr>
        </p:nvSpPr>
        <p:spPr>
          <a:xfrm>
            <a:off x="323528" y="10990"/>
            <a:ext cx="7926184" cy="1060287"/>
          </a:xfrm>
        </p:spPr>
        <p:txBody>
          <a:bodyPr>
            <a:normAutofit/>
          </a:bodyPr>
          <a:lstStyle>
            <a:lvl1pPr algn="l">
              <a:defRPr sz="3200">
                <a:solidFill>
                  <a:schemeClr val="bg1"/>
                </a:solidFill>
              </a:defRPr>
            </a:lvl1pPr>
          </a:lstStyle>
          <a:p>
            <a:r>
              <a:rPr lang="de-DE" dirty="0"/>
              <a:t>Mastertitelformat bearbeiten</a:t>
            </a:r>
          </a:p>
        </p:txBody>
      </p:sp>
      <p:pic>
        <p:nvPicPr>
          <p:cNvPr id="18" name="Grafik 17">
            <a:extLst>
              <a:ext uri="{FF2B5EF4-FFF2-40B4-BE49-F238E27FC236}">
                <a16:creationId xmlns:a16="http://schemas.microsoft.com/office/drawing/2014/main" id="{DDC21F11-B9F2-4D2E-A2BC-70797FE801B8}"/>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172400" y="5733256"/>
            <a:ext cx="735135" cy="732966"/>
          </a:xfrm>
          <a:prstGeom prst="rect">
            <a:avLst/>
          </a:prstGeom>
        </p:spPr>
      </p:pic>
      <p:sp>
        <p:nvSpPr>
          <p:cNvPr id="19" name="Foliennummernplatzhalter 3">
            <a:extLst>
              <a:ext uri="{FF2B5EF4-FFF2-40B4-BE49-F238E27FC236}">
                <a16:creationId xmlns:a16="http://schemas.microsoft.com/office/drawing/2014/main" id="{E8A29F57-0457-49F3-AF0E-20172F077730}"/>
              </a:ext>
            </a:extLst>
          </p:cNvPr>
          <p:cNvSpPr txBox="1">
            <a:spLocks/>
          </p:cNvSpPr>
          <p:nvPr userDrawn="1"/>
        </p:nvSpPr>
        <p:spPr>
          <a:xfrm>
            <a:off x="8172400" y="5945147"/>
            <a:ext cx="735134"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3716C5D-123D-4EDE-A4A5-85ED365A388D}" type="slidenum">
              <a:rPr lang="de-DE" sz="1600" smtClean="0"/>
              <a:pPr algn="ctr"/>
              <a:t>‹Nr.›</a:t>
            </a:fld>
            <a:endParaRPr lang="de-DE" sz="1600" dirty="0"/>
          </a:p>
        </p:txBody>
      </p:sp>
    </p:spTree>
    <p:extLst>
      <p:ext uri="{BB962C8B-B14F-4D97-AF65-F5344CB8AC3E}">
        <p14:creationId xmlns:p14="http://schemas.microsoft.com/office/powerpoint/2010/main" val="35250514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Hinweis">
    <p:spTree>
      <p:nvGrpSpPr>
        <p:cNvPr id="1" name=""/>
        <p:cNvGrpSpPr/>
        <p:nvPr/>
      </p:nvGrpSpPr>
      <p:grpSpPr>
        <a:xfrm>
          <a:off x="0" y="0"/>
          <a:ext cx="0" cy="0"/>
          <a:chOff x="0" y="0"/>
          <a:chExt cx="0" cy="0"/>
        </a:xfrm>
      </p:grpSpPr>
      <p:pic>
        <p:nvPicPr>
          <p:cNvPr id="6" name="Inhaltsplatzhalter 7"/>
          <p:cNvPicPr>
            <a:picLocks noChangeAspect="1"/>
          </p:cNvPicPr>
          <p:nvPr userDrawn="1"/>
        </p:nvPicPr>
        <p:blipFill rotWithShape="1">
          <a:blip r:embed="rId2"/>
          <a:srcRect l="24503" t="10299" r="15232" b="83337"/>
          <a:stretch/>
        </p:blipFill>
        <p:spPr>
          <a:xfrm>
            <a:off x="0" y="0"/>
            <a:ext cx="9173384" cy="1060287"/>
          </a:xfrm>
          <a:prstGeom prst="rect">
            <a:avLst/>
          </a:prstGeom>
        </p:spPr>
      </p:pic>
      <p:pic>
        <p:nvPicPr>
          <p:cNvPr id="11" name="Inhaltsplatzhalter 7"/>
          <p:cNvPicPr>
            <a:picLocks noChangeAspect="1"/>
          </p:cNvPicPr>
          <p:nvPr userDrawn="1"/>
        </p:nvPicPr>
        <p:blipFill rotWithShape="1">
          <a:blip r:embed="rId2"/>
          <a:srcRect l="24503" t="10299" r="15232" b="83337"/>
          <a:stretch/>
        </p:blipFill>
        <p:spPr>
          <a:xfrm>
            <a:off x="-14171" y="6541927"/>
            <a:ext cx="9173384" cy="328244"/>
          </a:xfrm>
          <a:prstGeom prst="rect">
            <a:avLst/>
          </a:prstGeom>
        </p:spPr>
      </p:pic>
      <p:sp>
        <p:nvSpPr>
          <p:cNvPr id="12" name="TextBox 4">
            <a:extLst>
              <a:ext uri="{FF2B5EF4-FFF2-40B4-BE49-F238E27FC236}">
                <a16:creationId xmlns:a16="http://schemas.microsoft.com/office/drawing/2014/main" id="{D7603042-2E5E-49EC-A746-13875C55A79E}"/>
              </a:ext>
            </a:extLst>
          </p:cNvPr>
          <p:cNvSpPr txBox="1"/>
          <p:nvPr userDrawn="1"/>
        </p:nvSpPr>
        <p:spPr>
          <a:xfrm>
            <a:off x="0" y="6525344"/>
            <a:ext cx="9143999"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err="1">
                <a:solidFill>
                  <a:schemeClr val="bg1"/>
                </a:solidFill>
                <a:latin typeface="Calibri"/>
              </a:rPr>
              <a:t>BaCuLit</a:t>
            </a:r>
            <a:r>
              <a:rPr lang="de-DE" sz="1600" b="1" dirty="0">
                <a:solidFill>
                  <a:schemeClr val="bg1"/>
                </a:solidFill>
                <a:latin typeface="Calibri"/>
              </a:rPr>
              <a:t> </a:t>
            </a:r>
            <a:r>
              <a:rPr lang="de-DE" sz="1200" b="1" dirty="0">
                <a:solidFill>
                  <a:schemeClr val="bg1"/>
                </a:solidFill>
                <a:latin typeface="Calibri"/>
              </a:rPr>
              <a:t>- </a:t>
            </a:r>
            <a:r>
              <a:rPr kumimoji="0" lang="de-DE" sz="1200" i="0" u="none" strike="noStrike" kern="1200" cap="none" spc="0" normalizeH="0" baseline="0" noProof="0" dirty="0">
                <a:ln>
                  <a:noFill/>
                </a:ln>
                <a:solidFill>
                  <a:schemeClr val="bg1"/>
                </a:solidFill>
                <a:effectLst/>
                <a:uLnTx/>
                <a:uFillTx/>
                <a:latin typeface="Calibri"/>
              </a:rPr>
              <a:t>Fortbildung</a:t>
            </a:r>
            <a:r>
              <a:rPr kumimoji="0" lang="de-DE" sz="1200" i="0" u="none" strike="noStrike" kern="1200" cap="none" spc="0" normalizeH="0" noProof="0" dirty="0">
                <a:ln>
                  <a:noFill/>
                </a:ln>
                <a:solidFill>
                  <a:schemeClr val="bg1"/>
                </a:solidFill>
                <a:effectLst/>
                <a:uLnTx/>
                <a:uFillTx/>
                <a:latin typeface="Calibri"/>
              </a:rPr>
              <a:t> </a:t>
            </a:r>
            <a:r>
              <a:rPr lang="de-DE" sz="1200" dirty="0">
                <a:solidFill>
                  <a:schemeClr val="bg1"/>
                </a:solidFill>
                <a:latin typeface="Calibri"/>
              </a:rPr>
              <a:t>für Lehrkräfte </a:t>
            </a:r>
            <a:r>
              <a:rPr kumimoji="0" lang="de-DE" sz="1200" i="0" u="none" strike="noStrike" kern="1200" cap="none" spc="0" normalizeH="0" noProof="0" dirty="0">
                <a:ln>
                  <a:noFill/>
                </a:ln>
                <a:solidFill>
                  <a:schemeClr val="bg1"/>
                </a:solidFill>
                <a:effectLst/>
                <a:uLnTx/>
                <a:uFillTx/>
                <a:latin typeface="Calibri"/>
              </a:rPr>
              <a:t>zur Vermittlung  fachbezogener Lese- und </a:t>
            </a:r>
            <a:r>
              <a:rPr kumimoji="0" lang="de-DE" sz="1200" i="0" u="none" strike="noStrike" kern="1200" cap="none" spc="0" normalizeH="0" noProof="0" dirty="0" err="1">
                <a:ln>
                  <a:noFill/>
                </a:ln>
                <a:solidFill>
                  <a:schemeClr val="bg1"/>
                </a:solidFill>
                <a:effectLst/>
                <a:uLnTx/>
                <a:uFillTx/>
                <a:latin typeface="Calibri"/>
              </a:rPr>
              <a:t>Schreibkompete</a:t>
            </a:r>
            <a:r>
              <a:rPr lang="de-DE" sz="1200" dirty="0" err="1">
                <a:solidFill>
                  <a:schemeClr val="bg1"/>
                </a:solidFill>
                <a:latin typeface="Calibri"/>
              </a:rPr>
              <a:t>nzen</a:t>
            </a:r>
            <a:endParaRPr kumimoji="0" lang="de-DE" sz="1200" i="0" u="none" strike="noStrike" kern="1200" cap="none" spc="0" normalizeH="0" baseline="0" noProof="0" dirty="0">
              <a:ln>
                <a:noFill/>
              </a:ln>
              <a:solidFill>
                <a:schemeClr val="bg1"/>
              </a:solidFill>
              <a:effectLst/>
              <a:uLnTx/>
              <a:uFillTx/>
              <a:latin typeface="Calibri"/>
            </a:endParaRPr>
          </a:p>
        </p:txBody>
      </p:sp>
      <p:pic>
        <p:nvPicPr>
          <p:cNvPr id="8" name="Grafik 7">
            <a:extLst>
              <a:ext uri="{FF2B5EF4-FFF2-40B4-BE49-F238E27FC236}">
                <a16:creationId xmlns:a16="http://schemas.microsoft.com/office/drawing/2014/main" id="{EE6EB5C9-0708-44D5-A2C3-2AB42792AD4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272728" y="1071907"/>
            <a:ext cx="1836000" cy="1836000"/>
          </a:xfrm>
          <a:prstGeom prst="rect">
            <a:avLst/>
          </a:prstGeom>
        </p:spPr>
      </p:pic>
      <p:sp>
        <p:nvSpPr>
          <p:cNvPr id="13" name="Textplatzhalter 14">
            <a:extLst>
              <a:ext uri="{FF2B5EF4-FFF2-40B4-BE49-F238E27FC236}">
                <a16:creationId xmlns:a16="http://schemas.microsoft.com/office/drawing/2014/main" id="{CDA6299B-89D9-4805-907D-E32EF8B0FA4D}"/>
              </a:ext>
            </a:extLst>
          </p:cNvPr>
          <p:cNvSpPr>
            <a:spLocks noGrp="1"/>
          </p:cNvSpPr>
          <p:nvPr>
            <p:ph type="body" sz="quarter" idx="13"/>
          </p:nvPr>
        </p:nvSpPr>
        <p:spPr>
          <a:xfrm>
            <a:off x="323528" y="1341438"/>
            <a:ext cx="6851827" cy="4319810"/>
          </a:xfrm>
        </p:spPr>
        <p:txBody>
          <a:bodyPr/>
          <a:lstStyle>
            <a:lvl1pPr marL="342900" indent="-342900">
              <a:buFontTx/>
              <a:buBlip>
                <a:blip r:embed="rId4"/>
              </a:buBlip>
              <a:defRPr/>
            </a:lvl1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pic>
        <p:nvPicPr>
          <p:cNvPr id="14" name="Grafik 6" descr="Creative Commons Lizenzvertrag">
            <a:extLst>
              <a:ext uri="{FF2B5EF4-FFF2-40B4-BE49-F238E27FC236}">
                <a16:creationId xmlns:a16="http://schemas.microsoft.com/office/drawing/2014/main" id="{3A6C2456-52F5-4AC8-AA86-B20896E4B1CE}"/>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6287326" y="6196504"/>
            <a:ext cx="838200" cy="295275"/>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2">
            <a:extLst>
              <a:ext uri="{FF2B5EF4-FFF2-40B4-BE49-F238E27FC236}">
                <a16:creationId xmlns:a16="http://schemas.microsoft.com/office/drawing/2014/main" id="{0D87EB89-7415-4011-A532-2C05377BF8D5}"/>
              </a:ext>
            </a:extLst>
          </p:cNvPr>
          <p:cNvSpPr>
            <a:spLocks noChangeArrowheads="1"/>
          </p:cNvSpPr>
          <p:nvPr userDrawn="1"/>
        </p:nvSpPr>
        <p:spPr bwMode="auto">
          <a:xfrm>
            <a:off x="7092280" y="6144087"/>
            <a:ext cx="12596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2000" b="0" i="0" u="none" strike="noStrike" cap="none" normalizeH="0" baseline="0" dirty="0">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de-DE" altLang="de-DE" sz="1600" b="0" i="0" u="none" strike="noStrike" cap="none" normalizeH="0" baseline="0" dirty="0" err="1">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BaCuLit</a:t>
            </a:r>
            <a:r>
              <a:rPr kumimoji="0" lang="de-DE" altLang="de-DE" sz="500" b="0" i="0" u="none" strike="noStrike" cap="none" normalizeH="0" baseline="0" dirty="0">
                <a:ln>
                  <a:noFill/>
                </a:ln>
                <a:solidFill>
                  <a:srgbClr val="3CD9E1"/>
                </a:solidFill>
                <a:effectLst/>
              </a:rPr>
              <a:t> </a:t>
            </a:r>
            <a:endParaRPr kumimoji="0" lang="de-DE" altLang="de-DE" sz="2000" b="0" i="0" u="none" strike="noStrike" cap="none" normalizeH="0" baseline="0" dirty="0">
              <a:ln>
                <a:noFill/>
              </a:ln>
              <a:solidFill>
                <a:srgbClr val="3CD9E1"/>
              </a:solidFill>
              <a:effectLst/>
              <a:latin typeface="Arial" panose="020B0604020202020204" pitchFamily="34" charset="0"/>
            </a:endParaRPr>
          </a:p>
        </p:txBody>
      </p:sp>
      <p:sp>
        <p:nvSpPr>
          <p:cNvPr id="16" name="Titel 4">
            <a:extLst>
              <a:ext uri="{FF2B5EF4-FFF2-40B4-BE49-F238E27FC236}">
                <a16:creationId xmlns:a16="http://schemas.microsoft.com/office/drawing/2014/main" id="{6BDB3EEC-536C-462B-9F4D-6AD25B8DE8C4}"/>
              </a:ext>
            </a:extLst>
          </p:cNvPr>
          <p:cNvSpPr>
            <a:spLocks noGrp="1"/>
          </p:cNvSpPr>
          <p:nvPr>
            <p:ph type="title"/>
          </p:nvPr>
        </p:nvSpPr>
        <p:spPr>
          <a:xfrm>
            <a:off x="323528" y="10990"/>
            <a:ext cx="7926184" cy="1060287"/>
          </a:xfrm>
        </p:spPr>
        <p:txBody>
          <a:bodyPr>
            <a:normAutofit/>
          </a:bodyPr>
          <a:lstStyle>
            <a:lvl1pPr algn="l">
              <a:defRPr sz="3200">
                <a:solidFill>
                  <a:schemeClr val="bg1"/>
                </a:solidFill>
              </a:defRPr>
            </a:lvl1pPr>
          </a:lstStyle>
          <a:p>
            <a:r>
              <a:rPr lang="de-DE" dirty="0"/>
              <a:t>Mastertitelformat bearbeiten</a:t>
            </a:r>
          </a:p>
        </p:txBody>
      </p:sp>
      <p:pic>
        <p:nvPicPr>
          <p:cNvPr id="17" name="Grafik 16">
            <a:extLst>
              <a:ext uri="{FF2B5EF4-FFF2-40B4-BE49-F238E27FC236}">
                <a16:creationId xmlns:a16="http://schemas.microsoft.com/office/drawing/2014/main" id="{2896381F-F6C6-4D42-AF87-922F197A8B0E}"/>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172400" y="5733256"/>
            <a:ext cx="735135" cy="732966"/>
          </a:xfrm>
          <a:prstGeom prst="rect">
            <a:avLst/>
          </a:prstGeom>
        </p:spPr>
      </p:pic>
      <p:sp>
        <p:nvSpPr>
          <p:cNvPr id="18" name="Foliennummernplatzhalter 3">
            <a:extLst>
              <a:ext uri="{FF2B5EF4-FFF2-40B4-BE49-F238E27FC236}">
                <a16:creationId xmlns:a16="http://schemas.microsoft.com/office/drawing/2014/main" id="{B638A8A5-F117-4746-898E-175420F451A1}"/>
              </a:ext>
            </a:extLst>
          </p:cNvPr>
          <p:cNvSpPr txBox="1">
            <a:spLocks/>
          </p:cNvSpPr>
          <p:nvPr userDrawn="1"/>
        </p:nvSpPr>
        <p:spPr>
          <a:xfrm>
            <a:off x="8172400" y="5945147"/>
            <a:ext cx="735134"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3716C5D-123D-4EDE-A4A5-85ED365A388D}" type="slidenum">
              <a:rPr lang="de-DE" sz="1600" smtClean="0"/>
              <a:pPr algn="ctr"/>
              <a:t>‹Nr.›</a:t>
            </a:fld>
            <a:endParaRPr lang="de-DE" sz="1600" dirty="0"/>
          </a:p>
        </p:txBody>
      </p:sp>
    </p:spTree>
    <p:extLst>
      <p:ext uri="{BB962C8B-B14F-4D97-AF65-F5344CB8AC3E}">
        <p14:creationId xmlns:p14="http://schemas.microsoft.com/office/powerpoint/2010/main" val="6178714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nternet-Links">
    <p:spTree>
      <p:nvGrpSpPr>
        <p:cNvPr id="1" name=""/>
        <p:cNvGrpSpPr/>
        <p:nvPr/>
      </p:nvGrpSpPr>
      <p:grpSpPr>
        <a:xfrm>
          <a:off x="0" y="0"/>
          <a:ext cx="0" cy="0"/>
          <a:chOff x="0" y="0"/>
          <a:chExt cx="0" cy="0"/>
        </a:xfrm>
      </p:grpSpPr>
      <p:pic>
        <p:nvPicPr>
          <p:cNvPr id="6" name="Inhaltsplatzhalter 7"/>
          <p:cNvPicPr>
            <a:picLocks noChangeAspect="1"/>
          </p:cNvPicPr>
          <p:nvPr userDrawn="1"/>
        </p:nvPicPr>
        <p:blipFill rotWithShape="1">
          <a:blip r:embed="rId2"/>
          <a:srcRect l="24503" t="10299" r="15232" b="83337"/>
          <a:stretch/>
        </p:blipFill>
        <p:spPr>
          <a:xfrm>
            <a:off x="0" y="0"/>
            <a:ext cx="9173384" cy="1060287"/>
          </a:xfrm>
          <a:prstGeom prst="rect">
            <a:avLst/>
          </a:prstGeom>
        </p:spPr>
      </p:pic>
      <p:pic>
        <p:nvPicPr>
          <p:cNvPr id="11" name="Inhaltsplatzhalter 7"/>
          <p:cNvPicPr>
            <a:picLocks noChangeAspect="1"/>
          </p:cNvPicPr>
          <p:nvPr userDrawn="1"/>
        </p:nvPicPr>
        <p:blipFill rotWithShape="1">
          <a:blip r:embed="rId2"/>
          <a:srcRect l="24503" t="10299" r="15232" b="83337"/>
          <a:stretch/>
        </p:blipFill>
        <p:spPr>
          <a:xfrm>
            <a:off x="-14171" y="6541927"/>
            <a:ext cx="9173384" cy="328244"/>
          </a:xfrm>
          <a:prstGeom prst="rect">
            <a:avLst/>
          </a:prstGeom>
        </p:spPr>
      </p:pic>
      <p:sp>
        <p:nvSpPr>
          <p:cNvPr id="12" name="TextBox 4">
            <a:extLst>
              <a:ext uri="{FF2B5EF4-FFF2-40B4-BE49-F238E27FC236}">
                <a16:creationId xmlns:a16="http://schemas.microsoft.com/office/drawing/2014/main" id="{D7603042-2E5E-49EC-A746-13875C55A79E}"/>
              </a:ext>
            </a:extLst>
          </p:cNvPr>
          <p:cNvSpPr txBox="1"/>
          <p:nvPr userDrawn="1"/>
        </p:nvSpPr>
        <p:spPr>
          <a:xfrm>
            <a:off x="0" y="6525344"/>
            <a:ext cx="9143999"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err="1">
                <a:solidFill>
                  <a:schemeClr val="bg1"/>
                </a:solidFill>
                <a:latin typeface="Calibri"/>
              </a:rPr>
              <a:t>BaCuLit</a:t>
            </a:r>
            <a:r>
              <a:rPr lang="de-DE" sz="1600" b="1" dirty="0">
                <a:solidFill>
                  <a:schemeClr val="bg1"/>
                </a:solidFill>
                <a:latin typeface="Calibri"/>
              </a:rPr>
              <a:t> </a:t>
            </a:r>
            <a:r>
              <a:rPr lang="de-DE" sz="1200" b="1" dirty="0">
                <a:solidFill>
                  <a:schemeClr val="bg1"/>
                </a:solidFill>
                <a:latin typeface="Calibri"/>
              </a:rPr>
              <a:t>- </a:t>
            </a:r>
            <a:r>
              <a:rPr kumimoji="0" lang="de-DE" sz="1200" i="0" u="none" strike="noStrike" kern="1200" cap="none" spc="0" normalizeH="0" baseline="0" noProof="0" dirty="0">
                <a:ln>
                  <a:noFill/>
                </a:ln>
                <a:solidFill>
                  <a:schemeClr val="bg1"/>
                </a:solidFill>
                <a:effectLst/>
                <a:uLnTx/>
                <a:uFillTx/>
                <a:latin typeface="Calibri"/>
              </a:rPr>
              <a:t>Fortbildung</a:t>
            </a:r>
            <a:r>
              <a:rPr kumimoji="0" lang="de-DE" sz="1200" i="0" u="none" strike="noStrike" kern="1200" cap="none" spc="0" normalizeH="0" noProof="0" dirty="0">
                <a:ln>
                  <a:noFill/>
                </a:ln>
                <a:solidFill>
                  <a:schemeClr val="bg1"/>
                </a:solidFill>
                <a:effectLst/>
                <a:uLnTx/>
                <a:uFillTx/>
                <a:latin typeface="Calibri"/>
              </a:rPr>
              <a:t> </a:t>
            </a:r>
            <a:r>
              <a:rPr lang="de-DE" sz="1200" dirty="0">
                <a:solidFill>
                  <a:schemeClr val="bg1"/>
                </a:solidFill>
                <a:latin typeface="Calibri"/>
              </a:rPr>
              <a:t>für Lehrkräfte </a:t>
            </a:r>
            <a:r>
              <a:rPr kumimoji="0" lang="de-DE" sz="1200" i="0" u="none" strike="noStrike" kern="1200" cap="none" spc="0" normalizeH="0" noProof="0" dirty="0">
                <a:ln>
                  <a:noFill/>
                </a:ln>
                <a:solidFill>
                  <a:schemeClr val="bg1"/>
                </a:solidFill>
                <a:effectLst/>
                <a:uLnTx/>
                <a:uFillTx/>
                <a:latin typeface="Calibri"/>
              </a:rPr>
              <a:t>zur Vermittlung  fachbezogener Lese- und </a:t>
            </a:r>
            <a:r>
              <a:rPr kumimoji="0" lang="de-DE" sz="1200" i="0" u="none" strike="noStrike" kern="1200" cap="none" spc="0" normalizeH="0" noProof="0" dirty="0" err="1">
                <a:ln>
                  <a:noFill/>
                </a:ln>
                <a:solidFill>
                  <a:schemeClr val="bg1"/>
                </a:solidFill>
                <a:effectLst/>
                <a:uLnTx/>
                <a:uFillTx/>
                <a:latin typeface="Calibri"/>
              </a:rPr>
              <a:t>Schreibkompete</a:t>
            </a:r>
            <a:r>
              <a:rPr lang="de-DE" sz="1200" dirty="0" err="1">
                <a:solidFill>
                  <a:schemeClr val="bg1"/>
                </a:solidFill>
                <a:latin typeface="Calibri"/>
              </a:rPr>
              <a:t>nzen</a:t>
            </a:r>
            <a:endParaRPr kumimoji="0" lang="de-DE" sz="1200" i="0" u="none" strike="noStrike" kern="1200" cap="none" spc="0" normalizeH="0" baseline="0" noProof="0" dirty="0">
              <a:ln>
                <a:noFill/>
              </a:ln>
              <a:solidFill>
                <a:schemeClr val="bg1"/>
              </a:solidFill>
              <a:effectLst/>
              <a:uLnTx/>
              <a:uFillTx/>
              <a:latin typeface="Calibri"/>
            </a:endParaRPr>
          </a:p>
        </p:txBody>
      </p:sp>
      <p:pic>
        <p:nvPicPr>
          <p:cNvPr id="9" name="Grafik 8">
            <a:extLst>
              <a:ext uri="{FF2B5EF4-FFF2-40B4-BE49-F238E27FC236}">
                <a16:creationId xmlns:a16="http://schemas.microsoft.com/office/drawing/2014/main" id="{44597C96-7B23-4B84-B810-BF9F08C7D4D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344512" y="1087160"/>
            <a:ext cx="1836000" cy="1836000"/>
          </a:xfrm>
          <a:prstGeom prst="rect">
            <a:avLst/>
          </a:prstGeom>
        </p:spPr>
      </p:pic>
      <p:sp>
        <p:nvSpPr>
          <p:cNvPr id="13" name="Textplatzhalter 14">
            <a:extLst>
              <a:ext uri="{FF2B5EF4-FFF2-40B4-BE49-F238E27FC236}">
                <a16:creationId xmlns:a16="http://schemas.microsoft.com/office/drawing/2014/main" id="{4FA1809B-6AE2-4AFE-98EF-1498568080A6}"/>
              </a:ext>
            </a:extLst>
          </p:cNvPr>
          <p:cNvSpPr>
            <a:spLocks noGrp="1"/>
          </p:cNvSpPr>
          <p:nvPr>
            <p:ph type="body" sz="quarter" idx="13"/>
          </p:nvPr>
        </p:nvSpPr>
        <p:spPr>
          <a:xfrm>
            <a:off x="323528" y="1341438"/>
            <a:ext cx="6851827" cy="4319810"/>
          </a:xfrm>
        </p:spPr>
        <p:txBody>
          <a:bodyPr/>
          <a:lstStyle>
            <a:lvl1pPr marL="342900" indent="-342900">
              <a:buFontTx/>
              <a:buBlip>
                <a:blip r:embed="rId4"/>
              </a:buBlip>
              <a:defRPr/>
            </a:lvl1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pic>
        <p:nvPicPr>
          <p:cNvPr id="14" name="Grafik 6" descr="Creative Commons Lizenzvertrag">
            <a:extLst>
              <a:ext uri="{FF2B5EF4-FFF2-40B4-BE49-F238E27FC236}">
                <a16:creationId xmlns:a16="http://schemas.microsoft.com/office/drawing/2014/main" id="{9840D880-A173-4306-9E4E-159D87CF4DCA}"/>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6287326" y="6196504"/>
            <a:ext cx="838200" cy="295275"/>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2">
            <a:extLst>
              <a:ext uri="{FF2B5EF4-FFF2-40B4-BE49-F238E27FC236}">
                <a16:creationId xmlns:a16="http://schemas.microsoft.com/office/drawing/2014/main" id="{C7C042CA-074F-4CCE-8A56-98C64CE33A36}"/>
              </a:ext>
            </a:extLst>
          </p:cNvPr>
          <p:cNvSpPr>
            <a:spLocks noChangeArrowheads="1"/>
          </p:cNvSpPr>
          <p:nvPr userDrawn="1"/>
        </p:nvSpPr>
        <p:spPr bwMode="auto">
          <a:xfrm>
            <a:off x="7092280" y="6144087"/>
            <a:ext cx="12596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2000" b="0" i="0" u="none" strike="noStrike" cap="none" normalizeH="0" baseline="0" dirty="0">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de-DE" altLang="de-DE" sz="1600" b="0" i="0" u="none" strike="noStrike" cap="none" normalizeH="0" baseline="0" dirty="0" err="1">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BaCuLit</a:t>
            </a:r>
            <a:r>
              <a:rPr kumimoji="0" lang="de-DE" altLang="de-DE" sz="500" b="0" i="0" u="none" strike="noStrike" cap="none" normalizeH="0" baseline="0" dirty="0">
                <a:ln>
                  <a:noFill/>
                </a:ln>
                <a:solidFill>
                  <a:srgbClr val="3CD9E1"/>
                </a:solidFill>
                <a:effectLst/>
              </a:rPr>
              <a:t> </a:t>
            </a:r>
            <a:endParaRPr kumimoji="0" lang="de-DE" altLang="de-DE" sz="2000" b="0" i="0" u="none" strike="noStrike" cap="none" normalizeH="0" baseline="0" dirty="0">
              <a:ln>
                <a:noFill/>
              </a:ln>
              <a:solidFill>
                <a:srgbClr val="3CD9E1"/>
              </a:solidFill>
              <a:effectLst/>
              <a:latin typeface="Arial" panose="020B0604020202020204" pitchFamily="34" charset="0"/>
            </a:endParaRPr>
          </a:p>
        </p:txBody>
      </p:sp>
      <p:sp>
        <p:nvSpPr>
          <p:cNvPr id="16" name="Titel 4">
            <a:extLst>
              <a:ext uri="{FF2B5EF4-FFF2-40B4-BE49-F238E27FC236}">
                <a16:creationId xmlns:a16="http://schemas.microsoft.com/office/drawing/2014/main" id="{EC64AD68-37BF-4675-9636-2A617C5984C2}"/>
              </a:ext>
            </a:extLst>
          </p:cNvPr>
          <p:cNvSpPr>
            <a:spLocks noGrp="1"/>
          </p:cNvSpPr>
          <p:nvPr>
            <p:ph type="title"/>
          </p:nvPr>
        </p:nvSpPr>
        <p:spPr>
          <a:xfrm>
            <a:off x="323528" y="10990"/>
            <a:ext cx="7926184" cy="1060287"/>
          </a:xfrm>
        </p:spPr>
        <p:txBody>
          <a:bodyPr>
            <a:normAutofit/>
          </a:bodyPr>
          <a:lstStyle>
            <a:lvl1pPr algn="l">
              <a:defRPr sz="3200">
                <a:solidFill>
                  <a:schemeClr val="bg1"/>
                </a:solidFill>
              </a:defRPr>
            </a:lvl1pPr>
          </a:lstStyle>
          <a:p>
            <a:r>
              <a:rPr lang="de-DE" dirty="0"/>
              <a:t>Mastertitelformat bearbeiten</a:t>
            </a:r>
          </a:p>
        </p:txBody>
      </p:sp>
      <p:pic>
        <p:nvPicPr>
          <p:cNvPr id="17" name="Grafik 16">
            <a:extLst>
              <a:ext uri="{FF2B5EF4-FFF2-40B4-BE49-F238E27FC236}">
                <a16:creationId xmlns:a16="http://schemas.microsoft.com/office/drawing/2014/main" id="{4066D2BA-5519-426E-8221-FF228DE02A36}"/>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172400" y="5733256"/>
            <a:ext cx="735135" cy="732966"/>
          </a:xfrm>
          <a:prstGeom prst="rect">
            <a:avLst/>
          </a:prstGeom>
        </p:spPr>
      </p:pic>
      <p:sp>
        <p:nvSpPr>
          <p:cNvPr id="18" name="Foliennummernplatzhalter 3">
            <a:extLst>
              <a:ext uri="{FF2B5EF4-FFF2-40B4-BE49-F238E27FC236}">
                <a16:creationId xmlns:a16="http://schemas.microsoft.com/office/drawing/2014/main" id="{60B6933E-C002-40F9-828F-BC2E28FC59FC}"/>
              </a:ext>
            </a:extLst>
          </p:cNvPr>
          <p:cNvSpPr txBox="1">
            <a:spLocks/>
          </p:cNvSpPr>
          <p:nvPr userDrawn="1"/>
        </p:nvSpPr>
        <p:spPr>
          <a:xfrm>
            <a:off x="8172400" y="5945147"/>
            <a:ext cx="735134"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3716C5D-123D-4EDE-A4A5-85ED365A388D}" type="slidenum">
              <a:rPr lang="de-DE" sz="1600" smtClean="0"/>
              <a:pPr algn="ctr"/>
              <a:t>‹Nr.›</a:t>
            </a:fld>
            <a:endParaRPr lang="de-DE" sz="1600" dirty="0"/>
          </a:p>
        </p:txBody>
      </p:sp>
    </p:spTree>
    <p:extLst>
      <p:ext uri="{BB962C8B-B14F-4D97-AF65-F5344CB8AC3E}">
        <p14:creationId xmlns:p14="http://schemas.microsoft.com/office/powerpoint/2010/main" val="31993881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Literaturtipps">
    <p:spTree>
      <p:nvGrpSpPr>
        <p:cNvPr id="1" name=""/>
        <p:cNvGrpSpPr/>
        <p:nvPr/>
      </p:nvGrpSpPr>
      <p:grpSpPr>
        <a:xfrm>
          <a:off x="0" y="0"/>
          <a:ext cx="0" cy="0"/>
          <a:chOff x="0" y="0"/>
          <a:chExt cx="0" cy="0"/>
        </a:xfrm>
      </p:grpSpPr>
      <p:pic>
        <p:nvPicPr>
          <p:cNvPr id="6" name="Inhaltsplatzhalter 7"/>
          <p:cNvPicPr>
            <a:picLocks noChangeAspect="1"/>
          </p:cNvPicPr>
          <p:nvPr userDrawn="1"/>
        </p:nvPicPr>
        <p:blipFill rotWithShape="1">
          <a:blip r:embed="rId2"/>
          <a:srcRect l="24503" t="10299" r="15232" b="83337"/>
          <a:stretch/>
        </p:blipFill>
        <p:spPr>
          <a:xfrm>
            <a:off x="0" y="0"/>
            <a:ext cx="9173384" cy="1060287"/>
          </a:xfrm>
          <a:prstGeom prst="rect">
            <a:avLst/>
          </a:prstGeom>
        </p:spPr>
      </p:pic>
      <p:pic>
        <p:nvPicPr>
          <p:cNvPr id="11" name="Inhaltsplatzhalter 7"/>
          <p:cNvPicPr>
            <a:picLocks noChangeAspect="1"/>
          </p:cNvPicPr>
          <p:nvPr userDrawn="1"/>
        </p:nvPicPr>
        <p:blipFill rotWithShape="1">
          <a:blip r:embed="rId2"/>
          <a:srcRect l="24503" t="10299" r="15232" b="83337"/>
          <a:stretch/>
        </p:blipFill>
        <p:spPr>
          <a:xfrm>
            <a:off x="-14171" y="6541927"/>
            <a:ext cx="9173384" cy="328244"/>
          </a:xfrm>
          <a:prstGeom prst="rect">
            <a:avLst/>
          </a:prstGeom>
        </p:spPr>
      </p:pic>
      <p:sp>
        <p:nvSpPr>
          <p:cNvPr id="12" name="TextBox 4">
            <a:extLst>
              <a:ext uri="{FF2B5EF4-FFF2-40B4-BE49-F238E27FC236}">
                <a16:creationId xmlns:a16="http://schemas.microsoft.com/office/drawing/2014/main" id="{D7603042-2E5E-49EC-A746-13875C55A79E}"/>
              </a:ext>
            </a:extLst>
          </p:cNvPr>
          <p:cNvSpPr txBox="1"/>
          <p:nvPr userDrawn="1"/>
        </p:nvSpPr>
        <p:spPr>
          <a:xfrm>
            <a:off x="0" y="6525344"/>
            <a:ext cx="9143999"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err="1">
                <a:solidFill>
                  <a:schemeClr val="bg1"/>
                </a:solidFill>
                <a:latin typeface="Calibri"/>
              </a:rPr>
              <a:t>BaCuLit</a:t>
            </a:r>
            <a:r>
              <a:rPr lang="de-DE" sz="1600" b="1" dirty="0">
                <a:solidFill>
                  <a:schemeClr val="bg1"/>
                </a:solidFill>
                <a:latin typeface="Calibri"/>
              </a:rPr>
              <a:t> </a:t>
            </a:r>
            <a:r>
              <a:rPr lang="de-DE" sz="1200" b="1" dirty="0">
                <a:solidFill>
                  <a:schemeClr val="bg1"/>
                </a:solidFill>
                <a:latin typeface="Calibri"/>
              </a:rPr>
              <a:t>- </a:t>
            </a:r>
            <a:r>
              <a:rPr kumimoji="0" lang="de-DE" sz="1200" i="0" u="none" strike="noStrike" kern="1200" cap="none" spc="0" normalizeH="0" baseline="0" noProof="0" dirty="0">
                <a:ln>
                  <a:noFill/>
                </a:ln>
                <a:solidFill>
                  <a:schemeClr val="bg1"/>
                </a:solidFill>
                <a:effectLst/>
                <a:uLnTx/>
                <a:uFillTx/>
                <a:latin typeface="Calibri"/>
              </a:rPr>
              <a:t>Fortbildung</a:t>
            </a:r>
            <a:r>
              <a:rPr kumimoji="0" lang="de-DE" sz="1200" i="0" u="none" strike="noStrike" kern="1200" cap="none" spc="0" normalizeH="0" noProof="0" dirty="0">
                <a:ln>
                  <a:noFill/>
                </a:ln>
                <a:solidFill>
                  <a:schemeClr val="bg1"/>
                </a:solidFill>
                <a:effectLst/>
                <a:uLnTx/>
                <a:uFillTx/>
                <a:latin typeface="Calibri"/>
              </a:rPr>
              <a:t> </a:t>
            </a:r>
            <a:r>
              <a:rPr lang="de-DE" sz="1200" dirty="0">
                <a:solidFill>
                  <a:schemeClr val="bg1"/>
                </a:solidFill>
                <a:latin typeface="Calibri"/>
              </a:rPr>
              <a:t>für Lehrkräfte </a:t>
            </a:r>
            <a:r>
              <a:rPr kumimoji="0" lang="de-DE" sz="1200" i="0" u="none" strike="noStrike" kern="1200" cap="none" spc="0" normalizeH="0" noProof="0" dirty="0">
                <a:ln>
                  <a:noFill/>
                </a:ln>
                <a:solidFill>
                  <a:schemeClr val="bg1"/>
                </a:solidFill>
                <a:effectLst/>
                <a:uLnTx/>
                <a:uFillTx/>
                <a:latin typeface="Calibri"/>
              </a:rPr>
              <a:t>zur Vermittlung  fachbezogener Lese- und </a:t>
            </a:r>
            <a:r>
              <a:rPr kumimoji="0" lang="de-DE" sz="1200" i="0" u="none" strike="noStrike" kern="1200" cap="none" spc="0" normalizeH="0" noProof="0" dirty="0" err="1">
                <a:ln>
                  <a:noFill/>
                </a:ln>
                <a:solidFill>
                  <a:schemeClr val="bg1"/>
                </a:solidFill>
                <a:effectLst/>
                <a:uLnTx/>
                <a:uFillTx/>
                <a:latin typeface="Calibri"/>
              </a:rPr>
              <a:t>Schreibkompete</a:t>
            </a:r>
            <a:r>
              <a:rPr lang="de-DE" sz="1200" dirty="0" err="1">
                <a:solidFill>
                  <a:schemeClr val="bg1"/>
                </a:solidFill>
                <a:latin typeface="Calibri"/>
              </a:rPr>
              <a:t>nzen</a:t>
            </a:r>
            <a:endParaRPr kumimoji="0" lang="de-DE" sz="1200" i="0" u="none" strike="noStrike" kern="1200" cap="none" spc="0" normalizeH="0" baseline="0" noProof="0" dirty="0">
              <a:ln>
                <a:noFill/>
              </a:ln>
              <a:solidFill>
                <a:schemeClr val="bg1"/>
              </a:solidFill>
              <a:effectLst/>
              <a:uLnTx/>
              <a:uFillTx/>
              <a:latin typeface="Calibri"/>
            </a:endParaRPr>
          </a:p>
        </p:txBody>
      </p:sp>
      <p:pic>
        <p:nvPicPr>
          <p:cNvPr id="9" name="Grafik 8" descr="Ein Bild, das Buch, Regal, drinnen enthält.&#10;&#10;Automatisch generierte Beschreibung">
            <a:extLst>
              <a:ext uri="{FF2B5EF4-FFF2-40B4-BE49-F238E27FC236}">
                <a16:creationId xmlns:a16="http://schemas.microsoft.com/office/drawing/2014/main" id="{49E62309-8C5C-4491-86BF-0F34AB7326C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323213" y="1057023"/>
            <a:ext cx="1836000" cy="1836000"/>
          </a:xfrm>
          <a:prstGeom prst="rect">
            <a:avLst/>
          </a:prstGeom>
        </p:spPr>
      </p:pic>
      <p:sp>
        <p:nvSpPr>
          <p:cNvPr id="13" name="Textplatzhalter 14">
            <a:extLst>
              <a:ext uri="{FF2B5EF4-FFF2-40B4-BE49-F238E27FC236}">
                <a16:creationId xmlns:a16="http://schemas.microsoft.com/office/drawing/2014/main" id="{62A3635D-CAEA-40C2-B2E2-247BB139D4A8}"/>
              </a:ext>
            </a:extLst>
          </p:cNvPr>
          <p:cNvSpPr>
            <a:spLocks noGrp="1"/>
          </p:cNvSpPr>
          <p:nvPr>
            <p:ph type="body" sz="quarter" idx="13"/>
          </p:nvPr>
        </p:nvSpPr>
        <p:spPr>
          <a:xfrm>
            <a:off x="323528" y="1341438"/>
            <a:ext cx="6851827" cy="4319810"/>
          </a:xfrm>
        </p:spPr>
        <p:txBody>
          <a:bodyPr/>
          <a:lstStyle>
            <a:lvl1pPr marL="342900" indent="-342900">
              <a:buFontTx/>
              <a:buBlip>
                <a:blip r:embed="rId4"/>
              </a:buBlip>
              <a:defRPr/>
            </a:lvl1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pic>
        <p:nvPicPr>
          <p:cNvPr id="14" name="Grafik 6" descr="Creative Commons Lizenzvertrag">
            <a:extLst>
              <a:ext uri="{FF2B5EF4-FFF2-40B4-BE49-F238E27FC236}">
                <a16:creationId xmlns:a16="http://schemas.microsoft.com/office/drawing/2014/main" id="{10453BE8-76F5-4DB3-94E4-DAFD993A5135}"/>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6287326" y="6196504"/>
            <a:ext cx="838200" cy="295275"/>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2">
            <a:extLst>
              <a:ext uri="{FF2B5EF4-FFF2-40B4-BE49-F238E27FC236}">
                <a16:creationId xmlns:a16="http://schemas.microsoft.com/office/drawing/2014/main" id="{B6188A4B-524B-4442-86B0-810E3E891614}"/>
              </a:ext>
            </a:extLst>
          </p:cNvPr>
          <p:cNvSpPr>
            <a:spLocks noChangeArrowheads="1"/>
          </p:cNvSpPr>
          <p:nvPr userDrawn="1"/>
        </p:nvSpPr>
        <p:spPr bwMode="auto">
          <a:xfrm>
            <a:off x="7092280" y="6144087"/>
            <a:ext cx="12596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2000" b="0" i="0" u="none" strike="noStrike" cap="none" normalizeH="0" baseline="0" dirty="0">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de-DE" altLang="de-DE" sz="1600" b="0" i="0" u="none" strike="noStrike" cap="none" normalizeH="0" baseline="0" dirty="0" err="1">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BaCuLit</a:t>
            </a:r>
            <a:r>
              <a:rPr kumimoji="0" lang="de-DE" altLang="de-DE" sz="500" b="0" i="0" u="none" strike="noStrike" cap="none" normalizeH="0" baseline="0" dirty="0">
                <a:ln>
                  <a:noFill/>
                </a:ln>
                <a:solidFill>
                  <a:srgbClr val="3CD9E1"/>
                </a:solidFill>
                <a:effectLst/>
              </a:rPr>
              <a:t> </a:t>
            </a:r>
            <a:endParaRPr kumimoji="0" lang="de-DE" altLang="de-DE" sz="2000" b="0" i="0" u="none" strike="noStrike" cap="none" normalizeH="0" baseline="0" dirty="0">
              <a:ln>
                <a:noFill/>
              </a:ln>
              <a:solidFill>
                <a:srgbClr val="3CD9E1"/>
              </a:solidFill>
              <a:effectLst/>
              <a:latin typeface="Arial" panose="020B0604020202020204" pitchFamily="34" charset="0"/>
            </a:endParaRPr>
          </a:p>
        </p:txBody>
      </p:sp>
      <p:sp>
        <p:nvSpPr>
          <p:cNvPr id="16" name="Titel 4">
            <a:extLst>
              <a:ext uri="{FF2B5EF4-FFF2-40B4-BE49-F238E27FC236}">
                <a16:creationId xmlns:a16="http://schemas.microsoft.com/office/drawing/2014/main" id="{1F559F8F-56EF-4C72-B434-64AFF9A1A57E}"/>
              </a:ext>
            </a:extLst>
          </p:cNvPr>
          <p:cNvSpPr>
            <a:spLocks noGrp="1"/>
          </p:cNvSpPr>
          <p:nvPr>
            <p:ph type="title"/>
          </p:nvPr>
        </p:nvSpPr>
        <p:spPr>
          <a:xfrm>
            <a:off x="323528" y="10990"/>
            <a:ext cx="7926184" cy="1060287"/>
          </a:xfrm>
        </p:spPr>
        <p:txBody>
          <a:bodyPr>
            <a:normAutofit/>
          </a:bodyPr>
          <a:lstStyle>
            <a:lvl1pPr algn="l">
              <a:defRPr sz="3200">
                <a:solidFill>
                  <a:schemeClr val="bg1"/>
                </a:solidFill>
              </a:defRPr>
            </a:lvl1pPr>
          </a:lstStyle>
          <a:p>
            <a:r>
              <a:rPr lang="de-DE" dirty="0"/>
              <a:t>Mastertitelformat bearbeiten</a:t>
            </a:r>
          </a:p>
        </p:txBody>
      </p:sp>
      <p:pic>
        <p:nvPicPr>
          <p:cNvPr id="17" name="Grafik 16">
            <a:extLst>
              <a:ext uri="{FF2B5EF4-FFF2-40B4-BE49-F238E27FC236}">
                <a16:creationId xmlns:a16="http://schemas.microsoft.com/office/drawing/2014/main" id="{7BE69D21-C693-4B0E-8804-A28C38F0B529}"/>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172400" y="5733256"/>
            <a:ext cx="735135" cy="732966"/>
          </a:xfrm>
          <a:prstGeom prst="rect">
            <a:avLst/>
          </a:prstGeom>
        </p:spPr>
      </p:pic>
      <p:sp>
        <p:nvSpPr>
          <p:cNvPr id="18" name="Foliennummernplatzhalter 3">
            <a:extLst>
              <a:ext uri="{FF2B5EF4-FFF2-40B4-BE49-F238E27FC236}">
                <a16:creationId xmlns:a16="http://schemas.microsoft.com/office/drawing/2014/main" id="{1B825C18-C77C-434D-A2EF-E4625D128341}"/>
              </a:ext>
            </a:extLst>
          </p:cNvPr>
          <p:cNvSpPr txBox="1">
            <a:spLocks/>
          </p:cNvSpPr>
          <p:nvPr userDrawn="1"/>
        </p:nvSpPr>
        <p:spPr>
          <a:xfrm>
            <a:off x="8172400" y="5945147"/>
            <a:ext cx="735134"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3716C5D-123D-4EDE-A4A5-85ED365A388D}" type="slidenum">
              <a:rPr lang="de-DE" sz="1600" smtClean="0"/>
              <a:pPr algn="ctr"/>
              <a:t>‹Nr.›</a:t>
            </a:fld>
            <a:endParaRPr lang="de-DE" sz="1600" dirty="0"/>
          </a:p>
        </p:txBody>
      </p:sp>
    </p:spTree>
    <p:extLst>
      <p:ext uri="{BB962C8B-B14F-4D97-AF65-F5344CB8AC3E}">
        <p14:creationId xmlns:p14="http://schemas.microsoft.com/office/powerpoint/2010/main" val="25043933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ause">
    <p:spTree>
      <p:nvGrpSpPr>
        <p:cNvPr id="1" name=""/>
        <p:cNvGrpSpPr/>
        <p:nvPr/>
      </p:nvGrpSpPr>
      <p:grpSpPr>
        <a:xfrm>
          <a:off x="0" y="0"/>
          <a:ext cx="0" cy="0"/>
          <a:chOff x="0" y="0"/>
          <a:chExt cx="0" cy="0"/>
        </a:xfrm>
      </p:grpSpPr>
      <p:pic>
        <p:nvPicPr>
          <p:cNvPr id="6" name="Inhaltsplatzhalter 7"/>
          <p:cNvPicPr>
            <a:picLocks noChangeAspect="1"/>
          </p:cNvPicPr>
          <p:nvPr userDrawn="1"/>
        </p:nvPicPr>
        <p:blipFill rotWithShape="1">
          <a:blip r:embed="rId2"/>
          <a:srcRect l="24503" t="10299" r="15232" b="83337"/>
          <a:stretch/>
        </p:blipFill>
        <p:spPr>
          <a:xfrm>
            <a:off x="0" y="0"/>
            <a:ext cx="9173384" cy="1060287"/>
          </a:xfrm>
          <a:prstGeom prst="rect">
            <a:avLst/>
          </a:prstGeom>
        </p:spPr>
      </p:pic>
      <p:pic>
        <p:nvPicPr>
          <p:cNvPr id="11" name="Inhaltsplatzhalter 7"/>
          <p:cNvPicPr>
            <a:picLocks noChangeAspect="1"/>
          </p:cNvPicPr>
          <p:nvPr userDrawn="1"/>
        </p:nvPicPr>
        <p:blipFill rotWithShape="1">
          <a:blip r:embed="rId2"/>
          <a:srcRect l="24503" t="10299" r="15232" b="83337"/>
          <a:stretch/>
        </p:blipFill>
        <p:spPr>
          <a:xfrm>
            <a:off x="-14171" y="6541927"/>
            <a:ext cx="9173384" cy="328244"/>
          </a:xfrm>
          <a:prstGeom prst="rect">
            <a:avLst/>
          </a:prstGeom>
        </p:spPr>
      </p:pic>
      <p:sp>
        <p:nvSpPr>
          <p:cNvPr id="12" name="TextBox 4">
            <a:extLst>
              <a:ext uri="{FF2B5EF4-FFF2-40B4-BE49-F238E27FC236}">
                <a16:creationId xmlns:a16="http://schemas.microsoft.com/office/drawing/2014/main" id="{D7603042-2E5E-49EC-A746-13875C55A79E}"/>
              </a:ext>
            </a:extLst>
          </p:cNvPr>
          <p:cNvSpPr txBox="1"/>
          <p:nvPr userDrawn="1"/>
        </p:nvSpPr>
        <p:spPr>
          <a:xfrm>
            <a:off x="0" y="6525344"/>
            <a:ext cx="9143999"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err="1">
                <a:solidFill>
                  <a:schemeClr val="bg1"/>
                </a:solidFill>
                <a:latin typeface="Calibri"/>
              </a:rPr>
              <a:t>BaCuLit</a:t>
            </a:r>
            <a:r>
              <a:rPr lang="de-DE" sz="1600" b="1" dirty="0">
                <a:solidFill>
                  <a:schemeClr val="bg1"/>
                </a:solidFill>
                <a:latin typeface="Calibri"/>
              </a:rPr>
              <a:t> </a:t>
            </a:r>
            <a:r>
              <a:rPr lang="de-DE" sz="1200" b="1" dirty="0">
                <a:solidFill>
                  <a:schemeClr val="bg1"/>
                </a:solidFill>
                <a:latin typeface="Calibri"/>
              </a:rPr>
              <a:t>- </a:t>
            </a:r>
            <a:r>
              <a:rPr kumimoji="0" lang="de-DE" sz="1200" i="0" u="none" strike="noStrike" kern="1200" cap="none" spc="0" normalizeH="0" baseline="0" noProof="0" dirty="0">
                <a:ln>
                  <a:noFill/>
                </a:ln>
                <a:solidFill>
                  <a:schemeClr val="bg1"/>
                </a:solidFill>
                <a:effectLst/>
                <a:uLnTx/>
                <a:uFillTx/>
                <a:latin typeface="Calibri"/>
              </a:rPr>
              <a:t>Fortbildung</a:t>
            </a:r>
            <a:r>
              <a:rPr kumimoji="0" lang="de-DE" sz="1200" i="0" u="none" strike="noStrike" kern="1200" cap="none" spc="0" normalizeH="0" noProof="0" dirty="0">
                <a:ln>
                  <a:noFill/>
                </a:ln>
                <a:solidFill>
                  <a:schemeClr val="bg1"/>
                </a:solidFill>
                <a:effectLst/>
                <a:uLnTx/>
                <a:uFillTx/>
                <a:latin typeface="Calibri"/>
              </a:rPr>
              <a:t> </a:t>
            </a:r>
            <a:r>
              <a:rPr lang="de-DE" sz="1200" dirty="0">
                <a:solidFill>
                  <a:schemeClr val="bg1"/>
                </a:solidFill>
                <a:latin typeface="Calibri"/>
              </a:rPr>
              <a:t>für Lehrkräfte </a:t>
            </a:r>
            <a:r>
              <a:rPr kumimoji="0" lang="de-DE" sz="1200" i="0" u="none" strike="noStrike" kern="1200" cap="none" spc="0" normalizeH="0" noProof="0" dirty="0">
                <a:ln>
                  <a:noFill/>
                </a:ln>
                <a:solidFill>
                  <a:schemeClr val="bg1"/>
                </a:solidFill>
                <a:effectLst/>
                <a:uLnTx/>
                <a:uFillTx/>
                <a:latin typeface="Calibri"/>
              </a:rPr>
              <a:t>zur Vermittlung  fachbezogener Lese- und </a:t>
            </a:r>
            <a:r>
              <a:rPr kumimoji="0" lang="de-DE" sz="1200" i="0" u="none" strike="noStrike" kern="1200" cap="none" spc="0" normalizeH="0" noProof="0" dirty="0" err="1">
                <a:ln>
                  <a:noFill/>
                </a:ln>
                <a:solidFill>
                  <a:schemeClr val="bg1"/>
                </a:solidFill>
                <a:effectLst/>
                <a:uLnTx/>
                <a:uFillTx/>
                <a:latin typeface="Calibri"/>
              </a:rPr>
              <a:t>Schreibkompete</a:t>
            </a:r>
            <a:r>
              <a:rPr lang="de-DE" sz="1200" dirty="0" err="1">
                <a:solidFill>
                  <a:schemeClr val="bg1"/>
                </a:solidFill>
                <a:latin typeface="Calibri"/>
              </a:rPr>
              <a:t>nzen</a:t>
            </a:r>
            <a:endParaRPr kumimoji="0" lang="de-DE" sz="1200" i="0" u="none" strike="noStrike" kern="1200" cap="none" spc="0" normalizeH="0" baseline="0" noProof="0" dirty="0">
              <a:ln>
                <a:noFill/>
              </a:ln>
              <a:solidFill>
                <a:schemeClr val="bg1"/>
              </a:solidFill>
              <a:effectLst/>
              <a:uLnTx/>
              <a:uFillTx/>
              <a:latin typeface="Calibri"/>
            </a:endParaRPr>
          </a:p>
        </p:txBody>
      </p:sp>
      <p:pic>
        <p:nvPicPr>
          <p:cNvPr id="9" name="Grafik 8" descr="Ein Bild, das Automat enthält.&#10;&#10;Automatisch generierte Beschreibung">
            <a:extLst>
              <a:ext uri="{FF2B5EF4-FFF2-40B4-BE49-F238E27FC236}">
                <a16:creationId xmlns:a16="http://schemas.microsoft.com/office/drawing/2014/main" id="{357EE6E9-7C71-44AD-8E49-F617C388876D}"/>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7272" y="1330448"/>
            <a:ext cx="4320000" cy="4320000"/>
          </a:xfrm>
          <a:prstGeom prst="rect">
            <a:avLst/>
          </a:prstGeom>
        </p:spPr>
      </p:pic>
      <p:pic>
        <p:nvPicPr>
          <p:cNvPr id="8" name="Grafik 7">
            <a:extLst>
              <a:ext uri="{FF2B5EF4-FFF2-40B4-BE49-F238E27FC236}">
                <a16:creationId xmlns:a16="http://schemas.microsoft.com/office/drawing/2014/main" id="{896A8F2E-58CB-4414-B94F-217AB90C6908}"/>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154359" y="1612843"/>
            <a:ext cx="3416440" cy="3416440"/>
          </a:xfrm>
          <a:prstGeom prst="rect">
            <a:avLst/>
          </a:prstGeom>
        </p:spPr>
      </p:pic>
      <p:pic>
        <p:nvPicPr>
          <p:cNvPr id="13" name="Grafik 6" descr="Creative Commons Lizenzvertrag">
            <a:extLst>
              <a:ext uri="{FF2B5EF4-FFF2-40B4-BE49-F238E27FC236}">
                <a16:creationId xmlns:a16="http://schemas.microsoft.com/office/drawing/2014/main" id="{6351C348-0E9B-4562-AC2C-DE0DFACFD2DE}"/>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6287326" y="6196504"/>
            <a:ext cx="838200" cy="295275"/>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2">
            <a:extLst>
              <a:ext uri="{FF2B5EF4-FFF2-40B4-BE49-F238E27FC236}">
                <a16:creationId xmlns:a16="http://schemas.microsoft.com/office/drawing/2014/main" id="{18C5DF38-9C88-4EE0-949B-E7AED631594B}"/>
              </a:ext>
            </a:extLst>
          </p:cNvPr>
          <p:cNvSpPr>
            <a:spLocks noChangeArrowheads="1"/>
          </p:cNvSpPr>
          <p:nvPr userDrawn="1"/>
        </p:nvSpPr>
        <p:spPr bwMode="auto">
          <a:xfrm>
            <a:off x="7092280" y="6144087"/>
            <a:ext cx="12596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2000" b="0" i="0" u="none" strike="noStrike" cap="none" normalizeH="0" baseline="0" dirty="0">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de-DE" altLang="de-DE" sz="1600" b="0" i="0" u="none" strike="noStrike" cap="none" normalizeH="0" baseline="0" dirty="0" err="1">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BaCuLit</a:t>
            </a:r>
            <a:r>
              <a:rPr kumimoji="0" lang="de-DE" altLang="de-DE" sz="500" b="0" i="0" u="none" strike="noStrike" cap="none" normalizeH="0" baseline="0" dirty="0">
                <a:ln>
                  <a:noFill/>
                </a:ln>
                <a:solidFill>
                  <a:srgbClr val="3CD9E1"/>
                </a:solidFill>
                <a:effectLst/>
              </a:rPr>
              <a:t> </a:t>
            </a:r>
            <a:endParaRPr kumimoji="0" lang="de-DE" altLang="de-DE" sz="2000" b="0" i="0" u="none" strike="noStrike" cap="none" normalizeH="0" baseline="0" dirty="0">
              <a:ln>
                <a:noFill/>
              </a:ln>
              <a:solidFill>
                <a:srgbClr val="3CD9E1"/>
              </a:solidFill>
              <a:effectLst/>
              <a:latin typeface="Arial" panose="020B0604020202020204" pitchFamily="34" charset="0"/>
            </a:endParaRPr>
          </a:p>
        </p:txBody>
      </p:sp>
      <p:sp>
        <p:nvSpPr>
          <p:cNvPr id="15" name="Titel 4">
            <a:extLst>
              <a:ext uri="{FF2B5EF4-FFF2-40B4-BE49-F238E27FC236}">
                <a16:creationId xmlns:a16="http://schemas.microsoft.com/office/drawing/2014/main" id="{B41EE7F0-E636-4588-9B0A-6F283FC8AF46}"/>
              </a:ext>
            </a:extLst>
          </p:cNvPr>
          <p:cNvSpPr txBox="1">
            <a:spLocks/>
          </p:cNvSpPr>
          <p:nvPr userDrawn="1"/>
        </p:nvSpPr>
        <p:spPr>
          <a:xfrm>
            <a:off x="323528" y="10990"/>
            <a:ext cx="7926184" cy="1060287"/>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kern="1200">
                <a:solidFill>
                  <a:schemeClr val="bg1"/>
                </a:solidFill>
                <a:latin typeface="+mj-lt"/>
                <a:ea typeface="+mj-ea"/>
                <a:cs typeface="+mj-cs"/>
              </a:defRPr>
            </a:lvl1pPr>
          </a:lstStyle>
          <a:p>
            <a:r>
              <a:rPr lang="de-DE" dirty="0"/>
              <a:t>Kaffee- bzw. Teepause</a:t>
            </a:r>
          </a:p>
        </p:txBody>
      </p:sp>
      <p:pic>
        <p:nvPicPr>
          <p:cNvPr id="16" name="Grafik 15">
            <a:extLst>
              <a:ext uri="{FF2B5EF4-FFF2-40B4-BE49-F238E27FC236}">
                <a16:creationId xmlns:a16="http://schemas.microsoft.com/office/drawing/2014/main" id="{340009F4-6C00-4822-930F-1C66B3F8554A}"/>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172400" y="5733256"/>
            <a:ext cx="735135" cy="732966"/>
          </a:xfrm>
          <a:prstGeom prst="rect">
            <a:avLst/>
          </a:prstGeom>
        </p:spPr>
      </p:pic>
      <p:sp>
        <p:nvSpPr>
          <p:cNvPr id="17" name="Foliennummernplatzhalter 3">
            <a:extLst>
              <a:ext uri="{FF2B5EF4-FFF2-40B4-BE49-F238E27FC236}">
                <a16:creationId xmlns:a16="http://schemas.microsoft.com/office/drawing/2014/main" id="{5053112D-5483-4582-AE9A-8849A38A5BCD}"/>
              </a:ext>
            </a:extLst>
          </p:cNvPr>
          <p:cNvSpPr txBox="1">
            <a:spLocks/>
          </p:cNvSpPr>
          <p:nvPr userDrawn="1"/>
        </p:nvSpPr>
        <p:spPr>
          <a:xfrm>
            <a:off x="8172400" y="5945147"/>
            <a:ext cx="735134"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3716C5D-123D-4EDE-A4A5-85ED365A388D}" type="slidenum">
              <a:rPr lang="de-DE" sz="1600" smtClean="0"/>
              <a:pPr algn="ctr"/>
              <a:t>‹Nr.›</a:t>
            </a:fld>
            <a:endParaRPr lang="de-DE" sz="1600" dirty="0"/>
          </a:p>
        </p:txBody>
      </p:sp>
    </p:spTree>
    <p:extLst>
      <p:ext uri="{BB962C8B-B14F-4D97-AF65-F5344CB8AC3E}">
        <p14:creationId xmlns:p14="http://schemas.microsoft.com/office/powerpoint/2010/main" val="13165422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Fragen TN">
    <p:spTree>
      <p:nvGrpSpPr>
        <p:cNvPr id="1" name=""/>
        <p:cNvGrpSpPr/>
        <p:nvPr/>
      </p:nvGrpSpPr>
      <p:grpSpPr>
        <a:xfrm>
          <a:off x="0" y="0"/>
          <a:ext cx="0" cy="0"/>
          <a:chOff x="0" y="0"/>
          <a:chExt cx="0" cy="0"/>
        </a:xfrm>
      </p:grpSpPr>
      <p:pic>
        <p:nvPicPr>
          <p:cNvPr id="6" name="Inhaltsplatzhalter 7"/>
          <p:cNvPicPr>
            <a:picLocks noChangeAspect="1"/>
          </p:cNvPicPr>
          <p:nvPr userDrawn="1"/>
        </p:nvPicPr>
        <p:blipFill rotWithShape="1">
          <a:blip r:embed="rId2"/>
          <a:srcRect l="24503" t="10299" r="15232" b="83337"/>
          <a:stretch/>
        </p:blipFill>
        <p:spPr>
          <a:xfrm>
            <a:off x="0" y="0"/>
            <a:ext cx="9173384" cy="1060287"/>
          </a:xfrm>
          <a:prstGeom prst="rect">
            <a:avLst/>
          </a:prstGeom>
        </p:spPr>
      </p:pic>
      <p:pic>
        <p:nvPicPr>
          <p:cNvPr id="11" name="Inhaltsplatzhalter 7"/>
          <p:cNvPicPr>
            <a:picLocks noChangeAspect="1"/>
          </p:cNvPicPr>
          <p:nvPr userDrawn="1"/>
        </p:nvPicPr>
        <p:blipFill rotWithShape="1">
          <a:blip r:embed="rId2"/>
          <a:srcRect l="24503" t="10299" r="15232" b="83337"/>
          <a:stretch/>
        </p:blipFill>
        <p:spPr>
          <a:xfrm>
            <a:off x="-14171" y="6541927"/>
            <a:ext cx="9173384" cy="328244"/>
          </a:xfrm>
          <a:prstGeom prst="rect">
            <a:avLst/>
          </a:prstGeom>
        </p:spPr>
      </p:pic>
      <p:sp>
        <p:nvSpPr>
          <p:cNvPr id="12" name="TextBox 4">
            <a:extLst>
              <a:ext uri="{FF2B5EF4-FFF2-40B4-BE49-F238E27FC236}">
                <a16:creationId xmlns:a16="http://schemas.microsoft.com/office/drawing/2014/main" id="{D7603042-2E5E-49EC-A746-13875C55A79E}"/>
              </a:ext>
            </a:extLst>
          </p:cNvPr>
          <p:cNvSpPr txBox="1"/>
          <p:nvPr userDrawn="1"/>
        </p:nvSpPr>
        <p:spPr>
          <a:xfrm>
            <a:off x="0" y="6525344"/>
            <a:ext cx="9143999"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err="1">
                <a:solidFill>
                  <a:schemeClr val="bg1"/>
                </a:solidFill>
                <a:latin typeface="Calibri"/>
              </a:rPr>
              <a:t>BaCuLit</a:t>
            </a:r>
            <a:r>
              <a:rPr lang="de-DE" sz="1600" b="1" dirty="0">
                <a:solidFill>
                  <a:schemeClr val="bg1"/>
                </a:solidFill>
                <a:latin typeface="Calibri"/>
              </a:rPr>
              <a:t> </a:t>
            </a:r>
            <a:r>
              <a:rPr lang="de-DE" sz="1200" b="1" dirty="0">
                <a:solidFill>
                  <a:schemeClr val="bg1"/>
                </a:solidFill>
                <a:latin typeface="Calibri"/>
              </a:rPr>
              <a:t>- </a:t>
            </a:r>
            <a:r>
              <a:rPr kumimoji="0" lang="de-DE" sz="1200" i="0" u="none" strike="noStrike" kern="1200" cap="none" spc="0" normalizeH="0" baseline="0" noProof="0" dirty="0">
                <a:ln>
                  <a:noFill/>
                </a:ln>
                <a:solidFill>
                  <a:schemeClr val="bg1"/>
                </a:solidFill>
                <a:effectLst/>
                <a:uLnTx/>
                <a:uFillTx/>
                <a:latin typeface="Calibri"/>
              </a:rPr>
              <a:t>Fortbildung</a:t>
            </a:r>
            <a:r>
              <a:rPr kumimoji="0" lang="de-DE" sz="1200" i="0" u="none" strike="noStrike" kern="1200" cap="none" spc="0" normalizeH="0" noProof="0" dirty="0">
                <a:ln>
                  <a:noFill/>
                </a:ln>
                <a:solidFill>
                  <a:schemeClr val="bg1"/>
                </a:solidFill>
                <a:effectLst/>
                <a:uLnTx/>
                <a:uFillTx/>
                <a:latin typeface="Calibri"/>
              </a:rPr>
              <a:t> </a:t>
            </a:r>
            <a:r>
              <a:rPr lang="de-DE" sz="1200" dirty="0">
                <a:solidFill>
                  <a:schemeClr val="bg1"/>
                </a:solidFill>
                <a:latin typeface="Calibri"/>
              </a:rPr>
              <a:t>für Lehrkräfte </a:t>
            </a:r>
            <a:r>
              <a:rPr kumimoji="0" lang="de-DE" sz="1200" i="0" u="none" strike="noStrike" kern="1200" cap="none" spc="0" normalizeH="0" noProof="0" dirty="0">
                <a:ln>
                  <a:noFill/>
                </a:ln>
                <a:solidFill>
                  <a:schemeClr val="bg1"/>
                </a:solidFill>
                <a:effectLst/>
                <a:uLnTx/>
                <a:uFillTx/>
                <a:latin typeface="Calibri"/>
              </a:rPr>
              <a:t>zur Vermittlung  fachbezogener Lese- und </a:t>
            </a:r>
            <a:r>
              <a:rPr kumimoji="0" lang="de-DE" sz="1200" i="0" u="none" strike="noStrike" kern="1200" cap="none" spc="0" normalizeH="0" noProof="0" dirty="0" err="1">
                <a:ln>
                  <a:noFill/>
                </a:ln>
                <a:solidFill>
                  <a:schemeClr val="bg1"/>
                </a:solidFill>
                <a:effectLst/>
                <a:uLnTx/>
                <a:uFillTx/>
                <a:latin typeface="Calibri"/>
              </a:rPr>
              <a:t>Schreibkompete</a:t>
            </a:r>
            <a:r>
              <a:rPr lang="de-DE" sz="1200" dirty="0" err="1">
                <a:solidFill>
                  <a:schemeClr val="bg1"/>
                </a:solidFill>
                <a:latin typeface="Calibri"/>
              </a:rPr>
              <a:t>nzen</a:t>
            </a:r>
            <a:endParaRPr kumimoji="0" lang="de-DE" sz="1200" i="0" u="none" strike="noStrike" kern="1200" cap="none" spc="0" normalizeH="0" baseline="0" noProof="0" dirty="0">
              <a:ln>
                <a:noFill/>
              </a:ln>
              <a:solidFill>
                <a:schemeClr val="bg1"/>
              </a:solidFill>
              <a:effectLst/>
              <a:uLnTx/>
              <a:uFillTx/>
              <a:latin typeface="Calibri"/>
            </a:endParaRPr>
          </a:p>
        </p:txBody>
      </p:sp>
      <p:pic>
        <p:nvPicPr>
          <p:cNvPr id="8" name="Grafik 7" descr="Ein Bild, das LEGO, Spielzeug enthält.&#10;&#10;Automatisch generierte Beschreibung">
            <a:extLst>
              <a:ext uri="{FF2B5EF4-FFF2-40B4-BE49-F238E27FC236}">
                <a16:creationId xmlns:a16="http://schemas.microsoft.com/office/drawing/2014/main" id="{DE750C04-5A6A-4E29-8EB2-ED4AC60E0E9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015715" y="1124744"/>
            <a:ext cx="5112568" cy="5112568"/>
          </a:xfrm>
          <a:prstGeom prst="rect">
            <a:avLst/>
          </a:prstGeom>
        </p:spPr>
      </p:pic>
      <p:pic>
        <p:nvPicPr>
          <p:cNvPr id="10" name="Grafik 6" descr="Creative Commons Lizenzvertrag">
            <a:extLst>
              <a:ext uri="{FF2B5EF4-FFF2-40B4-BE49-F238E27FC236}">
                <a16:creationId xmlns:a16="http://schemas.microsoft.com/office/drawing/2014/main" id="{53E2A491-2E65-459A-91FB-F42819830EB8}"/>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287326" y="6196504"/>
            <a:ext cx="838200" cy="29527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a:extLst>
              <a:ext uri="{FF2B5EF4-FFF2-40B4-BE49-F238E27FC236}">
                <a16:creationId xmlns:a16="http://schemas.microsoft.com/office/drawing/2014/main" id="{14C9267E-2E83-4158-AEDF-6F54EA640A80}"/>
              </a:ext>
            </a:extLst>
          </p:cNvPr>
          <p:cNvSpPr>
            <a:spLocks noChangeArrowheads="1"/>
          </p:cNvSpPr>
          <p:nvPr userDrawn="1"/>
        </p:nvSpPr>
        <p:spPr bwMode="auto">
          <a:xfrm>
            <a:off x="7092280" y="6144087"/>
            <a:ext cx="12596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2000" b="0" i="0" u="none" strike="noStrike" cap="none" normalizeH="0" baseline="0" dirty="0">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de-DE" altLang="de-DE" sz="1600" b="0" i="0" u="none" strike="noStrike" cap="none" normalizeH="0" baseline="0" dirty="0" err="1">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BaCuLit</a:t>
            </a:r>
            <a:r>
              <a:rPr kumimoji="0" lang="de-DE" altLang="de-DE" sz="500" b="0" i="0" u="none" strike="noStrike" cap="none" normalizeH="0" baseline="0" dirty="0">
                <a:ln>
                  <a:noFill/>
                </a:ln>
                <a:solidFill>
                  <a:srgbClr val="3CD9E1"/>
                </a:solidFill>
                <a:effectLst/>
              </a:rPr>
              <a:t> </a:t>
            </a:r>
            <a:endParaRPr kumimoji="0" lang="de-DE" altLang="de-DE" sz="2000" b="0" i="0" u="none" strike="noStrike" cap="none" normalizeH="0" baseline="0" dirty="0">
              <a:ln>
                <a:noFill/>
              </a:ln>
              <a:solidFill>
                <a:srgbClr val="3CD9E1"/>
              </a:solidFill>
              <a:effectLst/>
              <a:latin typeface="Arial" panose="020B0604020202020204" pitchFamily="34" charset="0"/>
            </a:endParaRPr>
          </a:p>
        </p:txBody>
      </p:sp>
      <p:sp>
        <p:nvSpPr>
          <p:cNvPr id="15" name="Titel 4">
            <a:extLst>
              <a:ext uri="{FF2B5EF4-FFF2-40B4-BE49-F238E27FC236}">
                <a16:creationId xmlns:a16="http://schemas.microsoft.com/office/drawing/2014/main" id="{18467627-49D8-4AD8-BA12-17B028F32150}"/>
              </a:ext>
            </a:extLst>
          </p:cNvPr>
          <p:cNvSpPr>
            <a:spLocks noGrp="1"/>
          </p:cNvSpPr>
          <p:nvPr>
            <p:ph type="title"/>
          </p:nvPr>
        </p:nvSpPr>
        <p:spPr>
          <a:xfrm>
            <a:off x="323528" y="10990"/>
            <a:ext cx="7926184" cy="1060287"/>
          </a:xfrm>
        </p:spPr>
        <p:txBody>
          <a:bodyPr>
            <a:normAutofit/>
          </a:bodyPr>
          <a:lstStyle>
            <a:lvl1pPr algn="l">
              <a:defRPr sz="3200">
                <a:solidFill>
                  <a:schemeClr val="bg1"/>
                </a:solidFill>
              </a:defRPr>
            </a:lvl1pPr>
          </a:lstStyle>
          <a:p>
            <a:r>
              <a:rPr lang="de-DE" dirty="0"/>
              <a:t>Mastertitelformat bearbeiten</a:t>
            </a:r>
          </a:p>
        </p:txBody>
      </p:sp>
      <p:pic>
        <p:nvPicPr>
          <p:cNvPr id="16" name="Grafik 15">
            <a:extLst>
              <a:ext uri="{FF2B5EF4-FFF2-40B4-BE49-F238E27FC236}">
                <a16:creationId xmlns:a16="http://schemas.microsoft.com/office/drawing/2014/main" id="{3CECFFB4-5123-45D4-802A-7D518D822D1D}"/>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172400" y="5733256"/>
            <a:ext cx="735135" cy="732966"/>
          </a:xfrm>
          <a:prstGeom prst="rect">
            <a:avLst/>
          </a:prstGeom>
        </p:spPr>
      </p:pic>
      <p:sp>
        <p:nvSpPr>
          <p:cNvPr id="17" name="Foliennummernplatzhalter 3">
            <a:extLst>
              <a:ext uri="{FF2B5EF4-FFF2-40B4-BE49-F238E27FC236}">
                <a16:creationId xmlns:a16="http://schemas.microsoft.com/office/drawing/2014/main" id="{01D5856F-FA6F-47F7-8901-A007EA7DB934}"/>
              </a:ext>
            </a:extLst>
          </p:cNvPr>
          <p:cNvSpPr txBox="1">
            <a:spLocks/>
          </p:cNvSpPr>
          <p:nvPr userDrawn="1"/>
        </p:nvSpPr>
        <p:spPr>
          <a:xfrm>
            <a:off x="8172400" y="5945147"/>
            <a:ext cx="735134"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3716C5D-123D-4EDE-A4A5-85ED365A388D}" type="slidenum">
              <a:rPr lang="de-DE" sz="1600" smtClean="0"/>
              <a:pPr algn="ctr"/>
              <a:t>‹Nr.›</a:t>
            </a:fld>
            <a:endParaRPr lang="de-DE" sz="1600" dirty="0"/>
          </a:p>
        </p:txBody>
      </p:sp>
    </p:spTree>
    <p:extLst>
      <p:ext uri="{BB962C8B-B14F-4D97-AF65-F5344CB8AC3E}">
        <p14:creationId xmlns:p14="http://schemas.microsoft.com/office/powerpoint/2010/main" val="354872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Gliederung">
    <p:spTree>
      <p:nvGrpSpPr>
        <p:cNvPr id="1" name=""/>
        <p:cNvGrpSpPr/>
        <p:nvPr/>
      </p:nvGrpSpPr>
      <p:grpSpPr>
        <a:xfrm>
          <a:off x="0" y="0"/>
          <a:ext cx="0" cy="0"/>
          <a:chOff x="0" y="0"/>
          <a:chExt cx="0" cy="0"/>
        </a:xfrm>
      </p:grpSpPr>
      <p:pic>
        <p:nvPicPr>
          <p:cNvPr id="6" name="Inhaltsplatzhalter 7"/>
          <p:cNvPicPr>
            <a:picLocks noChangeAspect="1"/>
          </p:cNvPicPr>
          <p:nvPr userDrawn="1"/>
        </p:nvPicPr>
        <p:blipFill rotWithShape="1">
          <a:blip r:embed="rId2"/>
          <a:srcRect l="24503" t="10299" r="15232" b="83337"/>
          <a:stretch/>
        </p:blipFill>
        <p:spPr>
          <a:xfrm>
            <a:off x="0" y="-20032"/>
            <a:ext cx="9173384" cy="1060287"/>
          </a:xfrm>
          <a:prstGeom prst="rect">
            <a:avLst/>
          </a:prstGeom>
        </p:spPr>
      </p:pic>
      <p:pic>
        <p:nvPicPr>
          <p:cNvPr id="11" name="Inhaltsplatzhalter 7"/>
          <p:cNvPicPr>
            <a:picLocks noChangeAspect="1"/>
          </p:cNvPicPr>
          <p:nvPr userDrawn="1"/>
        </p:nvPicPr>
        <p:blipFill rotWithShape="1">
          <a:blip r:embed="rId2"/>
          <a:srcRect l="24503" t="10299" r="15232" b="83337"/>
          <a:stretch/>
        </p:blipFill>
        <p:spPr>
          <a:xfrm>
            <a:off x="-14171" y="6541927"/>
            <a:ext cx="9173384" cy="328244"/>
          </a:xfrm>
          <a:prstGeom prst="rect">
            <a:avLst/>
          </a:prstGeom>
        </p:spPr>
      </p:pic>
      <p:sp>
        <p:nvSpPr>
          <p:cNvPr id="12" name="TextBox 4">
            <a:extLst>
              <a:ext uri="{FF2B5EF4-FFF2-40B4-BE49-F238E27FC236}">
                <a16:creationId xmlns:a16="http://schemas.microsoft.com/office/drawing/2014/main" id="{D7603042-2E5E-49EC-A746-13875C55A79E}"/>
              </a:ext>
            </a:extLst>
          </p:cNvPr>
          <p:cNvSpPr txBox="1"/>
          <p:nvPr userDrawn="1"/>
        </p:nvSpPr>
        <p:spPr>
          <a:xfrm>
            <a:off x="0" y="6525344"/>
            <a:ext cx="9143999"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err="1">
                <a:solidFill>
                  <a:schemeClr val="bg1"/>
                </a:solidFill>
                <a:latin typeface="Calibri"/>
              </a:rPr>
              <a:t>BaCuLit</a:t>
            </a:r>
            <a:r>
              <a:rPr lang="de-DE" sz="1600" b="1" dirty="0">
                <a:solidFill>
                  <a:schemeClr val="bg1"/>
                </a:solidFill>
                <a:latin typeface="Calibri"/>
              </a:rPr>
              <a:t> </a:t>
            </a:r>
            <a:r>
              <a:rPr lang="de-DE" sz="1200" b="1" dirty="0">
                <a:solidFill>
                  <a:schemeClr val="bg1"/>
                </a:solidFill>
                <a:latin typeface="Calibri"/>
              </a:rPr>
              <a:t>- </a:t>
            </a:r>
            <a:r>
              <a:rPr kumimoji="0" lang="de-DE" sz="1200" i="0" u="none" strike="noStrike" kern="1200" cap="none" spc="0" normalizeH="0" baseline="0" noProof="0" dirty="0">
                <a:ln>
                  <a:noFill/>
                </a:ln>
                <a:solidFill>
                  <a:schemeClr val="bg1"/>
                </a:solidFill>
                <a:effectLst/>
                <a:uLnTx/>
                <a:uFillTx/>
                <a:latin typeface="Calibri"/>
              </a:rPr>
              <a:t>Fortbildung</a:t>
            </a:r>
            <a:r>
              <a:rPr kumimoji="0" lang="de-DE" sz="1200" i="0" u="none" strike="noStrike" kern="1200" cap="none" spc="0" normalizeH="0" noProof="0" dirty="0">
                <a:ln>
                  <a:noFill/>
                </a:ln>
                <a:solidFill>
                  <a:schemeClr val="bg1"/>
                </a:solidFill>
                <a:effectLst/>
                <a:uLnTx/>
                <a:uFillTx/>
                <a:latin typeface="Calibri"/>
              </a:rPr>
              <a:t> </a:t>
            </a:r>
            <a:r>
              <a:rPr lang="de-DE" sz="1200" dirty="0">
                <a:solidFill>
                  <a:schemeClr val="bg1"/>
                </a:solidFill>
                <a:latin typeface="Calibri"/>
              </a:rPr>
              <a:t>für Lehrkräfte </a:t>
            </a:r>
            <a:r>
              <a:rPr kumimoji="0" lang="de-DE" sz="1200" i="0" u="none" strike="noStrike" kern="1200" cap="none" spc="0" normalizeH="0" noProof="0" dirty="0">
                <a:ln>
                  <a:noFill/>
                </a:ln>
                <a:solidFill>
                  <a:schemeClr val="bg1"/>
                </a:solidFill>
                <a:effectLst/>
                <a:uLnTx/>
                <a:uFillTx/>
                <a:latin typeface="Calibri"/>
              </a:rPr>
              <a:t>zur Vermittlung  fachbezogener Lese- und </a:t>
            </a:r>
            <a:r>
              <a:rPr kumimoji="0" lang="de-DE" sz="1200" i="0" u="none" strike="noStrike" kern="1200" cap="none" spc="0" normalizeH="0" noProof="0" dirty="0" err="1">
                <a:ln>
                  <a:noFill/>
                </a:ln>
                <a:solidFill>
                  <a:schemeClr val="bg1"/>
                </a:solidFill>
                <a:effectLst/>
                <a:uLnTx/>
                <a:uFillTx/>
                <a:latin typeface="Calibri"/>
              </a:rPr>
              <a:t>Schreibkompete</a:t>
            </a:r>
            <a:r>
              <a:rPr lang="de-DE" sz="1200" dirty="0" err="1">
                <a:solidFill>
                  <a:schemeClr val="bg1"/>
                </a:solidFill>
                <a:latin typeface="Calibri"/>
              </a:rPr>
              <a:t>nzen</a:t>
            </a:r>
            <a:endParaRPr kumimoji="0" lang="de-DE" sz="1200" i="0" u="none" strike="noStrike" kern="1200" cap="none" spc="0" normalizeH="0" baseline="0" noProof="0" dirty="0">
              <a:ln>
                <a:noFill/>
              </a:ln>
              <a:solidFill>
                <a:schemeClr val="bg1"/>
              </a:solidFill>
              <a:effectLst/>
              <a:uLnTx/>
              <a:uFillTx/>
              <a:latin typeface="Calibri"/>
            </a:endParaRPr>
          </a:p>
        </p:txBody>
      </p:sp>
      <p:pic>
        <p:nvPicPr>
          <p:cNvPr id="3" name="Grafik 2">
            <a:extLst>
              <a:ext uri="{FF2B5EF4-FFF2-40B4-BE49-F238E27FC236}">
                <a16:creationId xmlns:a16="http://schemas.microsoft.com/office/drawing/2014/main" id="{F892ED4D-FE09-466F-A4A7-DD507060E9E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72400" y="5733256"/>
            <a:ext cx="735135" cy="732966"/>
          </a:xfrm>
          <a:prstGeom prst="rect">
            <a:avLst/>
          </a:prstGeom>
        </p:spPr>
      </p:pic>
      <p:sp>
        <p:nvSpPr>
          <p:cNvPr id="2" name="Foliennummernplatzhalter 3">
            <a:extLst>
              <a:ext uri="{FF2B5EF4-FFF2-40B4-BE49-F238E27FC236}">
                <a16:creationId xmlns:a16="http://schemas.microsoft.com/office/drawing/2014/main" id="{7ACD2F1E-F434-4A6B-9059-F89076F9702C}"/>
              </a:ext>
            </a:extLst>
          </p:cNvPr>
          <p:cNvSpPr txBox="1">
            <a:spLocks/>
          </p:cNvSpPr>
          <p:nvPr userDrawn="1"/>
        </p:nvSpPr>
        <p:spPr>
          <a:xfrm>
            <a:off x="8172400" y="5945147"/>
            <a:ext cx="735134"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3716C5D-123D-4EDE-A4A5-85ED365A388D}" type="slidenum">
              <a:rPr lang="de-DE" sz="1600" smtClean="0"/>
              <a:pPr algn="ctr"/>
              <a:t>‹Nr.›</a:t>
            </a:fld>
            <a:endParaRPr lang="de-DE" sz="1600" dirty="0"/>
          </a:p>
        </p:txBody>
      </p:sp>
      <p:pic>
        <p:nvPicPr>
          <p:cNvPr id="10" name="Grafik 6" descr="Creative Commons Lizenzvertrag">
            <a:extLst>
              <a:ext uri="{FF2B5EF4-FFF2-40B4-BE49-F238E27FC236}">
                <a16:creationId xmlns:a16="http://schemas.microsoft.com/office/drawing/2014/main" id="{F12053D1-6F03-4C8F-8467-1F790D1A1DC2}"/>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287326" y="6196504"/>
            <a:ext cx="838200" cy="29527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a:extLst>
              <a:ext uri="{FF2B5EF4-FFF2-40B4-BE49-F238E27FC236}">
                <a16:creationId xmlns:a16="http://schemas.microsoft.com/office/drawing/2014/main" id="{CE065FCE-EAF4-4612-8932-C5FE54D360D6}"/>
              </a:ext>
            </a:extLst>
          </p:cNvPr>
          <p:cNvSpPr>
            <a:spLocks noChangeArrowheads="1"/>
          </p:cNvSpPr>
          <p:nvPr userDrawn="1"/>
        </p:nvSpPr>
        <p:spPr bwMode="auto">
          <a:xfrm>
            <a:off x="7092280" y="6144087"/>
            <a:ext cx="12596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2000" b="0" i="0" u="none" strike="noStrike" cap="none" normalizeH="0" baseline="0" dirty="0">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de-DE" altLang="de-DE" sz="1600" b="0" i="0" u="none" strike="noStrike" cap="none" normalizeH="0" baseline="0" dirty="0" err="1">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BaCuLit</a:t>
            </a:r>
            <a:r>
              <a:rPr kumimoji="0" lang="de-DE" altLang="de-DE" sz="500" b="0" i="0" u="none" strike="noStrike" cap="none" normalizeH="0" baseline="0" dirty="0">
                <a:ln>
                  <a:noFill/>
                </a:ln>
                <a:solidFill>
                  <a:srgbClr val="3CD9E1"/>
                </a:solidFill>
                <a:effectLst/>
              </a:rPr>
              <a:t> </a:t>
            </a:r>
            <a:endParaRPr kumimoji="0" lang="de-DE" altLang="de-DE" sz="2000" b="0" i="0" u="none" strike="noStrike" cap="none" normalizeH="0" baseline="0" dirty="0">
              <a:ln>
                <a:noFill/>
              </a:ln>
              <a:solidFill>
                <a:srgbClr val="3CD9E1"/>
              </a:solidFill>
              <a:effectLst/>
              <a:latin typeface="Arial" panose="020B0604020202020204" pitchFamily="34" charset="0"/>
            </a:endParaRPr>
          </a:p>
        </p:txBody>
      </p:sp>
      <p:sp>
        <p:nvSpPr>
          <p:cNvPr id="14" name="Titel 4">
            <a:extLst>
              <a:ext uri="{FF2B5EF4-FFF2-40B4-BE49-F238E27FC236}">
                <a16:creationId xmlns:a16="http://schemas.microsoft.com/office/drawing/2014/main" id="{DF3C2912-F5A8-4AC4-BDA2-E1B6EAE0E34C}"/>
              </a:ext>
            </a:extLst>
          </p:cNvPr>
          <p:cNvSpPr>
            <a:spLocks noGrp="1"/>
          </p:cNvSpPr>
          <p:nvPr>
            <p:ph type="title"/>
          </p:nvPr>
        </p:nvSpPr>
        <p:spPr>
          <a:xfrm>
            <a:off x="323528" y="10990"/>
            <a:ext cx="7926184" cy="1060287"/>
          </a:xfrm>
        </p:spPr>
        <p:txBody>
          <a:bodyPr>
            <a:normAutofit/>
          </a:bodyPr>
          <a:lstStyle>
            <a:lvl1pPr algn="l">
              <a:defRPr sz="3200">
                <a:solidFill>
                  <a:schemeClr val="bg1"/>
                </a:solidFill>
              </a:defRPr>
            </a:lvl1pPr>
          </a:lstStyle>
          <a:p>
            <a:r>
              <a:rPr lang="de-DE" dirty="0"/>
              <a:t>Mastertitelformat bearbeiten</a:t>
            </a:r>
          </a:p>
        </p:txBody>
      </p:sp>
    </p:spTree>
    <p:extLst>
      <p:ext uri="{BB962C8B-B14F-4D97-AF65-F5344CB8AC3E}">
        <p14:creationId xmlns:p14="http://schemas.microsoft.com/office/powerpoint/2010/main" val="15014546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Vorstellung">
    <p:spTree>
      <p:nvGrpSpPr>
        <p:cNvPr id="1" name=""/>
        <p:cNvGrpSpPr/>
        <p:nvPr/>
      </p:nvGrpSpPr>
      <p:grpSpPr>
        <a:xfrm>
          <a:off x="0" y="0"/>
          <a:ext cx="0" cy="0"/>
          <a:chOff x="0" y="0"/>
          <a:chExt cx="0" cy="0"/>
        </a:xfrm>
      </p:grpSpPr>
      <p:pic>
        <p:nvPicPr>
          <p:cNvPr id="6" name="Inhaltsplatzhalter 7"/>
          <p:cNvPicPr>
            <a:picLocks noChangeAspect="1"/>
          </p:cNvPicPr>
          <p:nvPr userDrawn="1"/>
        </p:nvPicPr>
        <p:blipFill rotWithShape="1">
          <a:blip r:embed="rId2"/>
          <a:srcRect l="24503" t="10299" r="15232" b="83337"/>
          <a:stretch/>
        </p:blipFill>
        <p:spPr>
          <a:xfrm>
            <a:off x="0" y="0"/>
            <a:ext cx="9173384" cy="1060287"/>
          </a:xfrm>
          <a:prstGeom prst="rect">
            <a:avLst/>
          </a:prstGeom>
        </p:spPr>
      </p:pic>
      <p:sp>
        <p:nvSpPr>
          <p:cNvPr id="8" name="Regelmäßiges Fünfeck 7"/>
          <p:cNvSpPr/>
          <p:nvPr userDrawn="1"/>
        </p:nvSpPr>
        <p:spPr>
          <a:xfrm>
            <a:off x="8411598" y="5835036"/>
            <a:ext cx="385700" cy="398883"/>
          </a:xfrm>
          <a:prstGeom prst="pentag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1" name="Inhaltsplatzhalter 7"/>
          <p:cNvPicPr>
            <a:picLocks noChangeAspect="1"/>
          </p:cNvPicPr>
          <p:nvPr userDrawn="1"/>
        </p:nvPicPr>
        <p:blipFill rotWithShape="1">
          <a:blip r:embed="rId2"/>
          <a:srcRect l="24503" t="10299" r="15232" b="83337"/>
          <a:stretch/>
        </p:blipFill>
        <p:spPr>
          <a:xfrm>
            <a:off x="-14171" y="6541927"/>
            <a:ext cx="9173384" cy="328244"/>
          </a:xfrm>
          <a:prstGeom prst="rect">
            <a:avLst/>
          </a:prstGeom>
        </p:spPr>
      </p:pic>
      <p:pic>
        <p:nvPicPr>
          <p:cNvPr id="12" name="Grafik 11">
            <a:extLst>
              <a:ext uri="{FF2B5EF4-FFF2-40B4-BE49-F238E27FC236}">
                <a16:creationId xmlns:a16="http://schemas.microsoft.com/office/drawing/2014/main" id="{BBE47BC9-124E-427A-A0E5-155A78C2704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108872" y="1293571"/>
            <a:ext cx="2926259" cy="4865835"/>
          </a:xfrm>
          <a:prstGeom prst="rect">
            <a:avLst/>
          </a:prstGeom>
        </p:spPr>
      </p:pic>
      <p:sp>
        <p:nvSpPr>
          <p:cNvPr id="13" name="TextBox 4">
            <a:extLst>
              <a:ext uri="{FF2B5EF4-FFF2-40B4-BE49-F238E27FC236}">
                <a16:creationId xmlns:a16="http://schemas.microsoft.com/office/drawing/2014/main" id="{9F13EA7F-75DF-4A1D-A198-54692D68067E}"/>
              </a:ext>
            </a:extLst>
          </p:cNvPr>
          <p:cNvSpPr txBox="1"/>
          <p:nvPr userDrawn="1"/>
        </p:nvSpPr>
        <p:spPr>
          <a:xfrm>
            <a:off x="1" y="6519446"/>
            <a:ext cx="9143999"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err="1">
                <a:solidFill>
                  <a:schemeClr val="bg1"/>
                </a:solidFill>
                <a:latin typeface="Calibri"/>
              </a:rPr>
              <a:t>BaCuLit</a:t>
            </a:r>
            <a:r>
              <a:rPr lang="de-DE" sz="1600" b="1" dirty="0">
                <a:solidFill>
                  <a:schemeClr val="bg1"/>
                </a:solidFill>
                <a:latin typeface="Calibri"/>
              </a:rPr>
              <a:t> </a:t>
            </a:r>
            <a:r>
              <a:rPr lang="de-DE" sz="1200" b="1" dirty="0">
                <a:solidFill>
                  <a:schemeClr val="bg1"/>
                </a:solidFill>
                <a:latin typeface="Calibri"/>
              </a:rPr>
              <a:t>- </a:t>
            </a:r>
            <a:r>
              <a:rPr kumimoji="0" lang="de-DE" sz="1200" i="0" u="none" strike="noStrike" kern="1200" cap="none" spc="0" normalizeH="0" baseline="0" noProof="0" dirty="0">
                <a:ln>
                  <a:noFill/>
                </a:ln>
                <a:solidFill>
                  <a:schemeClr val="bg1"/>
                </a:solidFill>
                <a:effectLst/>
                <a:uLnTx/>
                <a:uFillTx/>
                <a:latin typeface="Calibri"/>
              </a:rPr>
              <a:t>Fortbildung</a:t>
            </a:r>
            <a:r>
              <a:rPr kumimoji="0" lang="de-DE" sz="1200" i="0" u="none" strike="noStrike" kern="1200" cap="none" spc="0" normalizeH="0" noProof="0" dirty="0">
                <a:ln>
                  <a:noFill/>
                </a:ln>
                <a:solidFill>
                  <a:schemeClr val="bg1"/>
                </a:solidFill>
                <a:effectLst/>
                <a:uLnTx/>
                <a:uFillTx/>
                <a:latin typeface="Calibri"/>
              </a:rPr>
              <a:t> </a:t>
            </a:r>
            <a:r>
              <a:rPr lang="de-DE" sz="1200" dirty="0">
                <a:solidFill>
                  <a:schemeClr val="bg1"/>
                </a:solidFill>
                <a:latin typeface="Calibri"/>
              </a:rPr>
              <a:t>für Lehrkräfte </a:t>
            </a:r>
            <a:r>
              <a:rPr kumimoji="0" lang="de-DE" sz="1200" i="0" u="none" strike="noStrike" kern="1200" cap="none" spc="0" normalizeH="0" noProof="0" dirty="0">
                <a:ln>
                  <a:noFill/>
                </a:ln>
                <a:solidFill>
                  <a:schemeClr val="bg1"/>
                </a:solidFill>
                <a:effectLst/>
                <a:uLnTx/>
                <a:uFillTx/>
                <a:latin typeface="Calibri"/>
              </a:rPr>
              <a:t>zur Vermittlung  fachbezogener Lese- und Schreibkompete</a:t>
            </a:r>
            <a:r>
              <a:rPr lang="de-DE" sz="1200" dirty="0">
                <a:solidFill>
                  <a:schemeClr val="bg1"/>
                </a:solidFill>
                <a:latin typeface="Calibri"/>
              </a:rPr>
              <a:t>nzen</a:t>
            </a:r>
            <a:endParaRPr kumimoji="0" lang="de-DE" sz="1200" i="0" u="none" strike="noStrike" kern="1200" cap="none" spc="0" normalizeH="0" baseline="0" noProof="0" dirty="0">
              <a:ln>
                <a:noFill/>
              </a:ln>
              <a:solidFill>
                <a:schemeClr val="bg1"/>
              </a:solidFill>
              <a:effectLst/>
              <a:uLnTx/>
              <a:uFillTx/>
              <a:latin typeface="Calibri"/>
            </a:endParaRPr>
          </a:p>
        </p:txBody>
      </p:sp>
      <p:sp>
        <p:nvSpPr>
          <p:cNvPr id="9" name="Titel 4">
            <a:extLst>
              <a:ext uri="{FF2B5EF4-FFF2-40B4-BE49-F238E27FC236}">
                <a16:creationId xmlns:a16="http://schemas.microsoft.com/office/drawing/2014/main" id="{E0B4106C-A632-4F25-8ACB-9E6F9D6439BF}"/>
              </a:ext>
            </a:extLst>
          </p:cNvPr>
          <p:cNvSpPr>
            <a:spLocks noGrp="1"/>
          </p:cNvSpPr>
          <p:nvPr>
            <p:ph type="title"/>
          </p:nvPr>
        </p:nvSpPr>
        <p:spPr>
          <a:xfrm>
            <a:off x="323528" y="10990"/>
            <a:ext cx="7926184" cy="1060287"/>
          </a:xfrm>
        </p:spPr>
        <p:txBody>
          <a:bodyPr>
            <a:normAutofit/>
          </a:bodyPr>
          <a:lstStyle>
            <a:lvl1pPr algn="l">
              <a:defRPr sz="3200">
                <a:solidFill>
                  <a:schemeClr val="bg1"/>
                </a:solidFill>
              </a:defRPr>
            </a:lvl1pPr>
          </a:lstStyle>
          <a:p>
            <a:r>
              <a:rPr lang="de-DE" dirty="0"/>
              <a:t>Mastertitelformat bearbeiten</a:t>
            </a:r>
          </a:p>
        </p:txBody>
      </p:sp>
      <p:pic>
        <p:nvPicPr>
          <p:cNvPr id="10" name="Grafik 9">
            <a:extLst>
              <a:ext uri="{FF2B5EF4-FFF2-40B4-BE49-F238E27FC236}">
                <a16:creationId xmlns:a16="http://schemas.microsoft.com/office/drawing/2014/main" id="{DAF949DD-23F6-46DA-9B86-9D48DA902D7B}"/>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172400" y="5733256"/>
            <a:ext cx="735135" cy="732966"/>
          </a:xfrm>
          <a:prstGeom prst="rect">
            <a:avLst/>
          </a:prstGeom>
        </p:spPr>
      </p:pic>
      <p:sp>
        <p:nvSpPr>
          <p:cNvPr id="15" name="Foliennummernplatzhalter 3">
            <a:extLst>
              <a:ext uri="{FF2B5EF4-FFF2-40B4-BE49-F238E27FC236}">
                <a16:creationId xmlns:a16="http://schemas.microsoft.com/office/drawing/2014/main" id="{0AA2403F-D8A2-4086-8D34-0CBDC5504AFD}"/>
              </a:ext>
            </a:extLst>
          </p:cNvPr>
          <p:cNvSpPr txBox="1">
            <a:spLocks/>
          </p:cNvSpPr>
          <p:nvPr userDrawn="1"/>
        </p:nvSpPr>
        <p:spPr>
          <a:xfrm>
            <a:off x="8172400" y="5945147"/>
            <a:ext cx="735134"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3716C5D-123D-4EDE-A4A5-85ED365A388D}" type="slidenum">
              <a:rPr lang="de-DE" sz="1600" smtClean="0"/>
              <a:pPr algn="ctr"/>
              <a:t>‹Nr.›</a:t>
            </a:fld>
            <a:endParaRPr lang="de-DE" sz="1600" dirty="0"/>
          </a:p>
        </p:txBody>
      </p:sp>
    </p:spTree>
    <p:extLst>
      <p:ext uri="{BB962C8B-B14F-4D97-AF65-F5344CB8AC3E}">
        <p14:creationId xmlns:p14="http://schemas.microsoft.com/office/powerpoint/2010/main" val="1360275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Arbeitsfolie">
    <p:spTree>
      <p:nvGrpSpPr>
        <p:cNvPr id="1" name=""/>
        <p:cNvGrpSpPr/>
        <p:nvPr/>
      </p:nvGrpSpPr>
      <p:grpSpPr>
        <a:xfrm>
          <a:off x="0" y="0"/>
          <a:ext cx="0" cy="0"/>
          <a:chOff x="0" y="0"/>
          <a:chExt cx="0" cy="0"/>
        </a:xfrm>
      </p:grpSpPr>
      <p:sp>
        <p:nvSpPr>
          <p:cNvPr id="16" name="Parallelogram 8">
            <a:extLst>
              <a:ext uri="{FF2B5EF4-FFF2-40B4-BE49-F238E27FC236}">
                <a16:creationId xmlns:a16="http://schemas.microsoft.com/office/drawing/2014/main" id="{BCF73D3A-4AAA-4B04-A926-5D97C36E024E}"/>
              </a:ext>
            </a:extLst>
          </p:cNvPr>
          <p:cNvSpPr/>
          <p:nvPr userDrawn="1"/>
        </p:nvSpPr>
        <p:spPr>
          <a:xfrm>
            <a:off x="4537124" y="692696"/>
            <a:ext cx="5651500" cy="1398740"/>
          </a:xfrm>
          <a:prstGeom prst="parallelogram">
            <a:avLst/>
          </a:prstGeom>
          <a:solidFill>
            <a:srgbClr val="7EC4CF">
              <a:alpha val="4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Parallelogram 2">
            <a:extLst>
              <a:ext uri="{FF2B5EF4-FFF2-40B4-BE49-F238E27FC236}">
                <a16:creationId xmlns:a16="http://schemas.microsoft.com/office/drawing/2014/main" id="{13FB6398-B742-4526-93B2-1C00F9E46B37}"/>
              </a:ext>
            </a:extLst>
          </p:cNvPr>
          <p:cNvSpPr/>
          <p:nvPr userDrawn="1"/>
        </p:nvSpPr>
        <p:spPr>
          <a:xfrm rot="8640000">
            <a:off x="-1867049" y="3085756"/>
            <a:ext cx="7690104" cy="6172200"/>
          </a:xfrm>
          <a:prstGeom prst="parallelogram">
            <a:avLst>
              <a:gd name="adj" fmla="val 33457"/>
            </a:avLst>
          </a:prstGeom>
          <a:solidFill>
            <a:srgbClr val="5B3150">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18" name="Title 1">
            <a:extLst>
              <a:ext uri="{FF2B5EF4-FFF2-40B4-BE49-F238E27FC236}">
                <a16:creationId xmlns:a16="http://schemas.microsoft.com/office/drawing/2014/main" id="{02E357A1-8D3A-453B-AEF5-27A41AB96BBE}"/>
              </a:ext>
            </a:extLst>
          </p:cNvPr>
          <p:cNvSpPr txBox="1">
            <a:spLocks/>
          </p:cNvSpPr>
          <p:nvPr userDrawn="1"/>
        </p:nvSpPr>
        <p:spPr>
          <a:xfrm>
            <a:off x="181487" y="3740830"/>
            <a:ext cx="4966577" cy="1632386"/>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0" i="1" dirty="0">
                <a:solidFill>
                  <a:schemeClr val="bg1"/>
                </a:solidFill>
                <a:latin typeface="Avenir Next" charset="0"/>
                <a:ea typeface="Avenir Next" charset="0"/>
                <a:cs typeface="Avenir Next" charset="0"/>
              </a:rPr>
              <a:t>Danke für Ihre Aufmerksamkeit.</a:t>
            </a:r>
          </a:p>
        </p:txBody>
      </p:sp>
      <p:pic>
        <p:nvPicPr>
          <p:cNvPr id="5" name="Grafik 4">
            <a:extLst>
              <a:ext uri="{FF2B5EF4-FFF2-40B4-BE49-F238E27FC236}">
                <a16:creationId xmlns:a16="http://schemas.microsoft.com/office/drawing/2014/main" id="{6DD74D0A-1F17-4E52-B575-15F268F33FC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36096" y="1055083"/>
            <a:ext cx="2589041" cy="720000"/>
          </a:xfrm>
          <a:prstGeom prst="rect">
            <a:avLst/>
          </a:prstGeom>
        </p:spPr>
      </p:pic>
      <p:pic>
        <p:nvPicPr>
          <p:cNvPr id="8" name="Grafik 6" descr="Creative Commons Lizenzvertrag">
            <a:extLst>
              <a:ext uri="{FF2B5EF4-FFF2-40B4-BE49-F238E27FC236}">
                <a16:creationId xmlns:a16="http://schemas.microsoft.com/office/drawing/2014/main" id="{22B36B9B-B32F-4509-A0CF-DAC1C196977D}"/>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287326" y="6196504"/>
            <a:ext cx="838200" cy="295275"/>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12">
            <a:extLst>
              <a:ext uri="{FF2B5EF4-FFF2-40B4-BE49-F238E27FC236}">
                <a16:creationId xmlns:a16="http://schemas.microsoft.com/office/drawing/2014/main" id="{57CA059D-56DC-43EF-BF2B-6E141F657947}"/>
              </a:ext>
            </a:extLst>
          </p:cNvPr>
          <p:cNvSpPr>
            <a:spLocks noChangeArrowheads="1"/>
          </p:cNvSpPr>
          <p:nvPr userDrawn="1"/>
        </p:nvSpPr>
        <p:spPr bwMode="auto">
          <a:xfrm>
            <a:off x="7092280" y="6144087"/>
            <a:ext cx="12596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2000" b="0" i="0" u="none" strike="noStrike" cap="none" normalizeH="0" baseline="0" dirty="0">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de-DE" altLang="de-DE" sz="1600" b="0" i="0" u="none" strike="noStrike" cap="none" normalizeH="0" baseline="0" dirty="0" err="1">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BaCuLit</a:t>
            </a:r>
            <a:r>
              <a:rPr kumimoji="0" lang="de-DE" altLang="de-DE" sz="500" b="0" i="0" u="none" strike="noStrike" cap="none" normalizeH="0" baseline="0" dirty="0">
                <a:ln>
                  <a:noFill/>
                </a:ln>
                <a:solidFill>
                  <a:srgbClr val="3CD9E1"/>
                </a:solidFill>
                <a:effectLst/>
              </a:rPr>
              <a:t> </a:t>
            </a:r>
            <a:endParaRPr kumimoji="0" lang="de-DE" altLang="de-DE" sz="2000" b="0" i="0" u="none" strike="noStrike" cap="none" normalizeH="0" baseline="0" dirty="0">
              <a:ln>
                <a:noFill/>
              </a:ln>
              <a:solidFill>
                <a:srgbClr val="3CD9E1"/>
              </a:solidFill>
              <a:effectLst/>
              <a:latin typeface="Arial" panose="020B0604020202020204" pitchFamily="34" charset="0"/>
            </a:endParaRPr>
          </a:p>
        </p:txBody>
      </p:sp>
      <p:pic>
        <p:nvPicPr>
          <p:cNvPr id="11" name="Grafik 10">
            <a:extLst>
              <a:ext uri="{FF2B5EF4-FFF2-40B4-BE49-F238E27FC236}">
                <a16:creationId xmlns:a16="http://schemas.microsoft.com/office/drawing/2014/main" id="{33C02042-3ECC-405F-B62C-0D351D5E370E}"/>
              </a:ext>
            </a:extLst>
          </p:cNvPr>
          <p:cNvPicPr>
            <a:picLocks noChangeAspect="1"/>
          </p:cNvPicPr>
          <p:nvPr userDrawn="1"/>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725112" y="293328"/>
            <a:ext cx="2494960" cy="2487600"/>
          </a:xfrm>
          <a:prstGeom prst="rect">
            <a:avLst/>
          </a:prstGeom>
        </p:spPr>
      </p:pic>
    </p:spTree>
    <p:extLst>
      <p:ext uri="{BB962C8B-B14F-4D97-AF65-F5344CB8AC3E}">
        <p14:creationId xmlns:p14="http://schemas.microsoft.com/office/powerpoint/2010/main" val="4349657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8393610D-F519-475A-B33D-C2D7F84B7389}" type="datetimeFigureOut">
              <a:rPr lang="de-DE" smtClean="0"/>
              <a:t>25.09.2022</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63716C5D-123D-4EDE-A4A5-85ED365A388D}" type="slidenum">
              <a:rPr lang="de-DE" smtClean="0"/>
              <a:t>‹Nr.›</a:t>
            </a:fld>
            <a:endParaRPr lang="de-DE" dirty="0"/>
          </a:p>
        </p:txBody>
      </p:sp>
    </p:spTree>
    <p:extLst>
      <p:ext uri="{BB962C8B-B14F-4D97-AF65-F5344CB8AC3E}">
        <p14:creationId xmlns:p14="http://schemas.microsoft.com/office/powerpoint/2010/main" val="392480554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Vorstellung">
    <p:spTree>
      <p:nvGrpSpPr>
        <p:cNvPr id="1" name=""/>
        <p:cNvGrpSpPr/>
        <p:nvPr/>
      </p:nvGrpSpPr>
      <p:grpSpPr>
        <a:xfrm>
          <a:off x="0" y="0"/>
          <a:ext cx="0" cy="0"/>
          <a:chOff x="0" y="0"/>
          <a:chExt cx="0" cy="0"/>
        </a:xfrm>
      </p:grpSpPr>
      <p:pic>
        <p:nvPicPr>
          <p:cNvPr id="6" name="Inhaltsplatzhalter 7"/>
          <p:cNvPicPr>
            <a:picLocks noChangeAspect="1"/>
          </p:cNvPicPr>
          <p:nvPr userDrawn="1"/>
        </p:nvPicPr>
        <p:blipFill rotWithShape="1">
          <a:blip r:embed="rId2" cstate="print"/>
          <a:srcRect l="24503" t="10299" r="15232" b="83337"/>
          <a:stretch/>
        </p:blipFill>
        <p:spPr>
          <a:xfrm>
            <a:off x="0" y="0"/>
            <a:ext cx="9173384" cy="1060287"/>
          </a:xfrm>
          <a:prstGeom prst="rect">
            <a:avLst/>
          </a:prstGeom>
        </p:spPr>
      </p:pic>
      <p:sp>
        <p:nvSpPr>
          <p:cNvPr id="8" name="Regelmäßiges Fünfeck 7"/>
          <p:cNvSpPr/>
          <p:nvPr userDrawn="1"/>
        </p:nvSpPr>
        <p:spPr>
          <a:xfrm>
            <a:off x="8411598" y="5835036"/>
            <a:ext cx="385700" cy="398883"/>
          </a:xfrm>
          <a:prstGeom prst="pentag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1" name="Inhaltsplatzhalter 7"/>
          <p:cNvPicPr>
            <a:picLocks noChangeAspect="1"/>
          </p:cNvPicPr>
          <p:nvPr userDrawn="1"/>
        </p:nvPicPr>
        <p:blipFill rotWithShape="1">
          <a:blip r:embed="rId2" cstate="print"/>
          <a:srcRect l="24503" t="10299" r="15232" b="83337"/>
          <a:stretch/>
        </p:blipFill>
        <p:spPr>
          <a:xfrm>
            <a:off x="-14171" y="6541927"/>
            <a:ext cx="9173384" cy="328244"/>
          </a:xfrm>
          <a:prstGeom prst="rect">
            <a:avLst/>
          </a:prstGeom>
        </p:spPr>
      </p:pic>
      <p:pic>
        <p:nvPicPr>
          <p:cNvPr id="12" name="Grafik 11">
            <a:extLst>
              <a:ext uri="{FF2B5EF4-FFF2-40B4-BE49-F238E27FC236}">
                <a16:creationId xmlns:a16="http://schemas.microsoft.com/office/drawing/2014/main" id="{BBE47BC9-124E-427A-A0E5-155A78C2704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08872" y="1293571"/>
            <a:ext cx="2926259" cy="4865835"/>
          </a:xfrm>
          <a:prstGeom prst="rect">
            <a:avLst/>
          </a:prstGeom>
        </p:spPr>
      </p:pic>
      <p:sp>
        <p:nvSpPr>
          <p:cNvPr id="13" name="TextBox 4">
            <a:extLst>
              <a:ext uri="{FF2B5EF4-FFF2-40B4-BE49-F238E27FC236}">
                <a16:creationId xmlns:a16="http://schemas.microsoft.com/office/drawing/2014/main" id="{9F13EA7F-75DF-4A1D-A198-54692D68067E}"/>
              </a:ext>
            </a:extLst>
          </p:cNvPr>
          <p:cNvSpPr txBox="1"/>
          <p:nvPr userDrawn="1"/>
        </p:nvSpPr>
        <p:spPr>
          <a:xfrm>
            <a:off x="1" y="6519446"/>
            <a:ext cx="9143999"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a:solidFill>
                  <a:schemeClr val="bg1"/>
                </a:solidFill>
                <a:latin typeface="Calibri"/>
              </a:rPr>
              <a:t>BaCuLit 2.0 </a:t>
            </a:r>
            <a:r>
              <a:rPr lang="de-DE" sz="1200" b="1" dirty="0">
                <a:solidFill>
                  <a:schemeClr val="bg1"/>
                </a:solidFill>
                <a:latin typeface="Calibri"/>
              </a:rPr>
              <a:t>- </a:t>
            </a:r>
            <a:r>
              <a:rPr kumimoji="0" lang="de-DE" sz="1200" i="0" u="none" strike="noStrike" kern="1200" cap="none" spc="0" normalizeH="0" baseline="0" noProof="0" dirty="0">
                <a:ln>
                  <a:noFill/>
                </a:ln>
                <a:solidFill>
                  <a:schemeClr val="bg1"/>
                </a:solidFill>
                <a:effectLst/>
                <a:uLnTx/>
                <a:uFillTx/>
                <a:latin typeface="Calibri"/>
              </a:rPr>
              <a:t>Fortbildung</a:t>
            </a:r>
            <a:r>
              <a:rPr kumimoji="0" lang="de-DE" sz="1200" i="0" u="none" strike="noStrike" kern="1200" cap="none" spc="0" normalizeH="0" noProof="0" dirty="0">
                <a:ln>
                  <a:noFill/>
                </a:ln>
                <a:solidFill>
                  <a:schemeClr val="bg1"/>
                </a:solidFill>
                <a:effectLst/>
                <a:uLnTx/>
                <a:uFillTx/>
                <a:latin typeface="Calibri"/>
              </a:rPr>
              <a:t> </a:t>
            </a:r>
            <a:r>
              <a:rPr lang="de-DE" sz="1200" dirty="0">
                <a:solidFill>
                  <a:schemeClr val="bg1"/>
                </a:solidFill>
                <a:latin typeface="Calibri"/>
              </a:rPr>
              <a:t>für Lehrkräfte </a:t>
            </a:r>
            <a:r>
              <a:rPr kumimoji="0" lang="de-DE" sz="1200" i="0" u="none" strike="noStrike" kern="1200" cap="none" spc="0" normalizeH="0" noProof="0" dirty="0">
                <a:ln>
                  <a:noFill/>
                </a:ln>
                <a:solidFill>
                  <a:schemeClr val="bg1"/>
                </a:solidFill>
                <a:effectLst/>
                <a:uLnTx/>
                <a:uFillTx/>
                <a:latin typeface="Calibri"/>
              </a:rPr>
              <a:t>zur Vermittlung  fachbezogener Lese- und Schreibkompete</a:t>
            </a:r>
            <a:r>
              <a:rPr lang="de-DE" sz="1200" dirty="0">
                <a:solidFill>
                  <a:schemeClr val="bg1"/>
                </a:solidFill>
                <a:latin typeface="Calibri"/>
              </a:rPr>
              <a:t>nzen</a:t>
            </a:r>
            <a:endParaRPr kumimoji="0" lang="de-DE" sz="1200" i="0" u="none" strike="noStrike" kern="1200" cap="none" spc="0" normalizeH="0" baseline="0" noProof="0" dirty="0">
              <a:ln>
                <a:noFill/>
              </a:ln>
              <a:solidFill>
                <a:schemeClr val="bg1"/>
              </a:solidFill>
              <a:effectLst/>
              <a:uLnTx/>
              <a:uFillTx/>
              <a:latin typeface="Calibri"/>
            </a:endParaRPr>
          </a:p>
        </p:txBody>
      </p:sp>
      <p:pic>
        <p:nvPicPr>
          <p:cNvPr id="14" name="Grafik 13">
            <a:extLst>
              <a:ext uri="{FF2B5EF4-FFF2-40B4-BE49-F238E27FC236}">
                <a16:creationId xmlns:a16="http://schemas.microsoft.com/office/drawing/2014/main" id="{3BA4B298-75B6-48D0-9160-3B6A1FD253FC}"/>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172400" y="5733256"/>
            <a:ext cx="735135" cy="732966"/>
          </a:xfrm>
          <a:prstGeom prst="rect">
            <a:avLst/>
          </a:prstGeom>
        </p:spPr>
      </p:pic>
      <p:sp>
        <p:nvSpPr>
          <p:cNvPr id="2" name="Foliennummernplatzhalter 3">
            <a:extLst>
              <a:ext uri="{FF2B5EF4-FFF2-40B4-BE49-F238E27FC236}">
                <a16:creationId xmlns:a16="http://schemas.microsoft.com/office/drawing/2014/main" id="{0E68F6B4-BFA3-45B0-ABDE-9F519A8672B0}"/>
              </a:ext>
            </a:extLst>
          </p:cNvPr>
          <p:cNvSpPr txBox="1">
            <a:spLocks/>
          </p:cNvSpPr>
          <p:nvPr userDrawn="1"/>
        </p:nvSpPr>
        <p:spPr>
          <a:xfrm>
            <a:off x="6542856" y="5945147"/>
            <a:ext cx="2133600"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63716C5D-123D-4EDE-A4A5-85ED365A388D}" type="slidenum">
              <a:rPr lang="de-DE" sz="1600" smtClean="0"/>
              <a:pPr algn="r"/>
              <a:t>‹Nr.›</a:t>
            </a:fld>
            <a:endParaRPr lang="de-DE" sz="1600" dirty="0"/>
          </a:p>
        </p:txBody>
      </p:sp>
    </p:spTree>
    <p:extLst>
      <p:ext uri="{BB962C8B-B14F-4D97-AF65-F5344CB8AC3E}">
        <p14:creationId xmlns:p14="http://schemas.microsoft.com/office/powerpoint/2010/main" val="192905440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Arbeitsfolie">
    <p:spTree>
      <p:nvGrpSpPr>
        <p:cNvPr id="1" name=""/>
        <p:cNvGrpSpPr/>
        <p:nvPr/>
      </p:nvGrpSpPr>
      <p:grpSpPr>
        <a:xfrm>
          <a:off x="0" y="0"/>
          <a:ext cx="0" cy="0"/>
          <a:chOff x="0" y="0"/>
          <a:chExt cx="0" cy="0"/>
        </a:xfrm>
      </p:grpSpPr>
      <p:pic>
        <p:nvPicPr>
          <p:cNvPr id="6" name="Inhaltsplatzhalter 7"/>
          <p:cNvPicPr>
            <a:picLocks noChangeAspect="1"/>
          </p:cNvPicPr>
          <p:nvPr userDrawn="1"/>
        </p:nvPicPr>
        <p:blipFill rotWithShape="1">
          <a:blip r:embed="rId2"/>
          <a:srcRect l="24503" t="10299" r="15232" b="83337"/>
          <a:stretch/>
        </p:blipFill>
        <p:spPr>
          <a:xfrm>
            <a:off x="0" y="0"/>
            <a:ext cx="9173384" cy="1060287"/>
          </a:xfrm>
          <a:prstGeom prst="rect">
            <a:avLst/>
          </a:prstGeom>
        </p:spPr>
      </p:pic>
      <p:pic>
        <p:nvPicPr>
          <p:cNvPr id="11" name="Inhaltsplatzhalter 7"/>
          <p:cNvPicPr>
            <a:picLocks noChangeAspect="1"/>
          </p:cNvPicPr>
          <p:nvPr userDrawn="1"/>
        </p:nvPicPr>
        <p:blipFill rotWithShape="1">
          <a:blip r:embed="rId2"/>
          <a:srcRect l="24503" t="10299" r="15232" b="83337"/>
          <a:stretch/>
        </p:blipFill>
        <p:spPr>
          <a:xfrm>
            <a:off x="-14171" y="6541927"/>
            <a:ext cx="9173384" cy="328244"/>
          </a:xfrm>
          <a:prstGeom prst="rect">
            <a:avLst/>
          </a:prstGeom>
        </p:spPr>
      </p:pic>
      <p:sp>
        <p:nvSpPr>
          <p:cNvPr id="12" name="TextBox 4">
            <a:extLst>
              <a:ext uri="{FF2B5EF4-FFF2-40B4-BE49-F238E27FC236}">
                <a16:creationId xmlns:a16="http://schemas.microsoft.com/office/drawing/2014/main" id="{D7603042-2E5E-49EC-A746-13875C55A79E}"/>
              </a:ext>
            </a:extLst>
          </p:cNvPr>
          <p:cNvSpPr txBox="1"/>
          <p:nvPr userDrawn="1"/>
        </p:nvSpPr>
        <p:spPr>
          <a:xfrm>
            <a:off x="0" y="6525344"/>
            <a:ext cx="9143999"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a:solidFill>
                  <a:schemeClr val="bg1"/>
                </a:solidFill>
                <a:latin typeface="Calibri"/>
              </a:rPr>
              <a:t>BaCuLit 2.0 </a:t>
            </a:r>
            <a:r>
              <a:rPr lang="de-DE" sz="1200" b="1" dirty="0">
                <a:solidFill>
                  <a:schemeClr val="bg1"/>
                </a:solidFill>
                <a:latin typeface="Calibri"/>
              </a:rPr>
              <a:t>- </a:t>
            </a:r>
            <a:r>
              <a:rPr kumimoji="0" lang="de-DE" sz="1200" i="0" u="none" strike="noStrike" kern="1200" cap="none" spc="0" normalizeH="0" baseline="0" noProof="0" dirty="0">
                <a:ln>
                  <a:noFill/>
                </a:ln>
                <a:solidFill>
                  <a:schemeClr val="bg1"/>
                </a:solidFill>
                <a:effectLst/>
                <a:uLnTx/>
                <a:uFillTx/>
                <a:latin typeface="Calibri"/>
              </a:rPr>
              <a:t>Fortbildung</a:t>
            </a:r>
            <a:r>
              <a:rPr kumimoji="0" lang="de-DE" sz="1200" i="0" u="none" strike="noStrike" kern="1200" cap="none" spc="0" normalizeH="0" noProof="0" dirty="0">
                <a:ln>
                  <a:noFill/>
                </a:ln>
                <a:solidFill>
                  <a:schemeClr val="bg1"/>
                </a:solidFill>
                <a:effectLst/>
                <a:uLnTx/>
                <a:uFillTx/>
                <a:latin typeface="Calibri"/>
              </a:rPr>
              <a:t> </a:t>
            </a:r>
            <a:r>
              <a:rPr lang="de-DE" sz="1200" dirty="0">
                <a:solidFill>
                  <a:schemeClr val="bg1"/>
                </a:solidFill>
                <a:latin typeface="Calibri"/>
              </a:rPr>
              <a:t>für Lehrkräfte </a:t>
            </a:r>
            <a:r>
              <a:rPr kumimoji="0" lang="de-DE" sz="1200" i="0" u="none" strike="noStrike" kern="1200" cap="none" spc="0" normalizeH="0" noProof="0" dirty="0">
                <a:ln>
                  <a:noFill/>
                </a:ln>
                <a:solidFill>
                  <a:schemeClr val="bg1"/>
                </a:solidFill>
                <a:effectLst/>
                <a:uLnTx/>
                <a:uFillTx/>
                <a:latin typeface="Calibri"/>
              </a:rPr>
              <a:t>zur Vermittlung  fachbezogener Lese- und Schreibkompete</a:t>
            </a:r>
            <a:r>
              <a:rPr lang="de-DE" sz="1200" dirty="0" err="1">
                <a:solidFill>
                  <a:schemeClr val="bg1"/>
                </a:solidFill>
                <a:latin typeface="Calibri"/>
              </a:rPr>
              <a:t>nzen</a:t>
            </a:r>
            <a:endParaRPr kumimoji="0" lang="de-DE" sz="1200" i="0" u="none" strike="noStrike" kern="1200" cap="none" spc="0" normalizeH="0" baseline="0" noProof="0" dirty="0">
              <a:ln>
                <a:noFill/>
              </a:ln>
              <a:solidFill>
                <a:schemeClr val="bg1"/>
              </a:solidFill>
              <a:effectLst/>
              <a:uLnTx/>
              <a:uFillTx/>
              <a:latin typeface="Calibri"/>
            </a:endParaRPr>
          </a:p>
        </p:txBody>
      </p:sp>
      <p:pic>
        <p:nvPicPr>
          <p:cNvPr id="3" name="Grafik 2">
            <a:extLst>
              <a:ext uri="{FF2B5EF4-FFF2-40B4-BE49-F238E27FC236}">
                <a16:creationId xmlns:a16="http://schemas.microsoft.com/office/drawing/2014/main" id="{F892ED4D-FE09-466F-A4A7-DD507060E9E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72400" y="5733256"/>
            <a:ext cx="735135" cy="732966"/>
          </a:xfrm>
          <a:prstGeom prst="rect">
            <a:avLst/>
          </a:prstGeom>
        </p:spPr>
      </p:pic>
      <p:sp>
        <p:nvSpPr>
          <p:cNvPr id="2" name="Foliennummernplatzhalter 3">
            <a:extLst>
              <a:ext uri="{FF2B5EF4-FFF2-40B4-BE49-F238E27FC236}">
                <a16:creationId xmlns:a16="http://schemas.microsoft.com/office/drawing/2014/main" id="{7ACD2F1E-F434-4A6B-9059-F89076F9702C}"/>
              </a:ext>
            </a:extLst>
          </p:cNvPr>
          <p:cNvSpPr txBox="1">
            <a:spLocks/>
          </p:cNvSpPr>
          <p:nvPr userDrawn="1"/>
        </p:nvSpPr>
        <p:spPr>
          <a:xfrm>
            <a:off x="6542856" y="5945147"/>
            <a:ext cx="2133600"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63716C5D-123D-4EDE-A4A5-85ED365A388D}" type="slidenum">
              <a:rPr lang="de-DE" sz="1600" smtClean="0"/>
              <a:pPr algn="r"/>
              <a:t>‹Nr.›</a:t>
            </a:fld>
            <a:endParaRPr lang="de-DE" sz="1600" dirty="0"/>
          </a:p>
        </p:txBody>
      </p:sp>
      <p:sp>
        <p:nvSpPr>
          <p:cNvPr id="4" name="Textfeld 3">
            <a:extLst>
              <a:ext uri="{FF2B5EF4-FFF2-40B4-BE49-F238E27FC236}">
                <a16:creationId xmlns:a16="http://schemas.microsoft.com/office/drawing/2014/main" id="{775262AC-834F-4EEF-A4B4-C105F50278F3}"/>
              </a:ext>
            </a:extLst>
          </p:cNvPr>
          <p:cNvSpPr txBox="1"/>
          <p:nvPr userDrawn="1"/>
        </p:nvSpPr>
        <p:spPr>
          <a:xfrm>
            <a:off x="6058711" y="6204073"/>
            <a:ext cx="2233288" cy="407035"/>
          </a:xfrm>
          <a:prstGeom prst="rect">
            <a:avLst/>
          </a:prstGeom>
          <a:noFill/>
        </p:spPr>
        <p:txBody>
          <a:bodyPr wrap="square">
            <a:spAutoFit/>
          </a:bodyPr>
          <a:lstStyle/>
          <a:p>
            <a:pPr algn="r">
              <a:lnSpc>
                <a:spcPct val="107000"/>
              </a:lnSpc>
              <a:spcAft>
                <a:spcPts val="800"/>
              </a:spcAft>
            </a:pPr>
            <a:r>
              <a:rPr lang="de-DE" sz="2000" kern="1200" dirty="0">
                <a:solidFill>
                  <a:srgbClr val="7EC4CF"/>
                </a:solidFill>
                <a:effectLst/>
                <a:latin typeface="Calibri" panose="020F0502020204030204" pitchFamily="34" charset="0"/>
                <a:ea typeface="Calibri" panose="020F0502020204030204" pitchFamily="34" charset="0"/>
                <a:cs typeface="Times New Roman" panose="02020603050405020304" pitchFamily="18" charset="0"/>
              </a:rPr>
              <a:t>©</a:t>
            </a:r>
            <a:r>
              <a:rPr lang="de-DE" sz="1200" dirty="0">
                <a:solidFill>
                  <a:srgbClr val="7EC4CF"/>
                </a:solidFill>
                <a:effectLst/>
                <a:latin typeface="Calibri" panose="020F0502020204030204" pitchFamily="34" charset="0"/>
                <a:ea typeface="Calibri" panose="020F0502020204030204" pitchFamily="34" charset="0"/>
                <a:cs typeface="Times New Roman" panose="02020603050405020304" pitchFamily="18" charset="0"/>
              </a:rPr>
              <a:t> </a:t>
            </a:r>
            <a:r>
              <a:rPr lang="de-DE" sz="1600" kern="1200" dirty="0">
                <a:solidFill>
                  <a:srgbClr val="7EC4CF"/>
                </a:solidFill>
                <a:effectLst/>
                <a:latin typeface="Calibri" panose="020F0502020204030204" pitchFamily="34" charset="0"/>
                <a:ea typeface="Calibri" panose="020F0502020204030204" pitchFamily="34" charset="0"/>
                <a:cs typeface="Times New Roman" panose="02020603050405020304" pitchFamily="18" charset="0"/>
              </a:rPr>
              <a:t>CC-BaCuLit 2.0-NC-SA</a:t>
            </a:r>
            <a:endParaRPr lang="de-DE" sz="1200" dirty="0">
              <a:solidFill>
                <a:srgbClr val="7EC4CF"/>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Textplatzhalter 14">
            <a:extLst>
              <a:ext uri="{FF2B5EF4-FFF2-40B4-BE49-F238E27FC236}">
                <a16:creationId xmlns:a16="http://schemas.microsoft.com/office/drawing/2014/main" id="{919282EF-514A-455B-94E5-6BC43662BE61}"/>
              </a:ext>
            </a:extLst>
          </p:cNvPr>
          <p:cNvSpPr>
            <a:spLocks noGrp="1"/>
          </p:cNvSpPr>
          <p:nvPr>
            <p:ph type="body" sz="quarter" idx="13"/>
          </p:nvPr>
        </p:nvSpPr>
        <p:spPr>
          <a:xfrm>
            <a:off x="323528" y="1341438"/>
            <a:ext cx="8569647" cy="4103687"/>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itel 4">
            <a:extLst>
              <a:ext uri="{FF2B5EF4-FFF2-40B4-BE49-F238E27FC236}">
                <a16:creationId xmlns:a16="http://schemas.microsoft.com/office/drawing/2014/main" id="{AACB194C-D24A-4104-A45D-904D8FE5EC70}"/>
              </a:ext>
            </a:extLst>
          </p:cNvPr>
          <p:cNvSpPr>
            <a:spLocks noGrp="1"/>
          </p:cNvSpPr>
          <p:nvPr>
            <p:ph type="title"/>
          </p:nvPr>
        </p:nvSpPr>
        <p:spPr>
          <a:xfrm>
            <a:off x="20112" y="10990"/>
            <a:ext cx="8229600" cy="1060287"/>
          </a:xfrm>
        </p:spPr>
        <p:txBody>
          <a:bodyPr>
            <a:normAutofit/>
          </a:bodyPr>
          <a:lstStyle>
            <a:lvl1pPr algn="l">
              <a:defRPr sz="3200">
                <a:solidFill>
                  <a:schemeClr val="bg1"/>
                </a:solidFill>
              </a:defRPr>
            </a:lvl1pPr>
          </a:lstStyle>
          <a:p>
            <a:r>
              <a:rPr lang="de-DE" dirty="0"/>
              <a:t>Mastertitelformat bearbeiten</a:t>
            </a:r>
          </a:p>
        </p:txBody>
      </p:sp>
    </p:spTree>
    <p:extLst>
      <p:ext uri="{BB962C8B-B14F-4D97-AF65-F5344CB8AC3E}">
        <p14:creationId xmlns:p14="http://schemas.microsoft.com/office/powerpoint/2010/main" val="234421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Gliederung">
    <p:spTree>
      <p:nvGrpSpPr>
        <p:cNvPr id="1" name=""/>
        <p:cNvGrpSpPr/>
        <p:nvPr/>
      </p:nvGrpSpPr>
      <p:grpSpPr>
        <a:xfrm>
          <a:off x="0" y="0"/>
          <a:ext cx="0" cy="0"/>
          <a:chOff x="0" y="0"/>
          <a:chExt cx="0" cy="0"/>
        </a:xfrm>
      </p:grpSpPr>
      <p:pic>
        <p:nvPicPr>
          <p:cNvPr id="6" name="Inhaltsplatzhalter 7"/>
          <p:cNvPicPr>
            <a:picLocks noChangeAspect="1"/>
          </p:cNvPicPr>
          <p:nvPr userDrawn="1"/>
        </p:nvPicPr>
        <p:blipFill rotWithShape="1">
          <a:blip r:embed="rId2"/>
          <a:srcRect l="24503" t="10299" r="15232" b="83337"/>
          <a:stretch/>
        </p:blipFill>
        <p:spPr>
          <a:xfrm>
            <a:off x="0" y="0"/>
            <a:ext cx="9173384" cy="1060287"/>
          </a:xfrm>
          <a:prstGeom prst="rect">
            <a:avLst/>
          </a:prstGeom>
        </p:spPr>
      </p:pic>
      <p:pic>
        <p:nvPicPr>
          <p:cNvPr id="11" name="Inhaltsplatzhalter 7"/>
          <p:cNvPicPr>
            <a:picLocks noChangeAspect="1"/>
          </p:cNvPicPr>
          <p:nvPr userDrawn="1"/>
        </p:nvPicPr>
        <p:blipFill rotWithShape="1">
          <a:blip r:embed="rId2"/>
          <a:srcRect l="24503" t="10299" r="15232" b="83337"/>
          <a:stretch/>
        </p:blipFill>
        <p:spPr>
          <a:xfrm>
            <a:off x="-14171" y="6541927"/>
            <a:ext cx="9173384" cy="328244"/>
          </a:xfrm>
          <a:prstGeom prst="rect">
            <a:avLst/>
          </a:prstGeom>
        </p:spPr>
      </p:pic>
      <p:sp>
        <p:nvSpPr>
          <p:cNvPr id="12" name="TextBox 4">
            <a:extLst>
              <a:ext uri="{FF2B5EF4-FFF2-40B4-BE49-F238E27FC236}">
                <a16:creationId xmlns:a16="http://schemas.microsoft.com/office/drawing/2014/main" id="{D7603042-2E5E-49EC-A746-13875C55A79E}"/>
              </a:ext>
            </a:extLst>
          </p:cNvPr>
          <p:cNvSpPr txBox="1"/>
          <p:nvPr userDrawn="1"/>
        </p:nvSpPr>
        <p:spPr>
          <a:xfrm>
            <a:off x="0" y="6525344"/>
            <a:ext cx="9143999"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err="1">
                <a:solidFill>
                  <a:schemeClr val="bg1"/>
                </a:solidFill>
                <a:latin typeface="Calibri"/>
              </a:rPr>
              <a:t>BaCuLit</a:t>
            </a:r>
            <a:r>
              <a:rPr lang="de-DE" sz="1600" b="1" dirty="0">
                <a:solidFill>
                  <a:schemeClr val="bg1"/>
                </a:solidFill>
                <a:latin typeface="Calibri"/>
              </a:rPr>
              <a:t> </a:t>
            </a:r>
            <a:r>
              <a:rPr lang="de-DE" sz="1200" b="1" dirty="0">
                <a:solidFill>
                  <a:schemeClr val="bg1"/>
                </a:solidFill>
                <a:latin typeface="Calibri"/>
              </a:rPr>
              <a:t>- </a:t>
            </a:r>
            <a:r>
              <a:rPr kumimoji="0" lang="de-DE" sz="1200" i="0" u="none" strike="noStrike" kern="1200" cap="none" spc="0" normalizeH="0" baseline="0" noProof="0" dirty="0">
                <a:ln>
                  <a:noFill/>
                </a:ln>
                <a:solidFill>
                  <a:schemeClr val="bg1"/>
                </a:solidFill>
                <a:effectLst/>
                <a:uLnTx/>
                <a:uFillTx/>
                <a:latin typeface="Calibri"/>
              </a:rPr>
              <a:t>Fortbildung</a:t>
            </a:r>
            <a:r>
              <a:rPr kumimoji="0" lang="de-DE" sz="1200" i="0" u="none" strike="noStrike" kern="1200" cap="none" spc="0" normalizeH="0" noProof="0" dirty="0">
                <a:ln>
                  <a:noFill/>
                </a:ln>
                <a:solidFill>
                  <a:schemeClr val="bg1"/>
                </a:solidFill>
                <a:effectLst/>
                <a:uLnTx/>
                <a:uFillTx/>
                <a:latin typeface="Calibri"/>
              </a:rPr>
              <a:t> </a:t>
            </a:r>
            <a:r>
              <a:rPr lang="de-DE" sz="1200" dirty="0">
                <a:solidFill>
                  <a:schemeClr val="bg1"/>
                </a:solidFill>
                <a:latin typeface="Calibri"/>
              </a:rPr>
              <a:t>für Lehrkräfte </a:t>
            </a:r>
            <a:r>
              <a:rPr kumimoji="0" lang="de-DE" sz="1200" i="0" u="none" strike="noStrike" kern="1200" cap="none" spc="0" normalizeH="0" noProof="0" dirty="0">
                <a:ln>
                  <a:noFill/>
                </a:ln>
                <a:solidFill>
                  <a:schemeClr val="bg1"/>
                </a:solidFill>
                <a:effectLst/>
                <a:uLnTx/>
                <a:uFillTx/>
                <a:latin typeface="Calibri"/>
              </a:rPr>
              <a:t>zur Vermittlung  fachbezogener Lese- und </a:t>
            </a:r>
            <a:r>
              <a:rPr kumimoji="0" lang="de-DE" sz="1200" i="0" u="none" strike="noStrike" kern="1200" cap="none" spc="0" normalizeH="0" noProof="0" dirty="0" err="1">
                <a:ln>
                  <a:noFill/>
                </a:ln>
                <a:solidFill>
                  <a:schemeClr val="bg1"/>
                </a:solidFill>
                <a:effectLst/>
                <a:uLnTx/>
                <a:uFillTx/>
                <a:latin typeface="Calibri"/>
              </a:rPr>
              <a:t>Schreibkompete</a:t>
            </a:r>
            <a:r>
              <a:rPr lang="de-DE" sz="1200" dirty="0" err="1">
                <a:solidFill>
                  <a:schemeClr val="bg1"/>
                </a:solidFill>
                <a:latin typeface="Calibri"/>
              </a:rPr>
              <a:t>nzen</a:t>
            </a:r>
            <a:endParaRPr kumimoji="0" lang="de-DE" sz="1200" i="0" u="none" strike="noStrike" kern="1200" cap="none" spc="0" normalizeH="0" baseline="0" noProof="0" dirty="0">
              <a:ln>
                <a:noFill/>
              </a:ln>
              <a:solidFill>
                <a:schemeClr val="bg1"/>
              </a:solidFill>
              <a:effectLst/>
              <a:uLnTx/>
              <a:uFillTx/>
              <a:latin typeface="Calibri"/>
            </a:endParaRPr>
          </a:p>
        </p:txBody>
      </p:sp>
      <p:pic>
        <p:nvPicPr>
          <p:cNvPr id="10" name="Grafik 6" descr="Creative Commons Lizenzvertrag">
            <a:extLst>
              <a:ext uri="{FF2B5EF4-FFF2-40B4-BE49-F238E27FC236}">
                <a16:creationId xmlns:a16="http://schemas.microsoft.com/office/drawing/2014/main" id="{3DDE063E-481C-4629-A492-8C0B2770F5F2}"/>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287326" y="6196504"/>
            <a:ext cx="838200" cy="29527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a:extLst>
              <a:ext uri="{FF2B5EF4-FFF2-40B4-BE49-F238E27FC236}">
                <a16:creationId xmlns:a16="http://schemas.microsoft.com/office/drawing/2014/main" id="{00E8F90E-D561-4F36-A3EE-BB91494DD9BD}"/>
              </a:ext>
            </a:extLst>
          </p:cNvPr>
          <p:cNvSpPr>
            <a:spLocks noChangeArrowheads="1"/>
          </p:cNvSpPr>
          <p:nvPr userDrawn="1"/>
        </p:nvSpPr>
        <p:spPr bwMode="auto">
          <a:xfrm>
            <a:off x="7092280" y="6144087"/>
            <a:ext cx="12596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2000" b="0" i="0" u="none" strike="noStrike" cap="none" normalizeH="0" baseline="0" dirty="0">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de-DE" altLang="de-DE" sz="1600" b="0" i="0" u="none" strike="noStrike" cap="none" normalizeH="0" baseline="0" dirty="0" err="1">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BaCuLit</a:t>
            </a:r>
            <a:r>
              <a:rPr kumimoji="0" lang="de-DE" altLang="de-DE" sz="500" b="0" i="0" u="none" strike="noStrike" cap="none" normalizeH="0" baseline="0" dirty="0">
                <a:ln>
                  <a:noFill/>
                </a:ln>
                <a:solidFill>
                  <a:srgbClr val="3CD9E1"/>
                </a:solidFill>
                <a:effectLst/>
              </a:rPr>
              <a:t> </a:t>
            </a:r>
            <a:endParaRPr kumimoji="0" lang="de-DE" altLang="de-DE" sz="2000" b="0" i="0" u="none" strike="noStrike" cap="none" normalizeH="0" baseline="0" dirty="0">
              <a:ln>
                <a:noFill/>
              </a:ln>
              <a:solidFill>
                <a:srgbClr val="3CD9E1"/>
              </a:solidFill>
              <a:effectLst/>
              <a:latin typeface="Arial" panose="020B0604020202020204" pitchFamily="34" charset="0"/>
            </a:endParaRPr>
          </a:p>
        </p:txBody>
      </p:sp>
      <p:sp>
        <p:nvSpPr>
          <p:cNvPr id="14" name="Titel 4">
            <a:extLst>
              <a:ext uri="{FF2B5EF4-FFF2-40B4-BE49-F238E27FC236}">
                <a16:creationId xmlns:a16="http://schemas.microsoft.com/office/drawing/2014/main" id="{C2B8DE9E-8F90-465F-B5F4-D794CB53A0A0}"/>
              </a:ext>
            </a:extLst>
          </p:cNvPr>
          <p:cNvSpPr>
            <a:spLocks noGrp="1"/>
          </p:cNvSpPr>
          <p:nvPr>
            <p:ph type="title"/>
          </p:nvPr>
        </p:nvSpPr>
        <p:spPr>
          <a:xfrm>
            <a:off x="323528" y="10990"/>
            <a:ext cx="7926184" cy="1060287"/>
          </a:xfrm>
        </p:spPr>
        <p:txBody>
          <a:bodyPr>
            <a:normAutofit/>
          </a:bodyPr>
          <a:lstStyle>
            <a:lvl1pPr algn="l">
              <a:defRPr sz="3200">
                <a:solidFill>
                  <a:schemeClr val="bg1"/>
                </a:solidFill>
              </a:defRPr>
            </a:lvl1pPr>
          </a:lstStyle>
          <a:p>
            <a:r>
              <a:rPr lang="de-DE" dirty="0"/>
              <a:t>Mastertitelformat bearbeiten</a:t>
            </a:r>
          </a:p>
        </p:txBody>
      </p:sp>
      <p:pic>
        <p:nvPicPr>
          <p:cNvPr id="15" name="Grafik 14">
            <a:extLst>
              <a:ext uri="{FF2B5EF4-FFF2-40B4-BE49-F238E27FC236}">
                <a16:creationId xmlns:a16="http://schemas.microsoft.com/office/drawing/2014/main" id="{329D9AB8-857D-4C01-8E72-2DFCDEA762C8}"/>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172400" y="5733256"/>
            <a:ext cx="735135" cy="732966"/>
          </a:xfrm>
          <a:prstGeom prst="rect">
            <a:avLst/>
          </a:prstGeom>
        </p:spPr>
      </p:pic>
      <p:sp>
        <p:nvSpPr>
          <p:cNvPr id="16" name="Foliennummernplatzhalter 3">
            <a:extLst>
              <a:ext uri="{FF2B5EF4-FFF2-40B4-BE49-F238E27FC236}">
                <a16:creationId xmlns:a16="http://schemas.microsoft.com/office/drawing/2014/main" id="{022C63EE-6ED4-48CC-81BB-7269E3A05E43}"/>
              </a:ext>
            </a:extLst>
          </p:cNvPr>
          <p:cNvSpPr txBox="1">
            <a:spLocks/>
          </p:cNvSpPr>
          <p:nvPr userDrawn="1"/>
        </p:nvSpPr>
        <p:spPr>
          <a:xfrm>
            <a:off x="8172400" y="5945147"/>
            <a:ext cx="735134"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3716C5D-123D-4EDE-A4A5-85ED365A388D}" type="slidenum">
              <a:rPr lang="de-DE" sz="1600" smtClean="0"/>
              <a:pPr algn="ctr"/>
              <a:t>‹Nr.›</a:t>
            </a:fld>
            <a:endParaRPr lang="de-DE" sz="1600" dirty="0"/>
          </a:p>
        </p:txBody>
      </p:sp>
    </p:spTree>
    <p:extLst>
      <p:ext uri="{BB962C8B-B14F-4D97-AF65-F5344CB8AC3E}">
        <p14:creationId xmlns:p14="http://schemas.microsoft.com/office/powerpoint/2010/main" val="3433233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rbeitsfolie 1">
    <p:spTree>
      <p:nvGrpSpPr>
        <p:cNvPr id="1" name=""/>
        <p:cNvGrpSpPr/>
        <p:nvPr/>
      </p:nvGrpSpPr>
      <p:grpSpPr>
        <a:xfrm>
          <a:off x="0" y="0"/>
          <a:ext cx="0" cy="0"/>
          <a:chOff x="0" y="0"/>
          <a:chExt cx="0" cy="0"/>
        </a:xfrm>
      </p:grpSpPr>
      <p:pic>
        <p:nvPicPr>
          <p:cNvPr id="6" name="Inhaltsplatzhalter 7"/>
          <p:cNvPicPr>
            <a:picLocks noChangeAspect="1"/>
          </p:cNvPicPr>
          <p:nvPr userDrawn="1"/>
        </p:nvPicPr>
        <p:blipFill rotWithShape="1">
          <a:blip r:embed="rId2"/>
          <a:srcRect l="24503" t="10299" r="15232" b="83337"/>
          <a:stretch/>
        </p:blipFill>
        <p:spPr>
          <a:xfrm>
            <a:off x="0" y="0"/>
            <a:ext cx="9173384" cy="1060287"/>
          </a:xfrm>
          <a:prstGeom prst="rect">
            <a:avLst/>
          </a:prstGeom>
        </p:spPr>
      </p:pic>
      <p:pic>
        <p:nvPicPr>
          <p:cNvPr id="11" name="Inhaltsplatzhalter 7"/>
          <p:cNvPicPr>
            <a:picLocks noChangeAspect="1"/>
          </p:cNvPicPr>
          <p:nvPr userDrawn="1"/>
        </p:nvPicPr>
        <p:blipFill rotWithShape="1">
          <a:blip r:embed="rId2"/>
          <a:srcRect l="24503" t="10299" r="15232" b="83337"/>
          <a:stretch/>
        </p:blipFill>
        <p:spPr>
          <a:xfrm>
            <a:off x="-14171" y="6541927"/>
            <a:ext cx="9173384" cy="328244"/>
          </a:xfrm>
          <a:prstGeom prst="rect">
            <a:avLst/>
          </a:prstGeom>
        </p:spPr>
      </p:pic>
      <p:sp>
        <p:nvSpPr>
          <p:cNvPr id="12" name="TextBox 4">
            <a:extLst>
              <a:ext uri="{FF2B5EF4-FFF2-40B4-BE49-F238E27FC236}">
                <a16:creationId xmlns:a16="http://schemas.microsoft.com/office/drawing/2014/main" id="{D7603042-2E5E-49EC-A746-13875C55A79E}"/>
              </a:ext>
            </a:extLst>
          </p:cNvPr>
          <p:cNvSpPr txBox="1"/>
          <p:nvPr userDrawn="1"/>
        </p:nvSpPr>
        <p:spPr>
          <a:xfrm>
            <a:off x="0" y="6525344"/>
            <a:ext cx="9143999"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err="1">
                <a:solidFill>
                  <a:schemeClr val="bg1"/>
                </a:solidFill>
                <a:latin typeface="Calibri"/>
              </a:rPr>
              <a:t>BaCuLit</a:t>
            </a:r>
            <a:r>
              <a:rPr lang="de-DE" sz="1600" b="1" dirty="0">
                <a:solidFill>
                  <a:schemeClr val="bg1"/>
                </a:solidFill>
                <a:latin typeface="Calibri"/>
              </a:rPr>
              <a:t> </a:t>
            </a:r>
            <a:r>
              <a:rPr lang="de-DE" sz="1200" b="1" dirty="0">
                <a:solidFill>
                  <a:schemeClr val="bg1"/>
                </a:solidFill>
                <a:latin typeface="Calibri"/>
              </a:rPr>
              <a:t>- </a:t>
            </a:r>
            <a:r>
              <a:rPr kumimoji="0" lang="de-DE" sz="1200" i="0" u="none" strike="noStrike" kern="1200" cap="none" spc="0" normalizeH="0" baseline="0" noProof="0" dirty="0">
                <a:ln>
                  <a:noFill/>
                </a:ln>
                <a:solidFill>
                  <a:schemeClr val="bg1"/>
                </a:solidFill>
                <a:effectLst/>
                <a:uLnTx/>
                <a:uFillTx/>
                <a:latin typeface="Calibri"/>
              </a:rPr>
              <a:t>Fortbildung</a:t>
            </a:r>
            <a:r>
              <a:rPr kumimoji="0" lang="de-DE" sz="1200" i="0" u="none" strike="noStrike" kern="1200" cap="none" spc="0" normalizeH="0" noProof="0" dirty="0">
                <a:ln>
                  <a:noFill/>
                </a:ln>
                <a:solidFill>
                  <a:schemeClr val="bg1"/>
                </a:solidFill>
                <a:effectLst/>
                <a:uLnTx/>
                <a:uFillTx/>
                <a:latin typeface="Calibri"/>
              </a:rPr>
              <a:t> </a:t>
            </a:r>
            <a:r>
              <a:rPr lang="de-DE" sz="1200" dirty="0">
                <a:solidFill>
                  <a:schemeClr val="bg1"/>
                </a:solidFill>
                <a:latin typeface="Calibri"/>
              </a:rPr>
              <a:t>für Lehrkräfte </a:t>
            </a:r>
            <a:r>
              <a:rPr kumimoji="0" lang="de-DE" sz="1200" i="0" u="none" strike="noStrike" kern="1200" cap="none" spc="0" normalizeH="0" noProof="0" dirty="0">
                <a:ln>
                  <a:noFill/>
                </a:ln>
                <a:solidFill>
                  <a:schemeClr val="bg1"/>
                </a:solidFill>
                <a:effectLst/>
                <a:uLnTx/>
                <a:uFillTx/>
                <a:latin typeface="Calibri"/>
              </a:rPr>
              <a:t>zur Vermittlung  fachbezogener Lese- und </a:t>
            </a:r>
            <a:r>
              <a:rPr kumimoji="0" lang="de-DE" sz="1200" i="0" u="none" strike="noStrike" kern="1200" cap="none" spc="0" normalizeH="0" noProof="0" dirty="0" err="1">
                <a:ln>
                  <a:noFill/>
                </a:ln>
                <a:solidFill>
                  <a:schemeClr val="bg1"/>
                </a:solidFill>
                <a:effectLst/>
                <a:uLnTx/>
                <a:uFillTx/>
                <a:latin typeface="Calibri"/>
              </a:rPr>
              <a:t>Schreibkompete</a:t>
            </a:r>
            <a:r>
              <a:rPr lang="de-DE" sz="1200" dirty="0" err="1">
                <a:solidFill>
                  <a:schemeClr val="bg1"/>
                </a:solidFill>
                <a:latin typeface="Calibri"/>
              </a:rPr>
              <a:t>nzen</a:t>
            </a:r>
            <a:endParaRPr kumimoji="0" lang="de-DE" sz="1200" i="0" u="none" strike="noStrike" kern="1200" cap="none" spc="0" normalizeH="0" baseline="0" noProof="0" dirty="0">
              <a:ln>
                <a:noFill/>
              </a:ln>
              <a:solidFill>
                <a:schemeClr val="bg1"/>
              </a:solidFill>
              <a:effectLst/>
              <a:uLnTx/>
              <a:uFillTx/>
              <a:latin typeface="Calibri"/>
            </a:endParaRPr>
          </a:p>
        </p:txBody>
      </p:sp>
      <p:sp>
        <p:nvSpPr>
          <p:cNvPr id="10" name="Textplatzhalter 14">
            <a:extLst>
              <a:ext uri="{FF2B5EF4-FFF2-40B4-BE49-F238E27FC236}">
                <a16:creationId xmlns:a16="http://schemas.microsoft.com/office/drawing/2014/main" id="{919282EF-514A-455B-94E5-6BC43662BE61}"/>
              </a:ext>
            </a:extLst>
          </p:cNvPr>
          <p:cNvSpPr>
            <a:spLocks noGrp="1"/>
          </p:cNvSpPr>
          <p:nvPr>
            <p:ph type="body" sz="quarter" idx="13"/>
          </p:nvPr>
        </p:nvSpPr>
        <p:spPr>
          <a:xfrm>
            <a:off x="323528" y="1341438"/>
            <a:ext cx="8569647" cy="4103687"/>
          </a:xfrm>
        </p:spPr>
        <p:txBody>
          <a:bodyPr/>
          <a:lstStyle>
            <a:lvl1pPr marL="457200" indent="-457200">
              <a:buFontTx/>
              <a:buBlip>
                <a:blip r:embed="rId3"/>
              </a:buBlip>
              <a:defRPr/>
            </a:lvl1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Titel 4">
            <a:extLst>
              <a:ext uri="{FF2B5EF4-FFF2-40B4-BE49-F238E27FC236}">
                <a16:creationId xmlns:a16="http://schemas.microsoft.com/office/drawing/2014/main" id="{AACB194C-D24A-4104-A45D-904D8FE5EC70}"/>
              </a:ext>
            </a:extLst>
          </p:cNvPr>
          <p:cNvSpPr>
            <a:spLocks noGrp="1"/>
          </p:cNvSpPr>
          <p:nvPr>
            <p:ph type="title"/>
          </p:nvPr>
        </p:nvSpPr>
        <p:spPr>
          <a:xfrm>
            <a:off x="323528" y="10990"/>
            <a:ext cx="7926184" cy="1060287"/>
          </a:xfrm>
        </p:spPr>
        <p:txBody>
          <a:bodyPr>
            <a:normAutofit/>
          </a:bodyPr>
          <a:lstStyle>
            <a:lvl1pPr algn="l">
              <a:defRPr sz="3200">
                <a:solidFill>
                  <a:schemeClr val="bg1"/>
                </a:solidFill>
              </a:defRPr>
            </a:lvl1pPr>
          </a:lstStyle>
          <a:p>
            <a:r>
              <a:rPr lang="de-DE" dirty="0"/>
              <a:t>Mastertitelformat bearbeiten</a:t>
            </a:r>
          </a:p>
        </p:txBody>
      </p:sp>
      <p:pic>
        <p:nvPicPr>
          <p:cNvPr id="13" name="Grafik 6" descr="Creative Commons Lizenzvertrag">
            <a:extLst>
              <a:ext uri="{FF2B5EF4-FFF2-40B4-BE49-F238E27FC236}">
                <a16:creationId xmlns:a16="http://schemas.microsoft.com/office/drawing/2014/main" id="{0CFE9BA6-C323-46CA-8BF5-2C82F2F32F82}"/>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287326" y="6196504"/>
            <a:ext cx="838200" cy="295275"/>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2">
            <a:extLst>
              <a:ext uri="{FF2B5EF4-FFF2-40B4-BE49-F238E27FC236}">
                <a16:creationId xmlns:a16="http://schemas.microsoft.com/office/drawing/2014/main" id="{88DE496E-CB1F-4E27-A1A9-8600B8BAA706}"/>
              </a:ext>
            </a:extLst>
          </p:cNvPr>
          <p:cNvSpPr>
            <a:spLocks noChangeArrowheads="1"/>
          </p:cNvSpPr>
          <p:nvPr userDrawn="1"/>
        </p:nvSpPr>
        <p:spPr bwMode="auto">
          <a:xfrm>
            <a:off x="7092280" y="6144087"/>
            <a:ext cx="12596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2000" b="0" i="0" u="none" strike="noStrike" cap="none" normalizeH="0" baseline="0" dirty="0">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de-DE" altLang="de-DE" sz="1600" b="0" i="0" u="none" strike="noStrike" cap="none" normalizeH="0" baseline="0" dirty="0" err="1">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BaCuLit</a:t>
            </a:r>
            <a:r>
              <a:rPr kumimoji="0" lang="de-DE" altLang="de-DE" sz="500" b="0" i="0" u="none" strike="noStrike" cap="none" normalizeH="0" baseline="0" dirty="0">
                <a:ln>
                  <a:noFill/>
                </a:ln>
                <a:solidFill>
                  <a:srgbClr val="3CD9E1"/>
                </a:solidFill>
                <a:effectLst/>
              </a:rPr>
              <a:t> </a:t>
            </a:r>
            <a:endParaRPr kumimoji="0" lang="de-DE" altLang="de-DE" sz="2000" b="0" i="0" u="none" strike="noStrike" cap="none" normalizeH="0" baseline="0" dirty="0">
              <a:ln>
                <a:noFill/>
              </a:ln>
              <a:solidFill>
                <a:srgbClr val="3CD9E1"/>
              </a:solidFill>
              <a:effectLst/>
              <a:latin typeface="Arial" panose="020B0604020202020204" pitchFamily="34" charset="0"/>
            </a:endParaRPr>
          </a:p>
        </p:txBody>
      </p:sp>
      <p:pic>
        <p:nvPicPr>
          <p:cNvPr id="15" name="Grafik 14">
            <a:extLst>
              <a:ext uri="{FF2B5EF4-FFF2-40B4-BE49-F238E27FC236}">
                <a16:creationId xmlns:a16="http://schemas.microsoft.com/office/drawing/2014/main" id="{AD0C9BA6-6775-458C-92FD-657C15DD7A4F}"/>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172400" y="5733256"/>
            <a:ext cx="735135" cy="732966"/>
          </a:xfrm>
          <a:prstGeom prst="rect">
            <a:avLst/>
          </a:prstGeom>
        </p:spPr>
      </p:pic>
      <p:sp>
        <p:nvSpPr>
          <p:cNvPr id="16" name="Foliennummernplatzhalter 3">
            <a:extLst>
              <a:ext uri="{FF2B5EF4-FFF2-40B4-BE49-F238E27FC236}">
                <a16:creationId xmlns:a16="http://schemas.microsoft.com/office/drawing/2014/main" id="{DBF41FF2-CFC4-48D5-9E4A-2B30ABEBC2F4}"/>
              </a:ext>
            </a:extLst>
          </p:cNvPr>
          <p:cNvSpPr txBox="1">
            <a:spLocks/>
          </p:cNvSpPr>
          <p:nvPr userDrawn="1"/>
        </p:nvSpPr>
        <p:spPr>
          <a:xfrm>
            <a:off x="8172400" y="5945147"/>
            <a:ext cx="735134"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3716C5D-123D-4EDE-A4A5-85ED365A388D}" type="slidenum">
              <a:rPr lang="de-DE" sz="1600" smtClean="0"/>
              <a:pPr algn="ctr"/>
              <a:t>‹Nr.›</a:t>
            </a:fld>
            <a:endParaRPr lang="de-DE" sz="1600" dirty="0"/>
          </a:p>
        </p:txBody>
      </p:sp>
    </p:spTree>
    <p:extLst>
      <p:ext uri="{BB962C8B-B14F-4D97-AF65-F5344CB8AC3E}">
        <p14:creationId xmlns:p14="http://schemas.microsoft.com/office/powerpoint/2010/main" val="718976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rbeitsfolie 2">
    <p:spTree>
      <p:nvGrpSpPr>
        <p:cNvPr id="1" name=""/>
        <p:cNvGrpSpPr/>
        <p:nvPr/>
      </p:nvGrpSpPr>
      <p:grpSpPr>
        <a:xfrm>
          <a:off x="0" y="0"/>
          <a:ext cx="0" cy="0"/>
          <a:chOff x="0" y="0"/>
          <a:chExt cx="0" cy="0"/>
        </a:xfrm>
      </p:grpSpPr>
      <p:pic>
        <p:nvPicPr>
          <p:cNvPr id="6" name="Inhaltsplatzhalter 7"/>
          <p:cNvPicPr>
            <a:picLocks noChangeAspect="1"/>
          </p:cNvPicPr>
          <p:nvPr userDrawn="1"/>
        </p:nvPicPr>
        <p:blipFill rotWithShape="1">
          <a:blip r:embed="rId2"/>
          <a:srcRect l="24503" t="10299" r="15232" b="83337"/>
          <a:stretch/>
        </p:blipFill>
        <p:spPr>
          <a:xfrm>
            <a:off x="0" y="0"/>
            <a:ext cx="9173384" cy="1060287"/>
          </a:xfrm>
          <a:prstGeom prst="rect">
            <a:avLst/>
          </a:prstGeom>
        </p:spPr>
      </p:pic>
      <p:pic>
        <p:nvPicPr>
          <p:cNvPr id="11" name="Inhaltsplatzhalter 7"/>
          <p:cNvPicPr>
            <a:picLocks noChangeAspect="1"/>
          </p:cNvPicPr>
          <p:nvPr userDrawn="1"/>
        </p:nvPicPr>
        <p:blipFill rotWithShape="1">
          <a:blip r:embed="rId2"/>
          <a:srcRect l="24503" t="10299" r="15232" b="83337"/>
          <a:stretch/>
        </p:blipFill>
        <p:spPr>
          <a:xfrm>
            <a:off x="-14171" y="6541927"/>
            <a:ext cx="9173384" cy="328244"/>
          </a:xfrm>
          <a:prstGeom prst="rect">
            <a:avLst/>
          </a:prstGeom>
        </p:spPr>
      </p:pic>
      <p:sp>
        <p:nvSpPr>
          <p:cNvPr id="12" name="TextBox 4">
            <a:extLst>
              <a:ext uri="{FF2B5EF4-FFF2-40B4-BE49-F238E27FC236}">
                <a16:creationId xmlns:a16="http://schemas.microsoft.com/office/drawing/2014/main" id="{D7603042-2E5E-49EC-A746-13875C55A79E}"/>
              </a:ext>
            </a:extLst>
          </p:cNvPr>
          <p:cNvSpPr txBox="1"/>
          <p:nvPr userDrawn="1"/>
        </p:nvSpPr>
        <p:spPr>
          <a:xfrm>
            <a:off x="0" y="6525344"/>
            <a:ext cx="9143999"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err="1">
                <a:solidFill>
                  <a:schemeClr val="bg1"/>
                </a:solidFill>
                <a:latin typeface="Calibri"/>
              </a:rPr>
              <a:t>BaCuLit</a:t>
            </a:r>
            <a:r>
              <a:rPr lang="de-DE" sz="1600" b="1" dirty="0">
                <a:solidFill>
                  <a:schemeClr val="bg1"/>
                </a:solidFill>
                <a:latin typeface="Calibri"/>
              </a:rPr>
              <a:t> </a:t>
            </a:r>
            <a:r>
              <a:rPr lang="de-DE" sz="1200" b="1" dirty="0">
                <a:solidFill>
                  <a:schemeClr val="bg1"/>
                </a:solidFill>
                <a:latin typeface="Calibri"/>
              </a:rPr>
              <a:t>- </a:t>
            </a:r>
            <a:r>
              <a:rPr kumimoji="0" lang="de-DE" sz="1200" i="0" u="none" strike="noStrike" kern="1200" cap="none" spc="0" normalizeH="0" baseline="0" noProof="0" dirty="0">
                <a:ln>
                  <a:noFill/>
                </a:ln>
                <a:solidFill>
                  <a:schemeClr val="bg1"/>
                </a:solidFill>
                <a:effectLst/>
                <a:uLnTx/>
                <a:uFillTx/>
                <a:latin typeface="Calibri"/>
              </a:rPr>
              <a:t>Fortbildung</a:t>
            </a:r>
            <a:r>
              <a:rPr kumimoji="0" lang="de-DE" sz="1200" i="0" u="none" strike="noStrike" kern="1200" cap="none" spc="0" normalizeH="0" noProof="0" dirty="0">
                <a:ln>
                  <a:noFill/>
                </a:ln>
                <a:solidFill>
                  <a:schemeClr val="bg1"/>
                </a:solidFill>
                <a:effectLst/>
                <a:uLnTx/>
                <a:uFillTx/>
                <a:latin typeface="Calibri"/>
              </a:rPr>
              <a:t> </a:t>
            </a:r>
            <a:r>
              <a:rPr lang="de-DE" sz="1200" dirty="0">
                <a:solidFill>
                  <a:schemeClr val="bg1"/>
                </a:solidFill>
                <a:latin typeface="Calibri"/>
              </a:rPr>
              <a:t>für Lehrkräfte </a:t>
            </a:r>
            <a:r>
              <a:rPr kumimoji="0" lang="de-DE" sz="1200" i="0" u="none" strike="noStrike" kern="1200" cap="none" spc="0" normalizeH="0" noProof="0" dirty="0">
                <a:ln>
                  <a:noFill/>
                </a:ln>
                <a:solidFill>
                  <a:schemeClr val="bg1"/>
                </a:solidFill>
                <a:effectLst/>
                <a:uLnTx/>
                <a:uFillTx/>
                <a:latin typeface="Calibri"/>
              </a:rPr>
              <a:t>zur Vermittlung  fachbezogener Lese- und </a:t>
            </a:r>
            <a:r>
              <a:rPr kumimoji="0" lang="de-DE" sz="1200" i="0" u="none" strike="noStrike" kern="1200" cap="none" spc="0" normalizeH="0" noProof="0" dirty="0" err="1">
                <a:ln>
                  <a:noFill/>
                </a:ln>
                <a:solidFill>
                  <a:schemeClr val="bg1"/>
                </a:solidFill>
                <a:effectLst/>
                <a:uLnTx/>
                <a:uFillTx/>
                <a:latin typeface="Calibri"/>
              </a:rPr>
              <a:t>Schreibkompete</a:t>
            </a:r>
            <a:r>
              <a:rPr lang="de-DE" sz="1200" dirty="0" err="1">
                <a:solidFill>
                  <a:schemeClr val="bg1"/>
                </a:solidFill>
                <a:latin typeface="Calibri"/>
              </a:rPr>
              <a:t>nzen</a:t>
            </a:r>
            <a:endParaRPr kumimoji="0" lang="de-DE" sz="1200" i="0" u="none" strike="noStrike" kern="1200" cap="none" spc="0" normalizeH="0" baseline="0" noProof="0" dirty="0">
              <a:ln>
                <a:noFill/>
              </a:ln>
              <a:solidFill>
                <a:schemeClr val="bg1"/>
              </a:solidFill>
              <a:effectLst/>
              <a:uLnTx/>
              <a:uFillTx/>
              <a:latin typeface="Calibri"/>
            </a:endParaRPr>
          </a:p>
        </p:txBody>
      </p:sp>
      <p:sp>
        <p:nvSpPr>
          <p:cNvPr id="10" name="Textplatzhalter 14">
            <a:extLst>
              <a:ext uri="{FF2B5EF4-FFF2-40B4-BE49-F238E27FC236}">
                <a16:creationId xmlns:a16="http://schemas.microsoft.com/office/drawing/2014/main" id="{919282EF-514A-455B-94E5-6BC43662BE61}"/>
              </a:ext>
            </a:extLst>
          </p:cNvPr>
          <p:cNvSpPr>
            <a:spLocks noGrp="1"/>
          </p:cNvSpPr>
          <p:nvPr>
            <p:ph type="body" sz="quarter" idx="13"/>
          </p:nvPr>
        </p:nvSpPr>
        <p:spPr>
          <a:xfrm>
            <a:off x="323529" y="1341438"/>
            <a:ext cx="4104456" cy="4103687"/>
          </a:xfrm>
        </p:spPr>
        <p:txBody>
          <a:bodyPr/>
          <a:lstStyle>
            <a:lvl1pPr marL="342900" indent="-342900">
              <a:buFontTx/>
              <a:buBlip>
                <a:blip r:embed="rId3"/>
              </a:buBlip>
              <a:defRPr/>
            </a:lvl1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4" name="Textplatzhalter 14">
            <a:extLst>
              <a:ext uri="{FF2B5EF4-FFF2-40B4-BE49-F238E27FC236}">
                <a16:creationId xmlns:a16="http://schemas.microsoft.com/office/drawing/2014/main" id="{1BEEE726-0667-4289-9C9C-C9692BE6B1F1}"/>
              </a:ext>
            </a:extLst>
          </p:cNvPr>
          <p:cNvSpPr>
            <a:spLocks noGrp="1"/>
          </p:cNvSpPr>
          <p:nvPr>
            <p:ph type="body" sz="quarter" idx="14"/>
          </p:nvPr>
        </p:nvSpPr>
        <p:spPr>
          <a:xfrm>
            <a:off x="4716017" y="1349538"/>
            <a:ext cx="4104456" cy="4103687"/>
          </a:xfrm>
        </p:spPr>
        <p:txBody>
          <a:bodyPr/>
          <a:lstStyle>
            <a:lvl1pPr marL="342900" indent="-342900">
              <a:buFontTx/>
              <a:buBlip>
                <a:blip r:embed="rId3"/>
              </a:buBlip>
              <a:defRPr/>
            </a:lvl1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pic>
        <p:nvPicPr>
          <p:cNvPr id="13" name="Grafik 6" descr="Creative Commons Lizenzvertrag">
            <a:extLst>
              <a:ext uri="{FF2B5EF4-FFF2-40B4-BE49-F238E27FC236}">
                <a16:creationId xmlns:a16="http://schemas.microsoft.com/office/drawing/2014/main" id="{16287349-25AB-45D1-ADED-377AE270B5DA}"/>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287326" y="6196504"/>
            <a:ext cx="838200" cy="295275"/>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2">
            <a:extLst>
              <a:ext uri="{FF2B5EF4-FFF2-40B4-BE49-F238E27FC236}">
                <a16:creationId xmlns:a16="http://schemas.microsoft.com/office/drawing/2014/main" id="{FFD8D916-7648-4B28-B214-1CF7AC96C3A2}"/>
              </a:ext>
            </a:extLst>
          </p:cNvPr>
          <p:cNvSpPr>
            <a:spLocks noChangeArrowheads="1"/>
          </p:cNvSpPr>
          <p:nvPr userDrawn="1"/>
        </p:nvSpPr>
        <p:spPr bwMode="auto">
          <a:xfrm>
            <a:off x="7092280" y="6144087"/>
            <a:ext cx="12596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2000" b="0" i="0" u="none" strike="noStrike" cap="none" normalizeH="0" baseline="0" dirty="0">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de-DE" altLang="de-DE" sz="1600" b="0" i="0" u="none" strike="noStrike" cap="none" normalizeH="0" baseline="0" dirty="0" err="1">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BaCuLit</a:t>
            </a:r>
            <a:r>
              <a:rPr kumimoji="0" lang="de-DE" altLang="de-DE" sz="500" b="0" i="0" u="none" strike="noStrike" cap="none" normalizeH="0" baseline="0" dirty="0">
                <a:ln>
                  <a:noFill/>
                </a:ln>
                <a:solidFill>
                  <a:srgbClr val="3CD9E1"/>
                </a:solidFill>
                <a:effectLst/>
              </a:rPr>
              <a:t> </a:t>
            </a:r>
            <a:endParaRPr kumimoji="0" lang="de-DE" altLang="de-DE" sz="2000" b="0" i="0" u="none" strike="noStrike" cap="none" normalizeH="0" baseline="0" dirty="0">
              <a:ln>
                <a:noFill/>
              </a:ln>
              <a:solidFill>
                <a:srgbClr val="3CD9E1"/>
              </a:solidFill>
              <a:effectLst/>
              <a:latin typeface="Arial" panose="020B0604020202020204" pitchFamily="34" charset="0"/>
            </a:endParaRPr>
          </a:p>
        </p:txBody>
      </p:sp>
      <p:sp>
        <p:nvSpPr>
          <p:cNvPr id="16" name="Titel 4">
            <a:extLst>
              <a:ext uri="{FF2B5EF4-FFF2-40B4-BE49-F238E27FC236}">
                <a16:creationId xmlns:a16="http://schemas.microsoft.com/office/drawing/2014/main" id="{98C243EC-FC74-40C8-BE95-F9D24D35DDAC}"/>
              </a:ext>
            </a:extLst>
          </p:cNvPr>
          <p:cNvSpPr>
            <a:spLocks noGrp="1"/>
          </p:cNvSpPr>
          <p:nvPr>
            <p:ph type="title"/>
          </p:nvPr>
        </p:nvSpPr>
        <p:spPr>
          <a:xfrm>
            <a:off x="323528" y="10990"/>
            <a:ext cx="7926184" cy="1060287"/>
          </a:xfrm>
        </p:spPr>
        <p:txBody>
          <a:bodyPr>
            <a:normAutofit/>
          </a:bodyPr>
          <a:lstStyle>
            <a:lvl1pPr algn="l">
              <a:defRPr sz="3200">
                <a:solidFill>
                  <a:schemeClr val="bg1"/>
                </a:solidFill>
              </a:defRPr>
            </a:lvl1pPr>
          </a:lstStyle>
          <a:p>
            <a:r>
              <a:rPr lang="de-DE" dirty="0"/>
              <a:t>Mastertitelformat bearbeiten</a:t>
            </a:r>
          </a:p>
        </p:txBody>
      </p:sp>
      <p:pic>
        <p:nvPicPr>
          <p:cNvPr id="17" name="Grafik 16">
            <a:extLst>
              <a:ext uri="{FF2B5EF4-FFF2-40B4-BE49-F238E27FC236}">
                <a16:creationId xmlns:a16="http://schemas.microsoft.com/office/drawing/2014/main" id="{0C8BB2B9-155C-4D87-89C8-72E6153F753E}"/>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172400" y="5733256"/>
            <a:ext cx="735135" cy="732966"/>
          </a:xfrm>
          <a:prstGeom prst="rect">
            <a:avLst/>
          </a:prstGeom>
        </p:spPr>
      </p:pic>
      <p:sp>
        <p:nvSpPr>
          <p:cNvPr id="18" name="Foliennummernplatzhalter 3">
            <a:extLst>
              <a:ext uri="{FF2B5EF4-FFF2-40B4-BE49-F238E27FC236}">
                <a16:creationId xmlns:a16="http://schemas.microsoft.com/office/drawing/2014/main" id="{D92171CB-45D6-4619-B068-961DC9003EDF}"/>
              </a:ext>
            </a:extLst>
          </p:cNvPr>
          <p:cNvSpPr txBox="1">
            <a:spLocks/>
          </p:cNvSpPr>
          <p:nvPr userDrawn="1"/>
        </p:nvSpPr>
        <p:spPr>
          <a:xfrm>
            <a:off x="8172400" y="5945147"/>
            <a:ext cx="735134"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3716C5D-123D-4EDE-A4A5-85ED365A388D}" type="slidenum">
              <a:rPr lang="de-DE" sz="1600" smtClean="0"/>
              <a:pPr algn="ctr"/>
              <a:t>‹Nr.›</a:t>
            </a:fld>
            <a:endParaRPr lang="de-DE" sz="1600" dirty="0"/>
          </a:p>
        </p:txBody>
      </p:sp>
    </p:spTree>
    <p:extLst>
      <p:ext uri="{BB962C8B-B14F-4D97-AF65-F5344CB8AC3E}">
        <p14:creationId xmlns:p14="http://schemas.microsoft.com/office/powerpoint/2010/main" val="1031917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Arbeitsfolie 2">
    <p:spTree>
      <p:nvGrpSpPr>
        <p:cNvPr id="1" name=""/>
        <p:cNvGrpSpPr/>
        <p:nvPr/>
      </p:nvGrpSpPr>
      <p:grpSpPr>
        <a:xfrm>
          <a:off x="0" y="0"/>
          <a:ext cx="0" cy="0"/>
          <a:chOff x="0" y="0"/>
          <a:chExt cx="0" cy="0"/>
        </a:xfrm>
      </p:grpSpPr>
      <p:pic>
        <p:nvPicPr>
          <p:cNvPr id="6" name="Inhaltsplatzhalter 7"/>
          <p:cNvPicPr>
            <a:picLocks noChangeAspect="1"/>
          </p:cNvPicPr>
          <p:nvPr userDrawn="1"/>
        </p:nvPicPr>
        <p:blipFill rotWithShape="1">
          <a:blip r:embed="rId2"/>
          <a:srcRect l="24503" t="10299" r="15232" b="83337"/>
          <a:stretch/>
        </p:blipFill>
        <p:spPr>
          <a:xfrm>
            <a:off x="0" y="0"/>
            <a:ext cx="9173384" cy="1060287"/>
          </a:xfrm>
          <a:prstGeom prst="rect">
            <a:avLst/>
          </a:prstGeom>
        </p:spPr>
      </p:pic>
      <p:pic>
        <p:nvPicPr>
          <p:cNvPr id="11" name="Inhaltsplatzhalter 7"/>
          <p:cNvPicPr>
            <a:picLocks noChangeAspect="1"/>
          </p:cNvPicPr>
          <p:nvPr userDrawn="1"/>
        </p:nvPicPr>
        <p:blipFill rotWithShape="1">
          <a:blip r:embed="rId2"/>
          <a:srcRect l="24503" t="10299" r="15232" b="83337"/>
          <a:stretch/>
        </p:blipFill>
        <p:spPr>
          <a:xfrm>
            <a:off x="-14171" y="6541927"/>
            <a:ext cx="9173384" cy="328244"/>
          </a:xfrm>
          <a:prstGeom prst="rect">
            <a:avLst/>
          </a:prstGeom>
        </p:spPr>
      </p:pic>
      <p:sp>
        <p:nvSpPr>
          <p:cNvPr id="12" name="TextBox 4">
            <a:extLst>
              <a:ext uri="{FF2B5EF4-FFF2-40B4-BE49-F238E27FC236}">
                <a16:creationId xmlns:a16="http://schemas.microsoft.com/office/drawing/2014/main" id="{D7603042-2E5E-49EC-A746-13875C55A79E}"/>
              </a:ext>
            </a:extLst>
          </p:cNvPr>
          <p:cNvSpPr txBox="1"/>
          <p:nvPr userDrawn="1"/>
        </p:nvSpPr>
        <p:spPr>
          <a:xfrm>
            <a:off x="0" y="6525344"/>
            <a:ext cx="9143999"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err="1">
                <a:solidFill>
                  <a:schemeClr val="bg1"/>
                </a:solidFill>
                <a:latin typeface="Calibri"/>
              </a:rPr>
              <a:t>BaCuLit</a:t>
            </a:r>
            <a:r>
              <a:rPr lang="de-DE" sz="1600" b="1" dirty="0">
                <a:solidFill>
                  <a:schemeClr val="bg1"/>
                </a:solidFill>
                <a:latin typeface="Calibri"/>
              </a:rPr>
              <a:t> </a:t>
            </a:r>
            <a:r>
              <a:rPr lang="de-DE" sz="1200" b="1" dirty="0">
                <a:solidFill>
                  <a:schemeClr val="bg1"/>
                </a:solidFill>
                <a:latin typeface="Calibri"/>
              </a:rPr>
              <a:t>- </a:t>
            </a:r>
            <a:r>
              <a:rPr kumimoji="0" lang="de-DE" sz="1200" i="0" u="none" strike="noStrike" kern="1200" cap="none" spc="0" normalizeH="0" baseline="0" noProof="0" dirty="0">
                <a:ln>
                  <a:noFill/>
                </a:ln>
                <a:solidFill>
                  <a:schemeClr val="bg1"/>
                </a:solidFill>
                <a:effectLst/>
                <a:uLnTx/>
                <a:uFillTx/>
                <a:latin typeface="Calibri"/>
              </a:rPr>
              <a:t>Fortbildung</a:t>
            </a:r>
            <a:r>
              <a:rPr kumimoji="0" lang="de-DE" sz="1200" i="0" u="none" strike="noStrike" kern="1200" cap="none" spc="0" normalizeH="0" noProof="0" dirty="0">
                <a:ln>
                  <a:noFill/>
                </a:ln>
                <a:solidFill>
                  <a:schemeClr val="bg1"/>
                </a:solidFill>
                <a:effectLst/>
                <a:uLnTx/>
                <a:uFillTx/>
                <a:latin typeface="Calibri"/>
              </a:rPr>
              <a:t> </a:t>
            </a:r>
            <a:r>
              <a:rPr lang="de-DE" sz="1200" dirty="0">
                <a:solidFill>
                  <a:schemeClr val="bg1"/>
                </a:solidFill>
                <a:latin typeface="Calibri"/>
              </a:rPr>
              <a:t>für Lehrkräfte </a:t>
            </a:r>
            <a:r>
              <a:rPr kumimoji="0" lang="de-DE" sz="1200" i="0" u="none" strike="noStrike" kern="1200" cap="none" spc="0" normalizeH="0" noProof="0" dirty="0">
                <a:ln>
                  <a:noFill/>
                </a:ln>
                <a:solidFill>
                  <a:schemeClr val="bg1"/>
                </a:solidFill>
                <a:effectLst/>
                <a:uLnTx/>
                <a:uFillTx/>
                <a:latin typeface="Calibri"/>
              </a:rPr>
              <a:t>zur Vermittlung  fachbezogener Lese- und </a:t>
            </a:r>
            <a:r>
              <a:rPr kumimoji="0" lang="de-DE" sz="1200" i="0" u="none" strike="noStrike" kern="1200" cap="none" spc="0" normalizeH="0" noProof="0" dirty="0" err="1">
                <a:ln>
                  <a:noFill/>
                </a:ln>
                <a:solidFill>
                  <a:schemeClr val="bg1"/>
                </a:solidFill>
                <a:effectLst/>
                <a:uLnTx/>
                <a:uFillTx/>
                <a:latin typeface="Calibri"/>
              </a:rPr>
              <a:t>Schreibkompete</a:t>
            </a:r>
            <a:r>
              <a:rPr lang="de-DE" sz="1200" dirty="0" err="1">
                <a:solidFill>
                  <a:schemeClr val="bg1"/>
                </a:solidFill>
                <a:latin typeface="Calibri"/>
              </a:rPr>
              <a:t>nzen</a:t>
            </a:r>
            <a:endParaRPr kumimoji="0" lang="de-DE" sz="1200" i="0" u="none" strike="noStrike" kern="1200" cap="none" spc="0" normalizeH="0" baseline="0" noProof="0" dirty="0">
              <a:ln>
                <a:noFill/>
              </a:ln>
              <a:solidFill>
                <a:schemeClr val="bg1"/>
              </a:solidFill>
              <a:effectLst/>
              <a:uLnTx/>
              <a:uFillTx/>
              <a:latin typeface="Calibri"/>
            </a:endParaRPr>
          </a:p>
        </p:txBody>
      </p:sp>
      <p:sp>
        <p:nvSpPr>
          <p:cNvPr id="10" name="Textplatzhalter 14">
            <a:extLst>
              <a:ext uri="{FF2B5EF4-FFF2-40B4-BE49-F238E27FC236}">
                <a16:creationId xmlns:a16="http://schemas.microsoft.com/office/drawing/2014/main" id="{919282EF-514A-455B-94E5-6BC43662BE61}"/>
              </a:ext>
            </a:extLst>
          </p:cNvPr>
          <p:cNvSpPr>
            <a:spLocks noGrp="1"/>
          </p:cNvSpPr>
          <p:nvPr>
            <p:ph type="body" sz="quarter" idx="13"/>
          </p:nvPr>
        </p:nvSpPr>
        <p:spPr>
          <a:xfrm>
            <a:off x="323529" y="1341438"/>
            <a:ext cx="8496942" cy="2095563"/>
          </a:xfrm>
        </p:spPr>
        <p:txBody>
          <a:bodyPr/>
          <a:lstStyle>
            <a:lvl1pPr marL="342900" indent="-342900">
              <a:buFontTx/>
              <a:buBlip>
                <a:blip r:embed="rId3"/>
              </a:buBlip>
              <a:defRPr/>
            </a:lvl1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4" name="Textplatzhalter 14">
            <a:extLst>
              <a:ext uri="{FF2B5EF4-FFF2-40B4-BE49-F238E27FC236}">
                <a16:creationId xmlns:a16="http://schemas.microsoft.com/office/drawing/2014/main" id="{1BEEE726-0667-4289-9C9C-C9692BE6B1F1}"/>
              </a:ext>
            </a:extLst>
          </p:cNvPr>
          <p:cNvSpPr>
            <a:spLocks noGrp="1"/>
          </p:cNvSpPr>
          <p:nvPr>
            <p:ph type="body" sz="quarter" idx="14"/>
          </p:nvPr>
        </p:nvSpPr>
        <p:spPr>
          <a:xfrm>
            <a:off x="323529" y="3717032"/>
            <a:ext cx="8496944" cy="1975325"/>
          </a:xfrm>
        </p:spPr>
        <p:txBody>
          <a:bodyPr/>
          <a:lstStyle>
            <a:lvl1pPr marL="342900" indent="-342900">
              <a:buFontTx/>
              <a:buBlip>
                <a:blip r:embed="rId3"/>
              </a:buBlip>
              <a:defRPr/>
            </a:lvl1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pic>
        <p:nvPicPr>
          <p:cNvPr id="13" name="Grafik 6" descr="Creative Commons Lizenzvertrag">
            <a:extLst>
              <a:ext uri="{FF2B5EF4-FFF2-40B4-BE49-F238E27FC236}">
                <a16:creationId xmlns:a16="http://schemas.microsoft.com/office/drawing/2014/main" id="{B2D025FE-A551-43D5-8157-3908A97ED16E}"/>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287326" y="6196504"/>
            <a:ext cx="838200" cy="295275"/>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2">
            <a:extLst>
              <a:ext uri="{FF2B5EF4-FFF2-40B4-BE49-F238E27FC236}">
                <a16:creationId xmlns:a16="http://schemas.microsoft.com/office/drawing/2014/main" id="{A78169AB-F976-4DE6-88CD-9D16C1770039}"/>
              </a:ext>
            </a:extLst>
          </p:cNvPr>
          <p:cNvSpPr>
            <a:spLocks noChangeArrowheads="1"/>
          </p:cNvSpPr>
          <p:nvPr userDrawn="1"/>
        </p:nvSpPr>
        <p:spPr bwMode="auto">
          <a:xfrm>
            <a:off x="7092280" y="6144087"/>
            <a:ext cx="12596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2000" b="0" i="0" u="none" strike="noStrike" cap="none" normalizeH="0" baseline="0" dirty="0">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de-DE" altLang="de-DE" sz="1600" b="0" i="0" u="none" strike="noStrike" cap="none" normalizeH="0" baseline="0" dirty="0" err="1">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BaCuLit</a:t>
            </a:r>
            <a:r>
              <a:rPr kumimoji="0" lang="de-DE" altLang="de-DE" sz="500" b="0" i="0" u="none" strike="noStrike" cap="none" normalizeH="0" baseline="0" dirty="0">
                <a:ln>
                  <a:noFill/>
                </a:ln>
                <a:solidFill>
                  <a:srgbClr val="3CD9E1"/>
                </a:solidFill>
                <a:effectLst/>
              </a:rPr>
              <a:t> </a:t>
            </a:r>
            <a:endParaRPr kumimoji="0" lang="de-DE" altLang="de-DE" sz="2000" b="0" i="0" u="none" strike="noStrike" cap="none" normalizeH="0" baseline="0" dirty="0">
              <a:ln>
                <a:noFill/>
              </a:ln>
              <a:solidFill>
                <a:srgbClr val="3CD9E1"/>
              </a:solidFill>
              <a:effectLst/>
              <a:latin typeface="Arial" panose="020B0604020202020204" pitchFamily="34" charset="0"/>
            </a:endParaRPr>
          </a:p>
        </p:txBody>
      </p:sp>
      <p:sp>
        <p:nvSpPr>
          <p:cNvPr id="16" name="Titel 4">
            <a:extLst>
              <a:ext uri="{FF2B5EF4-FFF2-40B4-BE49-F238E27FC236}">
                <a16:creationId xmlns:a16="http://schemas.microsoft.com/office/drawing/2014/main" id="{8ACD8015-1CAD-4E50-B077-1001E8DE6A74}"/>
              </a:ext>
            </a:extLst>
          </p:cNvPr>
          <p:cNvSpPr>
            <a:spLocks noGrp="1"/>
          </p:cNvSpPr>
          <p:nvPr>
            <p:ph type="title"/>
          </p:nvPr>
        </p:nvSpPr>
        <p:spPr>
          <a:xfrm>
            <a:off x="323528" y="10990"/>
            <a:ext cx="7926184" cy="1060287"/>
          </a:xfrm>
        </p:spPr>
        <p:txBody>
          <a:bodyPr>
            <a:normAutofit/>
          </a:bodyPr>
          <a:lstStyle>
            <a:lvl1pPr algn="l">
              <a:defRPr sz="3200">
                <a:solidFill>
                  <a:schemeClr val="bg1"/>
                </a:solidFill>
              </a:defRPr>
            </a:lvl1pPr>
          </a:lstStyle>
          <a:p>
            <a:r>
              <a:rPr lang="de-DE" dirty="0"/>
              <a:t>Mastertitelformat bearbeiten</a:t>
            </a:r>
          </a:p>
        </p:txBody>
      </p:sp>
      <p:pic>
        <p:nvPicPr>
          <p:cNvPr id="17" name="Grafik 16">
            <a:extLst>
              <a:ext uri="{FF2B5EF4-FFF2-40B4-BE49-F238E27FC236}">
                <a16:creationId xmlns:a16="http://schemas.microsoft.com/office/drawing/2014/main" id="{BE34FD0D-70DE-4A44-80E3-0E564BB2B8B9}"/>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172400" y="5733256"/>
            <a:ext cx="735135" cy="732966"/>
          </a:xfrm>
          <a:prstGeom prst="rect">
            <a:avLst/>
          </a:prstGeom>
        </p:spPr>
      </p:pic>
      <p:sp>
        <p:nvSpPr>
          <p:cNvPr id="18" name="Foliennummernplatzhalter 3">
            <a:extLst>
              <a:ext uri="{FF2B5EF4-FFF2-40B4-BE49-F238E27FC236}">
                <a16:creationId xmlns:a16="http://schemas.microsoft.com/office/drawing/2014/main" id="{6FC8C7C2-682D-44F6-A162-768D8F4199CE}"/>
              </a:ext>
            </a:extLst>
          </p:cNvPr>
          <p:cNvSpPr txBox="1">
            <a:spLocks/>
          </p:cNvSpPr>
          <p:nvPr userDrawn="1"/>
        </p:nvSpPr>
        <p:spPr>
          <a:xfrm>
            <a:off x="8172400" y="5945147"/>
            <a:ext cx="735134"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3716C5D-123D-4EDE-A4A5-85ED365A388D}" type="slidenum">
              <a:rPr lang="de-DE" sz="1600" smtClean="0"/>
              <a:pPr algn="ctr"/>
              <a:t>‹Nr.›</a:t>
            </a:fld>
            <a:endParaRPr lang="de-DE" sz="1600" dirty="0"/>
          </a:p>
        </p:txBody>
      </p:sp>
    </p:spTree>
    <p:extLst>
      <p:ext uri="{BB962C8B-B14F-4D97-AF65-F5344CB8AC3E}">
        <p14:creationId xmlns:p14="http://schemas.microsoft.com/office/powerpoint/2010/main" val="1825672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Gruppenaustausch 1">
    <p:spTree>
      <p:nvGrpSpPr>
        <p:cNvPr id="1" name=""/>
        <p:cNvGrpSpPr/>
        <p:nvPr/>
      </p:nvGrpSpPr>
      <p:grpSpPr>
        <a:xfrm>
          <a:off x="0" y="0"/>
          <a:ext cx="0" cy="0"/>
          <a:chOff x="0" y="0"/>
          <a:chExt cx="0" cy="0"/>
        </a:xfrm>
      </p:grpSpPr>
      <p:pic>
        <p:nvPicPr>
          <p:cNvPr id="6" name="Inhaltsplatzhalter 7"/>
          <p:cNvPicPr>
            <a:picLocks noChangeAspect="1"/>
          </p:cNvPicPr>
          <p:nvPr userDrawn="1"/>
        </p:nvPicPr>
        <p:blipFill rotWithShape="1">
          <a:blip r:embed="rId2"/>
          <a:srcRect l="24503" t="10299" r="15232" b="83337"/>
          <a:stretch/>
        </p:blipFill>
        <p:spPr>
          <a:xfrm>
            <a:off x="0" y="0"/>
            <a:ext cx="9173384" cy="1060287"/>
          </a:xfrm>
          <a:prstGeom prst="rect">
            <a:avLst/>
          </a:prstGeom>
        </p:spPr>
      </p:pic>
      <p:pic>
        <p:nvPicPr>
          <p:cNvPr id="11" name="Inhaltsplatzhalter 7"/>
          <p:cNvPicPr>
            <a:picLocks noChangeAspect="1"/>
          </p:cNvPicPr>
          <p:nvPr userDrawn="1"/>
        </p:nvPicPr>
        <p:blipFill rotWithShape="1">
          <a:blip r:embed="rId2"/>
          <a:srcRect l="24503" t="10299" r="15232" b="83337"/>
          <a:stretch/>
        </p:blipFill>
        <p:spPr>
          <a:xfrm>
            <a:off x="-14171" y="6541927"/>
            <a:ext cx="9173384" cy="328244"/>
          </a:xfrm>
          <a:prstGeom prst="rect">
            <a:avLst/>
          </a:prstGeom>
        </p:spPr>
      </p:pic>
      <p:sp>
        <p:nvSpPr>
          <p:cNvPr id="12" name="TextBox 4">
            <a:extLst>
              <a:ext uri="{FF2B5EF4-FFF2-40B4-BE49-F238E27FC236}">
                <a16:creationId xmlns:a16="http://schemas.microsoft.com/office/drawing/2014/main" id="{D7603042-2E5E-49EC-A746-13875C55A79E}"/>
              </a:ext>
            </a:extLst>
          </p:cNvPr>
          <p:cNvSpPr txBox="1"/>
          <p:nvPr userDrawn="1"/>
        </p:nvSpPr>
        <p:spPr>
          <a:xfrm>
            <a:off x="0" y="6525344"/>
            <a:ext cx="9143999"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err="1">
                <a:solidFill>
                  <a:schemeClr val="bg1"/>
                </a:solidFill>
                <a:latin typeface="Calibri"/>
              </a:rPr>
              <a:t>BaCuLit</a:t>
            </a:r>
            <a:r>
              <a:rPr lang="de-DE" sz="1600" b="1" dirty="0">
                <a:solidFill>
                  <a:schemeClr val="bg1"/>
                </a:solidFill>
                <a:latin typeface="Calibri"/>
              </a:rPr>
              <a:t> </a:t>
            </a:r>
            <a:r>
              <a:rPr lang="de-DE" sz="1200" b="1" dirty="0">
                <a:solidFill>
                  <a:schemeClr val="bg1"/>
                </a:solidFill>
                <a:latin typeface="Calibri"/>
              </a:rPr>
              <a:t>- </a:t>
            </a:r>
            <a:r>
              <a:rPr kumimoji="0" lang="de-DE" sz="1200" i="0" u="none" strike="noStrike" kern="1200" cap="none" spc="0" normalizeH="0" baseline="0" noProof="0" dirty="0">
                <a:ln>
                  <a:noFill/>
                </a:ln>
                <a:solidFill>
                  <a:schemeClr val="bg1"/>
                </a:solidFill>
                <a:effectLst/>
                <a:uLnTx/>
                <a:uFillTx/>
                <a:latin typeface="Calibri"/>
              </a:rPr>
              <a:t>Fortbildung</a:t>
            </a:r>
            <a:r>
              <a:rPr kumimoji="0" lang="de-DE" sz="1200" i="0" u="none" strike="noStrike" kern="1200" cap="none" spc="0" normalizeH="0" noProof="0" dirty="0">
                <a:ln>
                  <a:noFill/>
                </a:ln>
                <a:solidFill>
                  <a:schemeClr val="bg1"/>
                </a:solidFill>
                <a:effectLst/>
                <a:uLnTx/>
                <a:uFillTx/>
                <a:latin typeface="Calibri"/>
              </a:rPr>
              <a:t> </a:t>
            </a:r>
            <a:r>
              <a:rPr lang="de-DE" sz="1200" dirty="0">
                <a:solidFill>
                  <a:schemeClr val="bg1"/>
                </a:solidFill>
                <a:latin typeface="Calibri"/>
              </a:rPr>
              <a:t>für Lehrkräfte </a:t>
            </a:r>
            <a:r>
              <a:rPr kumimoji="0" lang="de-DE" sz="1200" i="0" u="none" strike="noStrike" kern="1200" cap="none" spc="0" normalizeH="0" noProof="0" dirty="0">
                <a:ln>
                  <a:noFill/>
                </a:ln>
                <a:solidFill>
                  <a:schemeClr val="bg1"/>
                </a:solidFill>
                <a:effectLst/>
                <a:uLnTx/>
                <a:uFillTx/>
                <a:latin typeface="Calibri"/>
              </a:rPr>
              <a:t>zur Vermittlung  fachbezogener Lese- und </a:t>
            </a:r>
            <a:r>
              <a:rPr kumimoji="0" lang="de-DE" sz="1200" i="0" u="none" strike="noStrike" kern="1200" cap="none" spc="0" normalizeH="0" noProof="0" dirty="0" err="1">
                <a:ln>
                  <a:noFill/>
                </a:ln>
                <a:solidFill>
                  <a:schemeClr val="bg1"/>
                </a:solidFill>
                <a:effectLst/>
                <a:uLnTx/>
                <a:uFillTx/>
                <a:latin typeface="Calibri"/>
              </a:rPr>
              <a:t>Schreibkompete</a:t>
            </a:r>
            <a:r>
              <a:rPr lang="de-DE" sz="1200" dirty="0" err="1">
                <a:solidFill>
                  <a:schemeClr val="bg1"/>
                </a:solidFill>
                <a:latin typeface="Calibri"/>
              </a:rPr>
              <a:t>nzen</a:t>
            </a:r>
            <a:endParaRPr kumimoji="0" lang="de-DE" sz="1200" i="0" u="none" strike="noStrike" kern="1200" cap="none" spc="0" normalizeH="0" baseline="0" noProof="0" dirty="0">
              <a:ln>
                <a:noFill/>
              </a:ln>
              <a:solidFill>
                <a:schemeClr val="bg1"/>
              </a:solidFill>
              <a:effectLst/>
              <a:uLnTx/>
              <a:uFillTx/>
              <a:latin typeface="Calibri"/>
            </a:endParaRPr>
          </a:p>
        </p:txBody>
      </p:sp>
      <p:sp>
        <p:nvSpPr>
          <p:cNvPr id="10" name="Textplatzhalter 14">
            <a:extLst>
              <a:ext uri="{FF2B5EF4-FFF2-40B4-BE49-F238E27FC236}">
                <a16:creationId xmlns:a16="http://schemas.microsoft.com/office/drawing/2014/main" id="{919282EF-514A-455B-94E5-6BC43662BE61}"/>
              </a:ext>
            </a:extLst>
          </p:cNvPr>
          <p:cNvSpPr>
            <a:spLocks noGrp="1"/>
          </p:cNvSpPr>
          <p:nvPr>
            <p:ph type="body" sz="quarter" idx="13"/>
          </p:nvPr>
        </p:nvSpPr>
        <p:spPr>
          <a:xfrm>
            <a:off x="323528" y="1341438"/>
            <a:ext cx="6851827" cy="4319810"/>
          </a:xfrm>
        </p:spPr>
        <p:txBody>
          <a:bodyPr/>
          <a:lstStyle>
            <a:lvl1pPr marL="342900" indent="-342900">
              <a:buFontTx/>
              <a:buBlip>
                <a:blip r:embed="rId3"/>
              </a:buBlip>
              <a:defRPr/>
            </a:lvl1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pic>
        <p:nvPicPr>
          <p:cNvPr id="9" name="Grafik 8">
            <a:extLst>
              <a:ext uri="{FF2B5EF4-FFF2-40B4-BE49-F238E27FC236}">
                <a16:creationId xmlns:a16="http://schemas.microsoft.com/office/drawing/2014/main" id="{67CEB94E-2501-4354-A774-B1D30141DB58}"/>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262304" y="1060287"/>
            <a:ext cx="1846800" cy="1846800"/>
          </a:xfrm>
          <a:prstGeom prst="rect">
            <a:avLst/>
          </a:prstGeom>
        </p:spPr>
      </p:pic>
      <p:pic>
        <p:nvPicPr>
          <p:cNvPr id="13" name="Grafik 6" descr="Creative Commons Lizenzvertrag">
            <a:extLst>
              <a:ext uri="{FF2B5EF4-FFF2-40B4-BE49-F238E27FC236}">
                <a16:creationId xmlns:a16="http://schemas.microsoft.com/office/drawing/2014/main" id="{51D8A932-7E7E-4B98-91BA-594E37468909}"/>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6287326" y="6196504"/>
            <a:ext cx="838200" cy="295275"/>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2">
            <a:extLst>
              <a:ext uri="{FF2B5EF4-FFF2-40B4-BE49-F238E27FC236}">
                <a16:creationId xmlns:a16="http://schemas.microsoft.com/office/drawing/2014/main" id="{AEF91E15-068F-4E7B-8A43-49FC2D5DC560}"/>
              </a:ext>
            </a:extLst>
          </p:cNvPr>
          <p:cNvSpPr>
            <a:spLocks noChangeArrowheads="1"/>
          </p:cNvSpPr>
          <p:nvPr userDrawn="1"/>
        </p:nvSpPr>
        <p:spPr bwMode="auto">
          <a:xfrm>
            <a:off x="7092280" y="6144087"/>
            <a:ext cx="12596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2000" b="0" i="0" u="none" strike="noStrike" cap="none" normalizeH="0" baseline="0" dirty="0">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de-DE" altLang="de-DE" sz="1600" b="0" i="0" u="none" strike="noStrike" cap="none" normalizeH="0" baseline="0" dirty="0" err="1">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BaCuLit</a:t>
            </a:r>
            <a:r>
              <a:rPr kumimoji="0" lang="de-DE" altLang="de-DE" sz="500" b="0" i="0" u="none" strike="noStrike" cap="none" normalizeH="0" baseline="0" dirty="0">
                <a:ln>
                  <a:noFill/>
                </a:ln>
                <a:solidFill>
                  <a:srgbClr val="3CD9E1"/>
                </a:solidFill>
                <a:effectLst/>
              </a:rPr>
              <a:t> </a:t>
            </a:r>
            <a:endParaRPr kumimoji="0" lang="de-DE" altLang="de-DE" sz="2000" b="0" i="0" u="none" strike="noStrike" cap="none" normalizeH="0" baseline="0" dirty="0">
              <a:ln>
                <a:noFill/>
              </a:ln>
              <a:solidFill>
                <a:srgbClr val="3CD9E1"/>
              </a:solidFill>
              <a:effectLst/>
              <a:latin typeface="Arial" panose="020B0604020202020204" pitchFamily="34" charset="0"/>
            </a:endParaRPr>
          </a:p>
        </p:txBody>
      </p:sp>
      <p:sp>
        <p:nvSpPr>
          <p:cNvPr id="15" name="Titel 4">
            <a:extLst>
              <a:ext uri="{FF2B5EF4-FFF2-40B4-BE49-F238E27FC236}">
                <a16:creationId xmlns:a16="http://schemas.microsoft.com/office/drawing/2014/main" id="{F3A2FF8D-312D-4D77-AA38-254A0DD2C9EE}"/>
              </a:ext>
            </a:extLst>
          </p:cNvPr>
          <p:cNvSpPr>
            <a:spLocks noGrp="1"/>
          </p:cNvSpPr>
          <p:nvPr>
            <p:ph type="title"/>
          </p:nvPr>
        </p:nvSpPr>
        <p:spPr>
          <a:xfrm>
            <a:off x="323528" y="10990"/>
            <a:ext cx="7926184" cy="1060287"/>
          </a:xfrm>
        </p:spPr>
        <p:txBody>
          <a:bodyPr>
            <a:normAutofit/>
          </a:bodyPr>
          <a:lstStyle>
            <a:lvl1pPr algn="l">
              <a:defRPr sz="3200">
                <a:solidFill>
                  <a:schemeClr val="bg1"/>
                </a:solidFill>
              </a:defRPr>
            </a:lvl1pPr>
          </a:lstStyle>
          <a:p>
            <a:r>
              <a:rPr lang="de-DE" dirty="0"/>
              <a:t>Mastertitelformat bearbeiten</a:t>
            </a:r>
          </a:p>
        </p:txBody>
      </p:sp>
      <p:pic>
        <p:nvPicPr>
          <p:cNvPr id="16" name="Grafik 15">
            <a:extLst>
              <a:ext uri="{FF2B5EF4-FFF2-40B4-BE49-F238E27FC236}">
                <a16:creationId xmlns:a16="http://schemas.microsoft.com/office/drawing/2014/main" id="{7A48B728-D6A4-4A8B-B58F-6FE6481ED3CF}"/>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172400" y="5733256"/>
            <a:ext cx="735135" cy="732966"/>
          </a:xfrm>
          <a:prstGeom prst="rect">
            <a:avLst/>
          </a:prstGeom>
        </p:spPr>
      </p:pic>
      <p:sp>
        <p:nvSpPr>
          <p:cNvPr id="17" name="Foliennummernplatzhalter 3">
            <a:extLst>
              <a:ext uri="{FF2B5EF4-FFF2-40B4-BE49-F238E27FC236}">
                <a16:creationId xmlns:a16="http://schemas.microsoft.com/office/drawing/2014/main" id="{A25991B5-E3A8-4C21-B68E-2B4A7214F207}"/>
              </a:ext>
            </a:extLst>
          </p:cNvPr>
          <p:cNvSpPr txBox="1">
            <a:spLocks/>
          </p:cNvSpPr>
          <p:nvPr userDrawn="1"/>
        </p:nvSpPr>
        <p:spPr>
          <a:xfrm>
            <a:off x="8172400" y="5945147"/>
            <a:ext cx="735134"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3716C5D-123D-4EDE-A4A5-85ED365A388D}" type="slidenum">
              <a:rPr lang="de-DE" sz="1600" smtClean="0"/>
              <a:pPr algn="ctr"/>
              <a:t>‹Nr.›</a:t>
            </a:fld>
            <a:endParaRPr lang="de-DE" sz="1600" dirty="0"/>
          </a:p>
        </p:txBody>
      </p:sp>
    </p:spTree>
    <p:extLst>
      <p:ext uri="{BB962C8B-B14F-4D97-AF65-F5344CB8AC3E}">
        <p14:creationId xmlns:p14="http://schemas.microsoft.com/office/powerpoint/2010/main" val="3354325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Gruppenaustausch 2">
    <p:spTree>
      <p:nvGrpSpPr>
        <p:cNvPr id="1" name=""/>
        <p:cNvGrpSpPr/>
        <p:nvPr/>
      </p:nvGrpSpPr>
      <p:grpSpPr>
        <a:xfrm>
          <a:off x="0" y="0"/>
          <a:ext cx="0" cy="0"/>
          <a:chOff x="0" y="0"/>
          <a:chExt cx="0" cy="0"/>
        </a:xfrm>
      </p:grpSpPr>
      <p:pic>
        <p:nvPicPr>
          <p:cNvPr id="6" name="Inhaltsplatzhalter 7"/>
          <p:cNvPicPr>
            <a:picLocks noChangeAspect="1"/>
          </p:cNvPicPr>
          <p:nvPr userDrawn="1"/>
        </p:nvPicPr>
        <p:blipFill rotWithShape="1">
          <a:blip r:embed="rId2"/>
          <a:srcRect l="24503" t="10299" r="15232" b="83337"/>
          <a:stretch/>
        </p:blipFill>
        <p:spPr>
          <a:xfrm>
            <a:off x="0" y="0"/>
            <a:ext cx="9173384" cy="1060287"/>
          </a:xfrm>
          <a:prstGeom prst="rect">
            <a:avLst/>
          </a:prstGeom>
        </p:spPr>
      </p:pic>
      <p:pic>
        <p:nvPicPr>
          <p:cNvPr id="11" name="Inhaltsplatzhalter 7"/>
          <p:cNvPicPr>
            <a:picLocks noChangeAspect="1"/>
          </p:cNvPicPr>
          <p:nvPr userDrawn="1"/>
        </p:nvPicPr>
        <p:blipFill rotWithShape="1">
          <a:blip r:embed="rId2"/>
          <a:srcRect l="24503" t="10299" r="15232" b="83337"/>
          <a:stretch/>
        </p:blipFill>
        <p:spPr>
          <a:xfrm>
            <a:off x="-14171" y="6541927"/>
            <a:ext cx="9173384" cy="328244"/>
          </a:xfrm>
          <a:prstGeom prst="rect">
            <a:avLst/>
          </a:prstGeom>
        </p:spPr>
      </p:pic>
      <p:sp>
        <p:nvSpPr>
          <p:cNvPr id="12" name="TextBox 4">
            <a:extLst>
              <a:ext uri="{FF2B5EF4-FFF2-40B4-BE49-F238E27FC236}">
                <a16:creationId xmlns:a16="http://schemas.microsoft.com/office/drawing/2014/main" id="{D7603042-2E5E-49EC-A746-13875C55A79E}"/>
              </a:ext>
            </a:extLst>
          </p:cNvPr>
          <p:cNvSpPr txBox="1"/>
          <p:nvPr userDrawn="1"/>
        </p:nvSpPr>
        <p:spPr>
          <a:xfrm>
            <a:off x="0" y="6525344"/>
            <a:ext cx="9143999"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err="1">
                <a:solidFill>
                  <a:schemeClr val="bg1"/>
                </a:solidFill>
                <a:latin typeface="Calibri"/>
              </a:rPr>
              <a:t>BaCuLit</a:t>
            </a:r>
            <a:r>
              <a:rPr lang="de-DE" sz="1600" b="1" dirty="0">
                <a:solidFill>
                  <a:schemeClr val="bg1"/>
                </a:solidFill>
                <a:latin typeface="Calibri"/>
              </a:rPr>
              <a:t> </a:t>
            </a:r>
            <a:r>
              <a:rPr lang="de-DE" sz="1200" b="1" dirty="0">
                <a:solidFill>
                  <a:schemeClr val="bg1"/>
                </a:solidFill>
                <a:latin typeface="Calibri"/>
              </a:rPr>
              <a:t>- </a:t>
            </a:r>
            <a:r>
              <a:rPr kumimoji="0" lang="de-DE" sz="1200" i="0" u="none" strike="noStrike" kern="1200" cap="none" spc="0" normalizeH="0" baseline="0" noProof="0" dirty="0">
                <a:ln>
                  <a:noFill/>
                </a:ln>
                <a:solidFill>
                  <a:schemeClr val="bg1"/>
                </a:solidFill>
                <a:effectLst/>
                <a:uLnTx/>
                <a:uFillTx/>
                <a:latin typeface="Calibri"/>
              </a:rPr>
              <a:t>Fortbildung</a:t>
            </a:r>
            <a:r>
              <a:rPr kumimoji="0" lang="de-DE" sz="1200" i="0" u="none" strike="noStrike" kern="1200" cap="none" spc="0" normalizeH="0" noProof="0" dirty="0">
                <a:ln>
                  <a:noFill/>
                </a:ln>
                <a:solidFill>
                  <a:schemeClr val="bg1"/>
                </a:solidFill>
                <a:effectLst/>
                <a:uLnTx/>
                <a:uFillTx/>
                <a:latin typeface="Calibri"/>
              </a:rPr>
              <a:t> </a:t>
            </a:r>
            <a:r>
              <a:rPr lang="de-DE" sz="1200" dirty="0">
                <a:solidFill>
                  <a:schemeClr val="bg1"/>
                </a:solidFill>
                <a:latin typeface="Calibri"/>
              </a:rPr>
              <a:t>für Lehrkräfte </a:t>
            </a:r>
            <a:r>
              <a:rPr kumimoji="0" lang="de-DE" sz="1200" i="0" u="none" strike="noStrike" kern="1200" cap="none" spc="0" normalizeH="0" noProof="0" dirty="0">
                <a:ln>
                  <a:noFill/>
                </a:ln>
                <a:solidFill>
                  <a:schemeClr val="bg1"/>
                </a:solidFill>
                <a:effectLst/>
                <a:uLnTx/>
                <a:uFillTx/>
                <a:latin typeface="Calibri"/>
              </a:rPr>
              <a:t>zur Vermittlung  fachbezogener Lese- und </a:t>
            </a:r>
            <a:r>
              <a:rPr kumimoji="0" lang="de-DE" sz="1200" i="0" u="none" strike="noStrike" kern="1200" cap="none" spc="0" normalizeH="0" noProof="0" dirty="0" err="1">
                <a:ln>
                  <a:noFill/>
                </a:ln>
                <a:solidFill>
                  <a:schemeClr val="bg1"/>
                </a:solidFill>
                <a:effectLst/>
                <a:uLnTx/>
                <a:uFillTx/>
                <a:latin typeface="Calibri"/>
              </a:rPr>
              <a:t>Schreibkompete</a:t>
            </a:r>
            <a:r>
              <a:rPr lang="de-DE" sz="1200" dirty="0" err="1">
                <a:solidFill>
                  <a:schemeClr val="bg1"/>
                </a:solidFill>
                <a:latin typeface="Calibri"/>
              </a:rPr>
              <a:t>nzen</a:t>
            </a:r>
            <a:endParaRPr kumimoji="0" lang="de-DE" sz="1200" i="0" u="none" strike="noStrike" kern="1200" cap="none" spc="0" normalizeH="0" baseline="0" noProof="0" dirty="0">
              <a:ln>
                <a:noFill/>
              </a:ln>
              <a:solidFill>
                <a:schemeClr val="bg1"/>
              </a:solidFill>
              <a:effectLst/>
              <a:uLnTx/>
              <a:uFillTx/>
              <a:latin typeface="Calibri"/>
            </a:endParaRPr>
          </a:p>
        </p:txBody>
      </p:sp>
      <p:sp>
        <p:nvSpPr>
          <p:cNvPr id="10" name="Textplatzhalter 14">
            <a:extLst>
              <a:ext uri="{FF2B5EF4-FFF2-40B4-BE49-F238E27FC236}">
                <a16:creationId xmlns:a16="http://schemas.microsoft.com/office/drawing/2014/main" id="{919282EF-514A-455B-94E5-6BC43662BE61}"/>
              </a:ext>
            </a:extLst>
          </p:cNvPr>
          <p:cNvSpPr>
            <a:spLocks noGrp="1"/>
          </p:cNvSpPr>
          <p:nvPr>
            <p:ph type="body" sz="quarter" idx="13"/>
          </p:nvPr>
        </p:nvSpPr>
        <p:spPr>
          <a:xfrm>
            <a:off x="323529" y="1341438"/>
            <a:ext cx="3384375" cy="4319810"/>
          </a:xfrm>
        </p:spPr>
        <p:txBody>
          <a:bodyPr/>
          <a:lstStyle>
            <a:lvl1pPr marL="342900" indent="-342900">
              <a:buFontTx/>
              <a:buBlip>
                <a:blip r:embed="rId3"/>
              </a:buBlip>
              <a:defRPr/>
            </a:lvl1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pic>
        <p:nvPicPr>
          <p:cNvPr id="9" name="Grafik 8">
            <a:extLst>
              <a:ext uri="{FF2B5EF4-FFF2-40B4-BE49-F238E27FC236}">
                <a16:creationId xmlns:a16="http://schemas.microsoft.com/office/drawing/2014/main" id="{67CEB94E-2501-4354-A774-B1D30141DB58}"/>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262304" y="1060287"/>
            <a:ext cx="1846800" cy="1846800"/>
          </a:xfrm>
          <a:prstGeom prst="rect">
            <a:avLst/>
          </a:prstGeom>
        </p:spPr>
      </p:pic>
      <p:sp>
        <p:nvSpPr>
          <p:cNvPr id="14" name="Textplatzhalter 14">
            <a:extLst>
              <a:ext uri="{FF2B5EF4-FFF2-40B4-BE49-F238E27FC236}">
                <a16:creationId xmlns:a16="http://schemas.microsoft.com/office/drawing/2014/main" id="{002E1060-9123-461C-A2C4-F84FA1F693B5}"/>
              </a:ext>
            </a:extLst>
          </p:cNvPr>
          <p:cNvSpPr>
            <a:spLocks noGrp="1"/>
          </p:cNvSpPr>
          <p:nvPr>
            <p:ph type="body" sz="quarter" idx="14"/>
          </p:nvPr>
        </p:nvSpPr>
        <p:spPr>
          <a:xfrm>
            <a:off x="3869689" y="1337317"/>
            <a:ext cx="3384375" cy="4319810"/>
          </a:xfrm>
        </p:spPr>
        <p:txBody>
          <a:bodyPr/>
          <a:lstStyle>
            <a:lvl1pPr marL="342900" indent="-342900">
              <a:buFontTx/>
              <a:buBlip>
                <a:blip r:embed="rId3"/>
              </a:buBlip>
              <a:defRPr/>
            </a:lvl1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pic>
        <p:nvPicPr>
          <p:cNvPr id="13" name="Grafik 6" descr="Creative Commons Lizenzvertrag">
            <a:extLst>
              <a:ext uri="{FF2B5EF4-FFF2-40B4-BE49-F238E27FC236}">
                <a16:creationId xmlns:a16="http://schemas.microsoft.com/office/drawing/2014/main" id="{A782D8CF-F006-4F75-86DB-CE6A8AA24FD9}"/>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6287326" y="6196504"/>
            <a:ext cx="838200" cy="295275"/>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2">
            <a:extLst>
              <a:ext uri="{FF2B5EF4-FFF2-40B4-BE49-F238E27FC236}">
                <a16:creationId xmlns:a16="http://schemas.microsoft.com/office/drawing/2014/main" id="{17967B71-3271-4355-A8D6-FB6E7F7E1369}"/>
              </a:ext>
            </a:extLst>
          </p:cNvPr>
          <p:cNvSpPr>
            <a:spLocks noChangeArrowheads="1"/>
          </p:cNvSpPr>
          <p:nvPr userDrawn="1"/>
        </p:nvSpPr>
        <p:spPr bwMode="auto">
          <a:xfrm>
            <a:off x="7092280" y="6144087"/>
            <a:ext cx="12596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2000" b="0" i="0" u="none" strike="noStrike" cap="none" normalizeH="0" baseline="0" dirty="0">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de-DE" altLang="de-DE" sz="1600" b="0" i="0" u="none" strike="noStrike" cap="none" normalizeH="0" baseline="0" dirty="0" err="1">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BaCuLit</a:t>
            </a:r>
            <a:r>
              <a:rPr kumimoji="0" lang="de-DE" altLang="de-DE" sz="500" b="0" i="0" u="none" strike="noStrike" cap="none" normalizeH="0" baseline="0" dirty="0">
                <a:ln>
                  <a:noFill/>
                </a:ln>
                <a:solidFill>
                  <a:srgbClr val="3CD9E1"/>
                </a:solidFill>
                <a:effectLst/>
              </a:rPr>
              <a:t> </a:t>
            </a:r>
            <a:endParaRPr kumimoji="0" lang="de-DE" altLang="de-DE" sz="2000" b="0" i="0" u="none" strike="noStrike" cap="none" normalizeH="0" baseline="0" dirty="0">
              <a:ln>
                <a:noFill/>
              </a:ln>
              <a:solidFill>
                <a:srgbClr val="3CD9E1"/>
              </a:solidFill>
              <a:effectLst/>
              <a:latin typeface="Arial" panose="020B0604020202020204" pitchFamily="34" charset="0"/>
            </a:endParaRPr>
          </a:p>
        </p:txBody>
      </p:sp>
      <p:sp>
        <p:nvSpPr>
          <p:cNvPr id="16" name="Titel 4">
            <a:extLst>
              <a:ext uri="{FF2B5EF4-FFF2-40B4-BE49-F238E27FC236}">
                <a16:creationId xmlns:a16="http://schemas.microsoft.com/office/drawing/2014/main" id="{9DD28723-FE6C-4220-85C3-544A65D14A15}"/>
              </a:ext>
            </a:extLst>
          </p:cNvPr>
          <p:cNvSpPr>
            <a:spLocks noGrp="1"/>
          </p:cNvSpPr>
          <p:nvPr>
            <p:ph type="title"/>
          </p:nvPr>
        </p:nvSpPr>
        <p:spPr>
          <a:xfrm>
            <a:off x="323528" y="10990"/>
            <a:ext cx="7926184" cy="1060287"/>
          </a:xfrm>
        </p:spPr>
        <p:txBody>
          <a:bodyPr>
            <a:normAutofit/>
          </a:bodyPr>
          <a:lstStyle>
            <a:lvl1pPr algn="l">
              <a:defRPr sz="3200">
                <a:solidFill>
                  <a:schemeClr val="bg1"/>
                </a:solidFill>
              </a:defRPr>
            </a:lvl1pPr>
          </a:lstStyle>
          <a:p>
            <a:r>
              <a:rPr lang="de-DE" dirty="0"/>
              <a:t>Mastertitelformat bearbeiten</a:t>
            </a:r>
          </a:p>
        </p:txBody>
      </p:sp>
      <p:pic>
        <p:nvPicPr>
          <p:cNvPr id="17" name="Grafik 16">
            <a:extLst>
              <a:ext uri="{FF2B5EF4-FFF2-40B4-BE49-F238E27FC236}">
                <a16:creationId xmlns:a16="http://schemas.microsoft.com/office/drawing/2014/main" id="{48B38F2E-2C38-414C-B80C-5625B234FA23}"/>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172400" y="5733256"/>
            <a:ext cx="735135" cy="732966"/>
          </a:xfrm>
          <a:prstGeom prst="rect">
            <a:avLst/>
          </a:prstGeom>
        </p:spPr>
      </p:pic>
      <p:sp>
        <p:nvSpPr>
          <p:cNvPr id="18" name="Foliennummernplatzhalter 3">
            <a:extLst>
              <a:ext uri="{FF2B5EF4-FFF2-40B4-BE49-F238E27FC236}">
                <a16:creationId xmlns:a16="http://schemas.microsoft.com/office/drawing/2014/main" id="{8D1E3524-7F4A-4391-BFC2-150BF0D0F3AC}"/>
              </a:ext>
            </a:extLst>
          </p:cNvPr>
          <p:cNvSpPr txBox="1">
            <a:spLocks/>
          </p:cNvSpPr>
          <p:nvPr userDrawn="1"/>
        </p:nvSpPr>
        <p:spPr>
          <a:xfrm>
            <a:off x="8172400" y="5945147"/>
            <a:ext cx="735134"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3716C5D-123D-4EDE-A4A5-85ED365A388D}" type="slidenum">
              <a:rPr lang="de-DE" sz="1600" smtClean="0"/>
              <a:pPr algn="ctr"/>
              <a:t>‹Nr.›</a:t>
            </a:fld>
            <a:endParaRPr lang="de-DE" sz="1600" dirty="0"/>
          </a:p>
        </p:txBody>
      </p:sp>
    </p:spTree>
    <p:extLst>
      <p:ext uri="{BB962C8B-B14F-4D97-AF65-F5344CB8AC3E}">
        <p14:creationId xmlns:p14="http://schemas.microsoft.com/office/powerpoint/2010/main" val="2775950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er-Austausch 1">
    <p:spTree>
      <p:nvGrpSpPr>
        <p:cNvPr id="1" name=""/>
        <p:cNvGrpSpPr/>
        <p:nvPr/>
      </p:nvGrpSpPr>
      <p:grpSpPr>
        <a:xfrm>
          <a:off x="0" y="0"/>
          <a:ext cx="0" cy="0"/>
          <a:chOff x="0" y="0"/>
          <a:chExt cx="0" cy="0"/>
        </a:xfrm>
      </p:grpSpPr>
      <p:pic>
        <p:nvPicPr>
          <p:cNvPr id="6" name="Inhaltsplatzhalter 7"/>
          <p:cNvPicPr>
            <a:picLocks noChangeAspect="1"/>
          </p:cNvPicPr>
          <p:nvPr userDrawn="1"/>
        </p:nvPicPr>
        <p:blipFill rotWithShape="1">
          <a:blip r:embed="rId2"/>
          <a:srcRect l="24503" t="10299" r="15232" b="83337"/>
          <a:stretch/>
        </p:blipFill>
        <p:spPr>
          <a:xfrm>
            <a:off x="0" y="0"/>
            <a:ext cx="9173384" cy="1060287"/>
          </a:xfrm>
          <a:prstGeom prst="rect">
            <a:avLst/>
          </a:prstGeom>
        </p:spPr>
      </p:pic>
      <p:pic>
        <p:nvPicPr>
          <p:cNvPr id="11" name="Inhaltsplatzhalter 7"/>
          <p:cNvPicPr>
            <a:picLocks noChangeAspect="1"/>
          </p:cNvPicPr>
          <p:nvPr userDrawn="1"/>
        </p:nvPicPr>
        <p:blipFill rotWithShape="1">
          <a:blip r:embed="rId2"/>
          <a:srcRect l="24503" t="10299" r="15232" b="83337"/>
          <a:stretch/>
        </p:blipFill>
        <p:spPr>
          <a:xfrm>
            <a:off x="-14171" y="6541927"/>
            <a:ext cx="9173384" cy="328244"/>
          </a:xfrm>
          <a:prstGeom prst="rect">
            <a:avLst/>
          </a:prstGeom>
        </p:spPr>
      </p:pic>
      <p:sp>
        <p:nvSpPr>
          <p:cNvPr id="12" name="TextBox 4">
            <a:extLst>
              <a:ext uri="{FF2B5EF4-FFF2-40B4-BE49-F238E27FC236}">
                <a16:creationId xmlns:a16="http://schemas.microsoft.com/office/drawing/2014/main" id="{D7603042-2E5E-49EC-A746-13875C55A79E}"/>
              </a:ext>
            </a:extLst>
          </p:cNvPr>
          <p:cNvSpPr txBox="1"/>
          <p:nvPr userDrawn="1"/>
        </p:nvSpPr>
        <p:spPr>
          <a:xfrm>
            <a:off x="0" y="6525344"/>
            <a:ext cx="9143999"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err="1">
                <a:solidFill>
                  <a:schemeClr val="bg1"/>
                </a:solidFill>
                <a:latin typeface="Calibri"/>
              </a:rPr>
              <a:t>BaCuLit</a:t>
            </a:r>
            <a:r>
              <a:rPr lang="de-DE" sz="1600" b="1" dirty="0">
                <a:solidFill>
                  <a:schemeClr val="bg1"/>
                </a:solidFill>
                <a:latin typeface="Calibri"/>
              </a:rPr>
              <a:t> </a:t>
            </a:r>
            <a:r>
              <a:rPr lang="de-DE" sz="1200" b="1" dirty="0">
                <a:solidFill>
                  <a:schemeClr val="bg1"/>
                </a:solidFill>
                <a:latin typeface="Calibri"/>
              </a:rPr>
              <a:t>- </a:t>
            </a:r>
            <a:r>
              <a:rPr kumimoji="0" lang="de-DE" sz="1200" i="0" u="none" strike="noStrike" kern="1200" cap="none" spc="0" normalizeH="0" baseline="0" noProof="0" dirty="0">
                <a:ln>
                  <a:noFill/>
                </a:ln>
                <a:solidFill>
                  <a:schemeClr val="bg1"/>
                </a:solidFill>
                <a:effectLst/>
                <a:uLnTx/>
                <a:uFillTx/>
                <a:latin typeface="Calibri"/>
              </a:rPr>
              <a:t>Fortbildung</a:t>
            </a:r>
            <a:r>
              <a:rPr kumimoji="0" lang="de-DE" sz="1200" i="0" u="none" strike="noStrike" kern="1200" cap="none" spc="0" normalizeH="0" noProof="0" dirty="0">
                <a:ln>
                  <a:noFill/>
                </a:ln>
                <a:solidFill>
                  <a:schemeClr val="bg1"/>
                </a:solidFill>
                <a:effectLst/>
                <a:uLnTx/>
                <a:uFillTx/>
                <a:latin typeface="Calibri"/>
              </a:rPr>
              <a:t> </a:t>
            </a:r>
            <a:r>
              <a:rPr lang="de-DE" sz="1200" dirty="0">
                <a:solidFill>
                  <a:schemeClr val="bg1"/>
                </a:solidFill>
                <a:latin typeface="Calibri"/>
              </a:rPr>
              <a:t>für Lehrkräfte </a:t>
            </a:r>
            <a:r>
              <a:rPr kumimoji="0" lang="de-DE" sz="1200" i="0" u="none" strike="noStrike" kern="1200" cap="none" spc="0" normalizeH="0" noProof="0" dirty="0">
                <a:ln>
                  <a:noFill/>
                </a:ln>
                <a:solidFill>
                  <a:schemeClr val="bg1"/>
                </a:solidFill>
                <a:effectLst/>
                <a:uLnTx/>
                <a:uFillTx/>
                <a:latin typeface="Calibri"/>
              </a:rPr>
              <a:t>zur Vermittlung  fachbezogener Lese- und </a:t>
            </a:r>
            <a:r>
              <a:rPr kumimoji="0" lang="de-DE" sz="1200" i="0" u="none" strike="noStrike" kern="1200" cap="none" spc="0" normalizeH="0" noProof="0" dirty="0" err="1">
                <a:ln>
                  <a:noFill/>
                </a:ln>
                <a:solidFill>
                  <a:schemeClr val="bg1"/>
                </a:solidFill>
                <a:effectLst/>
                <a:uLnTx/>
                <a:uFillTx/>
                <a:latin typeface="Calibri"/>
              </a:rPr>
              <a:t>Schreibkompete</a:t>
            </a:r>
            <a:r>
              <a:rPr lang="de-DE" sz="1200" dirty="0" err="1">
                <a:solidFill>
                  <a:schemeClr val="bg1"/>
                </a:solidFill>
                <a:latin typeface="Calibri"/>
              </a:rPr>
              <a:t>nzen</a:t>
            </a:r>
            <a:endParaRPr kumimoji="0" lang="de-DE" sz="1200" i="0" u="none" strike="noStrike" kern="1200" cap="none" spc="0" normalizeH="0" baseline="0" noProof="0" dirty="0">
              <a:ln>
                <a:noFill/>
              </a:ln>
              <a:solidFill>
                <a:schemeClr val="bg1"/>
              </a:solidFill>
              <a:effectLst/>
              <a:uLnTx/>
              <a:uFillTx/>
              <a:latin typeface="Calibri"/>
            </a:endParaRPr>
          </a:p>
        </p:txBody>
      </p:sp>
      <p:sp>
        <p:nvSpPr>
          <p:cNvPr id="10" name="Textplatzhalter 14">
            <a:extLst>
              <a:ext uri="{FF2B5EF4-FFF2-40B4-BE49-F238E27FC236}">
                <a16:creationId xmlns:a16="http://schemas.microsoft.com/office/drawing/2014/main" id="{919282EF-514A-455B-94E5-6BC43662BE61}"/>
              </a:ext>
            </a:extLst>
          </p:cNvPr>
          <p:cNvSpPr>
            <a:spLocks noGrp="1"/>
          </p:cNvSpPr>
          <p:nvPr>
            <p:ph type="body" sz="quarter" idx="13"/>
          </p:nvPr>
        </p:nvSpPr>
        <p:spPr>
          <a:xfrm>
            <a:off x="323528" y="1341438"/>
            <a:ext cx="6851827" cy="4319810"/>
          </a:xfrm>
        </p:spPr>
        <p:txBody>
          <a:bodyPr/>
          <a:lstStyle>
            <a:lvl1pPr marL="342900" indent="-342900">
              <a:buFontTx/>
              <a:buBlip>
                <a:blip r:embed="rId3"/>
              </a:buBlip>
              <a:defRPr/>
            </a:lvl1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pic>
        <p:nvPicPr>
          <p:cNvPr id="13" name="Grafik 12">
            <a:extLst>
              <a:ext uri="{FF2B5EF4-FFF2-40B4-BE49-F238E27FC236}">
                <a16:creationId xmlns:a16="http://schemas.microsoft.com/office/drawing/2014/main" id="{C4DA072A-F2D1-452F-8D89-1106BC4CCD12}"/>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308304" y="1069935"/>
            <a:ext cx="1836000" cy="1836000"/>
          </a:xfrm>
          <a:prstGeom prst="rect">
            <a:avLst/>
          </a:prstGeom>
        </p:spPr>
      </p:pic>
      <p:pic>
        <p:nvPicPr>
          <p:cNvPr id="14" name="Grafik 6" descr="Creative Commons Lizenzvertrag">
            <a:extLst>
              <a:ext uri="{FF2B5EF4-FFF2-40B4-BE49-F238E27FC236}">
                <a16:creationId xmlns:a16="http://schemas.microsoft.com/office/drawing/2014/main" id="{45AC9A40-F7E6-450F-B517-F3CEF33B0D1C}"/>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6287326" y="6196504"/>
            <a:ext cx="838200" cy="295275"/>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2">
            <a:extLst>
              <a:ext uri="{FF2B5EF4-FFF2-40B4-BE49-F238E27FC236}">
                <a16:creationId xmlns:a16="http://schemas.microsoft.com/office/drawing/2014/main" id="{A53AC0E2-8785-4CA0-B70F-6265EB1F6341}"/>
              </a:ext>
            </a:extLst>
          </p:cNvPr>
          <p:cNvSpPr>
            <a:spLocks noChangeArrowheads="1"/>
          </p:cNvSpPr>
          <p:nvPr userDrawn="1"/>
        </p:nvSpPr>
        <p:spPr bwMode="auto">
          <a:xfrm>
            <a:off x="7092280" y="6144087"/>
            <a:ext cx="12596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2000" b="0" i="0" u="none" strike="noStrike" cap="none" normalizeH="0" baseline="0" dirty="0">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de-DE" altLang="de-DE" sz="1600" b="0" i="0" u="none" strike="noStrike" cap="none" normalizeH="0" baseline="0" dirty="0" err="1">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BaCuLit</a:t>
            </a:r>
            <a:r>
              <a:rPr kumimoji="0" lang="de-DE" altLang="de-DE" sz="500" b="0" i="0" u="none" strike="noStrike" cap="none" normalizeH="0" baseline="0" dirty="0">
                <a:ln>
                  <a:noFill/>
                </a:ln>
                <a:solidFill>
                  <a:srgbClr val="3CD9E1"/>
                </a:solidFill>
                <a:effectLst/>
              </a:rPr>
              <a:t> </a:t>
            </a:r>
            <a:endParaRPr kumimoji="0" lang="de-DE" altLang="de-DE" sz="2000" b="0" i="0" u="none" strike="noStrike" cap="none" normalizeH="0" baseline="0" dirty="0">
              <a:ln>
                <a:noFill/>
              </a:ln>
              <a:solidFill>
                <a:srgbClr val="3CD9E1"/>
              </a:solidFill>
              <a:effectLst/>
              <a:latin typeface="Arial" panose="020B0604020202020204" pitchFamily="34" charset="0"/>
            </a:endParaRPr>
          </a:p>
        </p:txBody>
      </p:sp>
      <p:sp>
        <p:nvSpPr>
          <p:cNvPr id="17" name="Titel 4">
            <a:extLst>
              <a:ext uri="{FF2B5EF4-FFF2-40B4-BE49-F238E27FC236}">
                <a16:creationId xmlns:a16="http://schemas.microsoft.com/office/drawing/2014/main" id="{3DE2CC11-06AE-44A0-808A-AB906355A65C}"/>
              </a:ext>
            </a:extLst>
          </p:cNvPr>
          <p:cNvSpPr>
            <a:spLocks noGrp="1"/>
          </p:cNvSpPr>
          <p:nvPr>
            <p:ph type="title"/>
          </p:nvPr>
        </p:nvSpPr>
        <p:spPr>
          <a:xfrm>
            <a:off x="323528" y="10990"/>
            <a:ext cx="7926184" cy="1060287"/>
          </a:xfrm>
        </p:spPr>
        <p:txBody>
          <a:bodyPr>
            <a:normAutofit/>
          </a:bodyPr>
          <a:lstStyle>
            <a:lvl1pPr algn="l">
              <a:defRPr sz="3200">
                <a:solidFill>
                  <a:schemeClr val="bg1"/>
                </a:solidFill>
              </a:defRPr>
            </a:lvl1pPr>
          </a:lstStyle>
          <a:p>
            <a:r>
              <a:rPr lang="de-DE" dirty="0"/>
              <a:t>Mastertitelformat bearbeiten</a:t>
            </a:r>
          </a:p>
        </p:txBody>
      </p:sp>
      <p:pic>
        <p:nvPicPr>
          <p:cNvPr id="18" name="Grafik 17">
            <a:extLst>
              <a:ext uri="{FF2B5EF4-FFF2-40B4-BE49-F238E27FC236}">
                <a16:creationId xmlns:a16="http://schemas.microsoft.com/office/drawing/2014/main" id="{7BA152E1-00DD-4691-8752-C653C00EF0E5}"/>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172400" y="5733256"/>
            <a:ext cx="735135" cy="732966"/>
          </a:xfrm>
          <a:prstGeom prst="rect">
            <a:avLst/>
          </a:prstGeom>
        </p:spPr>
      </p:pic>
      <p:sp>
        <p:nvSpPr>
          <p:cNvPr id="19" name="Foliennummernplatzhalter 3">
            <a:extLst>
              <a:ext uri="{FF2B5EF4-FFF2-40B4-BE49-F238E27FC236}">
                <a16:creationId xmlns:a16="http://schemas.microsoft.com/office/drawing/2014/main" id="{02CE6E9A-256C-4427-8E04-E3410EFE6418}"/>
              </a:ext>
            </a:extLst>
          </p:cNvPr>
          <p:cNvSpPr txBox="1">
            <a:spLocks/>
          </p:cNvSpPr>
          <p:nvPr userDrawn="1"/>
        </p:nvSpPr>
        <p:spPr>
          <a:xfrm>
            <a:off x="8172400" y="5945147"/>
            <a:ext cx="735134"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3716C5D-123D-4EDE-A4A5-85ED365A388D}" type="slidenum">
              <a:rPr lang="de-DE" sz="1600" smtClean="0"/>
              <a:pPr algn="ctr"/>
              <a:t>‹Nr.›</a:t>
            </a:fld>
            <a:endParaRPr lang="de-DE" sz="1600" dirty="0"/>
          </a:p>
        </p:txBody>
      </p:sp>
    </p:spTree>
    <p:extLst>
      <p:ext uri="{BB962C8B-B14F-4D97-AF65-F5344CB8AC3E}">
        <p14:creationId xmlns:p14="http://schemas.microsoft.com/office/powerpoint/2010/main" val="2057480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93610D-F519-475A-B33D-C2D7F84B7389}" type="datetimeFigureOut">
              <a:rPr lang="de-DE" smtClean="0"/>
              <a:t>25.09.2022</a:t>
            </a:fld>
            <a:endParaRPr lang="de-DE" dirty="0"/>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dirty="0"/>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716C5D-123D-4EDE-A4A5-85ED365A388D}" type="slidenum">
              <a:rPr lang="de-DE" smtClean="0"/>
              <a:t>‹Nr.›</a:t>
            </a:fld>
            <a:endParaRPr lang="de-DE" dirty="0"/>
          </a:p>
        </p:txBody>
      </p:sp>
    </p:spTree>
    <p:extLst>
      <p:ext uri="{BB962C8B-B14F-4D97-AF65-F5344CB8AC3E}">
        <p14:creationId xmlns:p14="http://schemas.microsoft.com/office/powerpoint/2010/main" val="1279507422"/>
      </p:ext>
    </p:extLst>
  </p:cSld>
  <p:clrMap bg1="lt1" tx1="dk1" bg2="lt2" tx2="dk2" accent1="accent1" accent2="accent2" accent3="accent3" accent4="accent4" accent5="accent5" accent6="accent6" hlink="hlink" folHlink="folHlink"/>
  <p:sldLayoutIdLst>
    <p:sldLayoutId id="2147483666" r:id="rId1"/>
    <p:sldLayoutId id="2147483691" r:id="rId2"/>
    <p:sldLayoutId id="2147483692" r:id="rId3"/>
    <p:sldLayoutId id="2147483671" r:id="rId4"/>
    <p:sldLayoutId id="2147483685" r:id="rId5"/>
    <p:sldLayoutId id="2147483693" r:id="rId6"/>
    <p:sldLayoutId id="2147483676" r:id="rId7"/>
    <p:sldLayoutId id="2147483686" r:id="rId8"/>
    <p:sldLayoutId id="2147483687" r:id="rId9"/>
    <p:sldLayoutId id="2147483688" r:id="rId10"/>
    <p:sldLayoutId id="2147483689" r:id="rId11"/>
    <p:sldLayoutId id="2147483690" r:id="rId12"/>
    <p:sldLayoutId id="2147483684" r:id="rId13"/>
    <p:sldLayoutId id="2147483678" r:id="rId14"/>
    <p:sldLayoutId id="2147483680" r:id="rId15"/>
    <p:sldLayoutId id="2147483681" r:id="rId16"/>
    <p:sldLayoutId id="2147483675" r:id="rId17"/>
    <p:sldLayoutId id="2147483679" r:id="rId18"/>
    <p:sldLayoutId id="2147483677" r:id="rId19"/>
    <p:sldLayoutId id="2147483669" r:id="rId20"/>
    <p:sldLayoutId id="2147483674" r:id="rId21"/>
    <p:sldLayoutId id="2147483650" r:id="rId22"/>
    <p:sldLayoutId id="2147483694" r:id="rId23"/>
    <p:sldLayoutId id="2147483695" r:id="rId2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11.xml.rels><?xml version="1.0" encoding="UTF-8" standalone="yes"?>
<Relationships xmlns="http://schemas.openxmlformats.org/package/2006/relationships"><Relationship Id="rId3" Type="http://schemas.openxmlformats.org/officeDocument/2006/relationships/hyperlink" Target="https://de.wikibooks.org/wiki/Chemieunterricht/_Das_Versuchsprotokoll" TargetMode="Externa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12.xml.rels><?xml version="1.0" encoding="UTF-8" standalone="yes"?>
<Relationships xmlns="http://schemas.openxmlformats.org/package/2006/relationships"><Relationship Id="rId3" Type="http://schemas.openxmlformats.org/officeDocument/2006/relationships/hyperlink" Target="https://de.wikibooks.org/wiki/Anorganische_Chemie_f%C3%BCr_Sch%C3%BCler/_Erste_Grundlagen" TargetMode="External"/><Relationship Id="rId2" Type="http://schemas.openxmlformats.org/officeDocument/2006/relationships/slideLayout" Target="../slideLayouts/slideLayout4.xml"/><Relationship Id="rId1" Type="http://schemas.openxmlformats.org/officeDocument/2006/relationships/tags" Target="../tags/tag9.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4.xml"/><Relationship Id="rId1" Type="http://schemas.openxmlformats.org/officeDocument/2006/relationships/tags" Target="../tags/tag10.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1.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1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13.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4.xml"/><Relationship Id="rId1" Type="http://schemas.openxmlformats.org/officeDocument/2006/relationships/tags" Target="../tags/tag14.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4.xml"/><Relationship Id="rId1" Type="http://schemas.openxmlformats.org/officeDocument/2006/relationships/tags" Target="../tags/tag15.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4.xml"/><Relationship Id="rId1" Type="http://schemas.openxmlformats.org/officeDocument/2006/relationships/tags" Target="../tags/tag16.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4.xml"/><Relationship Id="rId1" Type="http://schemas.openxmlformats.org/officeDocument/2006/relationships/tags" Target="../tags/tag17.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4.xml"/><Relationship Id="rId1" Type="http://schemas.openxmlformats.org/officeDocument/2006/relationships/tags" Target="../tags/tag18.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5.xml"/><Relationship Id="rId1" Type="http://schemas.openxmlformats.org/officeDocument/2006/relationships/tags" Target="../tags/tag19.xml"/><Relationship Id="rId5" Type="http://schemas.openxmlformats.org/officeDocument/2006/relationships/hyperlink" Target="https://www.mercator-institut-sprachfoerderung.de/de/publikationen/material-fuer-die-praxis/methodenpool/" TargetMode="External"/><Relationship Id="rId4" Type="http://schemas.openxmlformats.org/officeDocument/2006/relationships/image" Target="../media/image21.png"/></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4.xml"/><Relationship Id="rId1" Type="http://schemas.openxmlformats.org/officeDocument/2006/relationships/tags" Target="../tags/tag20.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21.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4.xml"/><Relationship Id="rId1" Type="http://schemas.openxmlformats.org/officeDocument/2006/relationships/tags" Target="../tags/tag22.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7.xml"/><Relationship Id="rId1" Type="http://schemas.openxmlformats.org/officeDocument/2006/relationships/tags" Target="../tags/tag23.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1.xml"/><Relationship Id="rId1" Type="http://schemas.openxmlformats.org/officeDocument/2006/relationships/tags" Target="../tags/tag24.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slideLayout" Target="../slideLayouts/slideLayout4.xml"/><Relationship Id="rId1" Type="http://schemas.openxmlformats.org/officeDocument/2006/relationships/tags" Target="../tags/tag4.xml"/><Relationship Id="rId4" Type="http://schemas.openxmlformats.org/officeDocument/2006/relationships/hyperlink" Target="https://de.wikibooks.org/wiki/Physikunterricht/_Mechanik/_Newton'sche_Axiome_und_Kr%C3%A4fte" TargetMode="Externa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4.xml"/><Relationship Id="rId1" Type="http://schemas.openxmlformats.org/officeDocument/2006/relationships/tags" Target="../tags/tag5.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2D27E5BD-6941-405A-9D8F-FF811CD48B76}"/>
              </a:ext>
            </a:extLst>
          </p:cNvPr>
          <p:cNvSpPr>
            <a:spLocks noGrp="1"/>
          </p:cNvSpPr>
          <p:nvPr>
            <p:ph type="ctrTitle"/>
          </p:nvPr>
        </p:nvSpPr>
        <p:spPr/>
        <p:txBody>
          <a:bodyPr>
            <a:normAutofit fontScale="90000"/>
          </a:bodyPr>
          <a:lstStyle/>
          <a:p>
            <a:r>
              <a:rPr lang="de-DE" dirty="0"/>
              <a:t>Modul: 4</a:t>
            </a:r>
            <a:br>
              <a:rPr lang="de-DE" dirty="0"/>
            </a:br>
            <a:r>
              <a:rPr lang="de-DE" dirty="0"/>
              <a:t>Fachtexte lesen und schreiben lernen</a:t>
            </a:r>
            <a:br>
              <a:rPr lang="de-DE" dirty="0"/>
            </a:br>
            <a:r>
              <a:rPr lang="de-DE" dirty="0"/>
              <a:t/>
            </a:r>
            <a:br>
              <a:rPr lang="de-DE" dirty="0"/>
            </a:br>
            <a:r>
              <a:rPr lang="de-DE" dirty="0"/>
              <a:t>Block: 3</a:t>
            </a:r>
            <a:br>
              <a:rPr lang="de-DE" dirty="0"/>
            </a:br>
            <a:r>
              <a:rPr lang="de-DE" dirty="0"/>
              <a:t>Textkompetenz fördern</a:t>
            </a:r>
          </a:p>
        </p:txBody>
      </p:sp>
    </p:spTree>
    <p:custDataLst>
      <p:tags r:id="rId1"/>
    </p:custDataLst>
    <p:extLst>
      <p:ext uri="{BB962C8B-B14F-4D97-AF65-F5344CB8AC3E}">
        <p14:creationId xmlns:p14="http://schemas.microsoft.com/office/powerpoint/2010/main" val="16292744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p:txBody>
          <a:bodyPr>
            <a:normAutofit fontScale="92500"/>
          </a:bodyPr>
          <a:lstStyle/>
          <a:p>
            <a:pPr marL="0" indent="0">
              <a:buNone/>
            </a:pPr>
            <a:r>
              <a:rPr lang="de-DE" sz="3500" b="1" dirty="0"/>
              <a:t>Anforderungen an die </a:t>
            </a:r>
            <a:r>
              <a:rPr lang="de-DE" sz="3500" b="1" u="sng" dirty="0"/>
              <a:t>Schreib</a:t>
            </a:r>
            <a:r>
              <a:rPr lang="de-DE" sz="3500" b="1" dirty="0"/>
              <a:t>kompetenz</a:t>
            </a:r>
          </a:p>
          <a:p>
            <a:pPr marL="0" indent="0">
              <a:buNone/>
            </a:pPr>
            <a:r>
              <a:rPr lang="de-DE" sz="2800" u="sng" dirty="0"/>
              <a:t>Beispiele</a:t>
            </a:r>
            <a:r>
              <a:rPr lang="de-DE" sz="2800" dirty="0"/>
              <a:t> in den Bildungsstandards: Schülerinnen und Schüler</a:t>
            </a:r>
          </a:p>
          <a:p>
            <a:r>
              <a:rPr lang="de-DE" sz="2800" dirty="0"/>
              <a:t>(Biologie 6) </a:t>
            </a:r>
            <a:r>
              <a:rPr lang="de-DE" sz="2800" b="1" dirty="0"/>
              <a:t>stellen</a:t>
            </a:r>
            <a:r>
              <a:rPr lang="de-DE" sz="2800" dirty="0"/>
              <a:t> Ergebnisse und Methoden biologischer Untersuchung </a:t>
            </a:r>
            <a:r>
              <a:rPr lang="de-DE" sz="2800" b="1" dirty="0"/>
              <a:t>dar</a:t>
            </a:r>
            <a:r>
              <a:rPr lang="de-DE" sz="2800" dirty="0"/>
              <a:t> und argumentieren damit</a:t>
            </a:r>
          </a:p>
          <a:p>
            <a:r>
              <a:rPr lang="de-DE" sz="2800" dirty="0"/>
              <a:t>(Chemie 6) </a:t>
            </a:r>
            <a:r>
              <a:rPr lang="de-DE" sz="2800" b="1" dirty="0"/>
              <a:t>protokollieren</a:t>
            </a:r>
            <a:r>
              <a:rPr lang="de-DE" sz="2800" dirty="0"/>
              <a:t> den Verlauf und die Ergebnisse von Untersuchungen und Diskussionen in angemessener Form</a:t>
            </a:r>
          </a:p>
          <a:p>
            <a:r>
              <a:rPr lang="de-DE" sz="2800" dirty="0"/>
              <a:t>(Physik 4) </a:t>
            </a:r>
            <a:r>
              <a:rPr lang="de-DE" sz="2800" b="1" dirty="0"/>
              <a:t>beschreiben</a:t>
            </a:r>
            <a:r>
              <a:rPr lang="de-DE" sz="2800" dirty="0"/>
              <a:t> den Aufbau einfacher technischer Geräte und deren Wirkungsweise</a:t>
            </a:r>
          </a:p>
        </p:txBody>
      </p:sp>
      <p:sp>
        <p:nvSpPr>
          <p:cNvPr id="3" name="Titel 2"/>
          <p:cNvSpPr>
            <a:spLocks noGrp="1"/>
          </p:cNvSpPr>
          <p:nvPr>
            <p:ph type="title"/>
          </p:nvPr>
        </p:nvSpPr>
        <p:spPr/>
        <p:txBody>
          <a:bodyPr/>
          <a:lstStyle/>
          <a:p>
            <a:r>
              <a:rPr lang="de-DE" dirty="0"/>
              <a:t>Sprachliche Anforderungen ermitteln</a:t>
            </a:r>
          </a:p>
        </p:txBody>
      </p:sp>
    </p:spTree>
    <p:custDataLst>
      <p:tags r:id="rId1"/>
    </p:custDataLst>
    <p:extLst>
      <p:ext uri="{BB962C8B-B14F-4D97-AF65-F5344CB8AC3E}">
        <p14:creationId xmlns:p14="http://schemas.microsoft.com/office/powerpoint/2010/main" val="16432950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p:txBody>
          <a:bodyPr>
            <a:noAutofit/>
          </a:bodyPr>
          <a:lstStyle/>
          <a:p>
            <a:pPr marL="0" indent="0">
              <a:buNone/>
            </a:pPr>
            <a:r>
              <a:rPr lang="de-DE" b="1" dirty="0"/>
              <a:t>Chemieunterricht: Das Versuchsprotokoll</a:t>
            </a:r>
            <a:endParaRPr lang="de-DE" dirty="0"/>
          </a:p>
          <a:p>
            <a:pPr lvl="0">
              <a:buFont typeface="+mj-lt"/>
              <a:buAutoNum type="arabicPeriod"/>
            </a:pPr>
            <a:r>
              <a:rPr lang="de-DE" sz="1700" dirty="0"/>
              <a:t>Überschrift/ Thema</a:t>
            </a:r>
          </a:p>
          <a:p>
            <a:pPr lvl="0">
              <a:buFont typeface="+mj-lt"/>
              <a:buAutoNum type="arabicPeriod"/>
            </a:pPr>
            <a:r>
              <a:rPr lang="de-DE" sz="1700" dirty="0"/>
              <a:t>Der Versuchsinhalt wird mit knappen Worten wiedergeben.</a:t>
            </a:r>
          </a:p>
          <a:p>
            <a:pPr lvl="0">
              <a:buFont typeface="+mj-lt"/>
              <a:buAutoNum type="arabicPeriod"/>
            </a:pPr>
            <a:r>
              <a:rPr lang="de-DE" sz="1700" dirty="0"/>
              <a:t>Versuch:</a:t>
            </a:r>
          </a:p>
          <a:p>
            <a:pPr marL="800100" lvl="1" indent="-342900">
              <a:buFont typeface="+mj-lt"/>
              <a:buAutoNum type="alphaLcParenR"/>
            </a:pPr>
            <a:r>
              <a:rPr lang="de-DE" sz="1700" dirty="0"/>
              <a:t>Auflistung der benötigten Geräte, Materialien und Chemikalien</a:t>
            </a:r>
          </a:p>
          <a:p>
            <a:pPr marL="800100" lvl="1" indent="-342900">
              <a:buFont typeface="+mj-lt"/>
              <a:buAutoNum type="alphaLcParenR"/>
            </a:pPr>
            <a:r>
              <a:rPr lang="de-DE" sz="1700" dirty="0"/>
              <a:t>Skizze und Beschriftung des Aufbaus</a:t>
            </a:r>
          </a:p>
          <a:p>
            <a:pPr marL="800100" lvl="1" indent="-342900">
              <a:buFont typeface="+mj-lt"/>
              <a:buAutoNum type="alphaLcParenR"/>
            </a:pPr>
            <a:r>
              <a:rPr lang="de-DE" sz="1700" dirty="0"/>
              <a:t>Die Durchführung und Ausführung eines Experimentes in der richtigen und zeitlichen Reihenfolge beschreiben.</a:t>
            </a:r>
          </a:p>
          <a:p>
            <a:pPr lvl="0">
              <a:buFont typeface="+mj-lt"/>
              <a:buAutoNum type="arabicPeriod"/>
            </a:pPr>
            <a:r>
              <a:rPr lang="de-DE" sz="1700" dirty="0"/>
              <a:t>Unsere Beobachtungen und Wahrnehmungen der Sinnesorgane in der richtigen und zeitlichen Reihenfolge nennen, aber nicht erklären!</a:t>
            </a:r>
          </a:p>
          <a:p>
            <a:pPr lvl="0">
              <a:buFont typeface="+mj-lt"/>
              <a:buAutoNum type="arabicPeriod"/>
            </a:pPr>
            <a:r>
              <a:rPr lang="de-DE" sz="1700" dirty="0"/>
              <a:t>Die Ergebnisse oder die Auswertung aller Beobachtungen wissenschaftlich erklären, eine allgemeine Erklärung und eine allgemeine Erkenntnis formulieren.</a:t>
            </a:r>
          </a:p>
          <a:p>
            <a:pPr>
              <a:buFont typeface="+mj-lt"/>
              <a:buAutoNum type="arabicPeriod"/>
            </a:pPr>
            <a:r>
              <a:rPr lang="de-DE" sz="1700" dirty="0"/>
              <a:t>Die Entsorgung und gegebenenfalls geeignete Entsorgungsmaßnahmen festhalten.</a:t>
            </a:r>
          </a:p>
        </p:txBody>
      </p:sp>
      <p:sp>
        <p:nvSpPr>
          <p:cNvPr id="3" name="Titel 2"/>
          <p:cNvSpPr>
            <a:spLocks noGrp="1"/>
          </p:cNvSpPr>
          <p:nvPr>
            <p:ph type="title"/>
          </p:nvPr>
        </p:nvSpPr>
        <p:spPr/>
        <p:txBody>
          <a:bodyPr/>
          <a:lstStyle/>
          <a:p>
            <a:r>
              <a:rPr lang="de-DE" dirty="0"/>
              <a:t>Sprachliche Anforderungen ermitteln</a:t>
            </a:r>
          </a:p>
        </p:txBody>
      </p:sp>
      <p:sp>
        <p:nvSpPr>
          <p:cNvPr id="4" name="Rechteck 3"/>
          <p:cNvSpPr/>
          <p:nvPr/>
        </p:nvSpPr>
        <p:spPr>
          <a:xfrm>
            <a:off x="323528" y="5949280"/>
            <a:ext cx="5184576" cy="276999"/>
          </a:xfrm>
          <a:prstGeom prst="rect">
            <a:avLst/>
          </a:prstGeom>
        </p:spPr>
        <p:txBody>
          <a:bodyPr wrap="square">
            <a:spAutoFit/>
          </a:bodyPr>
          <a:lstStyle/>
          <a:p>
            <a:pPr>
              <a:spcAft>
                <a:spcPts val="0"/>
              </a:spcAft>
            </a:pPr>
            <a:r>
              <a:rPr lang="de-DE" sz="1200" u="sng" dirty="0">
                <a:solidFill>
                  <a:srgbClr val="0000FF"/>
                </a:solidFill>
                <a:latin typeface="Calibri" panose="020F0502020204030204" pitchFamily="34" charset="0"/>
                <a:ea typeface="Times New Roman" panose="02020603050405020304" pitchFamily="18" charset="0"/>
                <a:hlinkClick r:id="rId3"/>
              </a:rPr>
              <a:t>https://de.wikibooks.org/wiki/Chemieunterricht/_Das_Versuchsprotokoll</a:t>
            </a:r>
            <a:endParaRPr lang="de-DE" sz="1200" dirty="0">
              <a:effectLst/>
              <a:latin typeface="Times New Roman" panose="02020603050405020304" pitchFamily="18" charset="0"/>
              <a:ea typeface="Times New Roman" panose="02020603050405020304" pitchFamily="18" charset="0"/>
            </a:endParaRPr>
          </a:p>
        </p:txBody>
      </p:sp>
    </p:spTree>
    <p:custDataLst>
      <p:tags r:id="rId1"/>
    </p:custDataLst>
    <p:extLst>
      <p:ext uri="{BB962C8B-B14F-4D97-AF65-F5344CB8AC3E}">
        <p14:creationId xmlns:p14="http://schemas.microsoft.com/office/powerpoint/2010/main" val="23940804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body" sz="quarter" idx="13"/>
          </p:nvPr>
        </p:nvSpPr>
        <p:spPr/>
        <p:txBody>
          <a:bodyPr>
            <a:normAutofit/>
          </a:bodyPr>
          <a:lstStyle/>
          <a:p>
            <a:pPr marL="0" lvl="0" indent="0">
              <a:buNone/>
            </a:pPr>
            <a:r>
              <a:rPr lang="de-DE" altLang="de-DE" sz="3500" b="1" dirty="0"/>
              <a:t>Versuch „Brennende Kerze“</a:t>
            </a:r>
          </a:p>
          <a:p>
            <a:pPr marL="0" lvl="0" indent="0">
              <a:buNone/>
            </a:pPr>
            <a:r>
              <a:rPr lang="de-DE" altLang="de-DE" sz="2200" dirty="0"/>
              <a:t>Was brennt eigentlich an der Kerze - Wachs oder Docht? Mache doch mal den Versuch und entzünde ein Stück Wachs oder einen Wollfaden. Welcher von beiden brennt wie die Kerze?</a:t>
            </a:r>
          </a:p>
          <a:p>
            <a:pPr marL="0" lvl="0" indent="0">
              <a:buNone/>
            </a:pPr>
            <a:endParaRPr lang="de-DE" altLang="de-DE" dirty="0"/>
          </a:p>
          <a:p>
            <a:pPr marL="0" lvl="0" indent="0">
              <a:buNone/>
            </a:pPr>
            <a:endParaRPr lang="de-DE" altLang="de-DE" dirty="0"/>
          </a:p>
          <a:p>
            <a:pPr marL="0" lvl="0" indent="0">
              <a:buNone/>
            </a:pPr>
            <a:endParaRPr lang="de-DE" altLang="de-DE" dirty="0"/>
          </a:p>
          <a:p>
            <a:pPr marL="0" lvl="0" indent="0">
              <a:buNone/>
            </a:pPr>
            <a:endParaRPr lang="de-DE" altLang="de-DE" dirty="0"/>
          </a:p>
        </p:txBody>
      </p:sp>
      <p:sp>
        <p:nvSpPr>
          <p:cNvPr id="3" name="Titel 2"/>
          <p:cNvSpPr>
            <a:spLocks noGrp="1"/>
          </p:cNvSpPr>
          <p:nvPr>
            <p:ph type="title"/>
          </p:nvPr>
        </p:nvSpPr>
        <p:spPr/>
        <p:txBody>
          <a:bodyPr/>
          <a:lstStyle/>
          <a:p>
            <a:r>
              <a:rPr lang="de-DE" dirty="0"/>
              <a:t>Sprachliche Anforderungen ermitteln</a:t>
            </a:r>
          </a:p>
        </p:txBody>
      </p:sp>
      <p:graphicFrame>
        <p:nvGraphicFramePr>
          <p:cNvPr id="2" name="Tabelle 1"/>
          <p:cNvGraphicFramePr>
            <a:graphicFrameLocks noGrp="1"/>
          </p:cNvGraphicFramePr>
          <p:nvPr>
            <p:extLst>
              <p:ext uri="{D42A27DB-BD31-4B8C-83A1-F6EECF244321}">
                <p14:modId xmlns:p14="http://schemas.microsoft.com/office/powerpoint/2010/main" val="930281994"/>
              </p:ext>
            </p:extLst>
          </p:nvPr>
        </p:nvGraphicFramePr>
        <p:xfrm>
          <a:off x="395536" y="2981105"/>
          <a:ext cx="8595120" cy="1706880"/>
        </p:xfrm>
        <a:graphic>
          <a:graphicData uri="http://schemas.openxmlformats.org/drawingml/2006/table">
            <a:tbl>
              <a:tblPr firstRow="1" firstCol="1" bandRow="1">
                <a:tableStyleId>{5C22544A-7EE6-4342-B048-85BDC9FD1C3A}</a:tableStyleId>
              </a:tblPr>
              <a:tblGrid>
                <a:gridCol w="2864719">
                  <a:extLst>
                    <a:ext uri="{9D8B030D-6E8A-4147-A177-3AD203B41FA5}">
                      <a16:colId xmlns:a16="http://schemas.microsoft.com/office/drawing/2014/main" val="2304683261"/>
                    </a:ext>
                  </a:extLst>
                </a:gridCol>
                <a:gridCol w="2864719">
                  <a:extLst>
                    <a:ext uri="{9D8B030D-6E8A-4147-A177-3AD203B41FA5}">
                      <a16:colId xmlns:a16="http://schemas.microsoft.com/office/drawing/2014/main" val="535840355"/>
                    </a:ext>
                  </a:extLst>
                </a:gridCol>
                <a:gridCol w="2865682">
                  <a:extLst>
                    <a:ext uri="{9D8B030D-6E8A-4147-A177-3AD203B41FA5}">
                      <a16:colId xmlns:a16="http://schemas.microsoft.com/office/drawing/2014/main" val="1406296058"/>
                    </a:ext>
                  </a:extLst>
                </a:gridCol>
              </a:tblGrid>
              <a:tr h="238401">
                <a:tc>
                  <a:txBody>
                    <a:bodyPr/>
                    <a:lstStyle/>
                    <a:p>
                      <a:pPr>
                        <a:spcAft>
                          <a:spcPts val="0"/>
                        </a:spcAft>
                      </a:pPr>
                      <a:r>
                        <a:rPr lang="de-DE" sz="1600" dirty="0">
                          <a:effectLst/>
                        </a:rPr>
                        <a:t>Versuch</a:t>
                      </a:r>
                      <a:endParaRPr lang="de-DE"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de-DE" sz="1600" dirty="0">
                          <a:effectLst/>
                        </a:rPr>
                        <a:t>Beobachtung</a:t>
                      </a:r>
                      <a:endParaRPr lang="de-DE"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de-DE" sz="1600" dirty="0">
                          <a:effectLst/>
                        </a:rPr>
                        <a:t>Schlussfolgerung</a:t>
                      </a:r>
                    </a:p>
                    <a:p>
                      <a:pPr>
                        <a:spcAft>
                          <a:spcPts val="0"/>
                        </a:spcAft>
                      </a:pPr>
                      <a:r>
                        <a:rPr lang="de-DE" sz="1600" dirty="0">
                          <a:effectLst/>
                        </a:rPr>
                        <a:t> </a:t>
                      </a:r>
                      <a:endParaRPr lang="de-DE" sz="16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111923109"/>
                  </a:ext>
                </a:extLst>
              </a:tr>
              <a:tr h="119200">
                <a:tc>
                  <a:txBody>
                    <a:bodyPr/>
                    <a:lstStyle/>
                    <a:p>
                      <a:pPr>
                        <a:spcAft>
                          <a:spcPts val="0"/>
                        </a:spcAft>
                      </a:pPr>
                      <a:r>
                        <a:rPr lang="de-DE" sz="1600" dirty="0">
                          <a:effectLst/>
                        </a:rPr>
                        <a:t>Verbrennen des Dochtes</a:t>
                      </a:r>
                      <a:endParaRPr lang="de-DE"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de-DE" sz="1600" dirty="0">
                          <a:effectLst/>
                        </a:rPr>
                        <a:t>Docht glimmt, brennt aber nicht</a:t>
                      </a:r>
                      <a:endParaRPr lang="de-DE"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de-DE" sz="1600" dirty="0">
                          <a:effectLst/>
                        </a:rPr>
                        <a:t>Docht alleine brennt nicht</a:t>
                      </a:r>
                    </a:p>
                  </a:txBody>
                  <a:tcPr marL="68580" marR="68580" marT="0" marB="0"/>
                </a:tc>
                <a:extLst>
                  <a:ext uri="{0D108BD9-81ED-4DB2-BD59-A6C34878D82A}">
                    <a16:rowId xmlns:a16="http://schemas.microsoft.com/office/drawing/2014/main" val="365995990"/>
                  </a:ext>
                </a:extLst>
              </a:tr>
              <a:tr h="238401">
                <a:tc>
                  <a:txBody>
                    <a:bodyPr/>
                    <a:lstStyle/>
                    <a:p>
                      <a:pPr>
                        <a:spcAft>
                          <a:spcPts val="0"/>
                        </a:spcAft>
                      </a:pPr>
                      <a:r>
                        <a:rPr lang="de-DE" sz="1600">
                          <a:effectLst/>
                        </a:rPr>
                        <a:t>Versuche ein Wachsstück an Kerze zu entzünden</a:t>
                      </a:r>
                      <a:endParaRPr lang="de-DE"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de-DE" sz="1600" dirty="0">
                          <a:effectLst/>
                        </a:rPr>
                        <a:t>Wachs schmilzt, brennt nicht</a:t>
                      </a:r>
                      <a:endParaRPr lang="de-DE"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de-DE" sz="1600" dirty="0">
                          <a:effectLst/>
                        </a:rPr>
                        <a:t>festes Wachs brennt nicht</a:t>
                      </a:r>
                    </a:p>
                    <a:p>
                      <a:pPr>
                        <a:spcAft>
                          <a:spcPts val="0"/>
                        </a:spcAft>
                      </a:pPr>
                      <a:r>
                        <a:rPr lang="de-DE" sz="1600" dirty="0">
                          <a:effectLst/>
                        </a:rPr>
                        <a:t> </a:t>
                      </a:r>
                      <a:endParaRPr lang="de-DE" sz="16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635422690"/>
                  </a:ext>
                </a:extLst>
              </a:tr>
              <a:tr h="238401">
                <a:tc>
                  <a:txBody>
                    <a:bodyPr/>
                    <a:lstStyle/>
                    <a:p>
                      <a:pPr>
                        <a:spcAft>
                          <a:spcPts val="0"/>
                        </a:spcAft>
                      </a:pPr>
                      <a:r>
                        <a:rPr lang="de-DE" sz="1600">
                          <a:effectLst/>
                        </a:rPr>
                        <a:t>Kerze am Docht anzünden</a:t>
                      </a:r>
                      <a:endParaRPr lang="de-DE"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de-DE" sz="1600" dirty="0">
                          <a:effectLst/>
                        </a:rPr>
                        <a:t>lässt sich entzünden</a:t>
                      </a:r>
                      <a:endParaRPr lang="de-DE"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de-DE" sz="1600" dirty="0">
                          <a:effectLst/>
                        </a:rPr>
                        <a:t>Wachsgase brennen</a:t>
                      </a:r>
                    </a:p>
                    <a:p>
                      <a:pPr>
                        <a:spcAft>
                          <a:spcPts val="0"/>
                        </a:spcAft>
                      </a:pPr>
                      <a:r>
                        <a:rPr lang="de-DE" sz="1600" dirty="0">
                          <a:effectLst/>
                        </a:rPr>
                        <a:t> </a:t>
                      </a:r>
                      <a:endParaRPr lang="de-DE" sz="16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11944470"/>
                  </a:ext>
                </a:extLst>
              </a:tr>
            </a:tbl>
          </a:graphicData>
        </a:graphic>
      </p:graphicFrame>
      <p:sp>
        <p:nvSpPr>
          <p:cNvPr id="8" name="Rechteck 7"/>
          <p:cNvSpPr/>
          <p:nvPr/>
        </p:nvSpPr>
        <p:spPr>
          <a:xfrm>
            <a:off x="323850" y="4689334"/>
            <a:ext cx="8560386" cy="923330"/>
          </a:xfrm>
          <a:prstGeom prst="rect">
            <a:avLst/>
          </a:prstGeom>
        </p:spPr>
        <p:txBody>
          <a:bodyPr wrap="square">
            <a:spAutoFit/>
          </a:bodyPr>
          <a:lstStyle/>
          <a:p>
            <a:pPr lvl="0"/>
            <a:r>
              <a:rPr lang="de-DE" altLang="de-DE" dirty="0"/>
              <a:t>Nur durch Zusammenwirken von Wachs und Docht kann die Kerze brennen.</a:t>
            </a:r>
          </a:p>
          <a:p>
            <a:pPr lvl="0"/>
            <a:r>
              <a:rPr lang="de-DE" altLang="de-DE" dirty="0"/>
              <a:t>Beweis durch Annähern eines Streichholzes an eine gerade erloschene Kerze!</a:t>
            </a:r>
          </a:p>
          <a:p>
            <a:pPr lvl="0"/>
            <a:r>
              <a:rPr lang="de-DE" altLang="de-DE" dirty="0"/>
              <a:t>→ Entzündung, obwohl der Docht nicht berührt wird</a:t>
            </a:r>
          </a:p>
        </p:txBody>
      </p:sp>
      <p:sp>
        <p:nvSpPr>
          <p:cNvPr id="4" name="Rechteck 3"/>
          <p:cNvSpPr/>
          <p:nvPr/>
        </p:nvSpPr>
        <p:spPr>
          <a:xfrm>
            <a:off x="323850" y="5805264"/>
            <a:ext cx="6465626" cy="276999"/>
          </a:xfrm>
          <a:prstGeom prst="rect">
            <a:avLst/>
          </a:prstGeom>
        </p:spPr>
        <p:txBody>
          <a:bodyPr wrap="square">
            <a:spAutoFit/>
          </a:bodyPr>
          <a:lstStyle/>
          <a:p>
            <a:pPr>
              <a:spcAft>
                <a:spcPts val="0"/>
              </a:spcAft>
            </a:pPr>
            <a:r>
              <a:rPr lang="de-DE" sz="1200" u="sng" dirty="0">
                <a:solidFill>
                  <a:srgbClr val="0000FF"/>
                </a:solidFill>
                <a:latin typeface="Calibri" panose="020F0502020204030204" pitchFamily="34" charset="0"/>
                <a:ea typeface="Times New Roman" panose="02020603050405020304" pitchFamily="18" charset="0"/>
                <a:hlinkClick r:id="rId3"/>
              </a:rPr>
              <a:t>https://de.wikibooks.org/wiki/Anorganische_Chemie_f%C3%BCr_Sch%C3%BCler/_Erste_Grundlagen</a:t>
            </a:r>
            <a:endParaRPr lang="de-DE" sz="1200" dirty="0">
              <a:effectLst/>
              <a:latin typeface="Times New Roman" panose="02020603050405020304" pitchFamily="18" charset="0"/>
              <a:ea typeface="Times New Roman" panose="02020603050405020304" pitchFamily="18" charset="0"/>
            </a:endParaRPr>
          </a:p>
        </p:txBody>
      </p:sp>
    </p:spTree>
    <p:custDataLst>
      <p:tags r:id="rId1"/>
    </p:custDataLst>
    <p:extLst>
      <p:ext uri="{BB962C8B-B14F-4D97-AF65-F5344CB8AC3E}">
        <p14:creationId xmlns:p14="http://schemas.microsoft.com/office/powerpoint/2010/main" val="23478275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p:txBody>
          <a:bodyPr>
            <a:normAutofit/>
          </a:bodyPr>
          <a:lstStyle/>
          <a:p>
            <a:pPr marL="0" indent="0">
              <a:buNone/>
            </a:pPr>
            <a:r>
              <a:rPr lang="de-DE" b="1" dirty="0"/>
              <a:t>Aufgabe 2</a:t>
            </a:r>
            <a:r>
              <a:rPr lang="de-DE" dirty="0"/>
              <a:t> </a:t>
            </a:r>
          </a:p>
          <a:p>
            <a:pPr marL="0" indent="0">
              <a:buNone/>
            </a:pPr>
            <a:r>
              <a:rPr lang="de-DE" sz="2800" dirty="0"/>
              <a:t>Konkretisieren Sie mithilfe von AB 2 die sprachlichen Anforderungen an ein Protokoll, das Schülerinnen und Schüler zum Versuch „Brennende Kerze“ schreiben sollen, auf</a:t>
            </a:r>
          </a:p>
          <a:p>
            <a:pPr marL="717550" indent="-358775">
              <a:buFont typeface="+mj-lt"/>
              <a:buAutoNum type="alphaLcParenR"/>
            </a:pPr>
            <a:r>
              <a:rPr lang="de-DE" sz="2800" dirty="0"/>
              <a:t>Wort-, </a:t>
            </a:r>
          </a:p>
          <a:p>
            <a:pPr marL="717550" indent="-358775">
              <a:buFont typeface="+mj-lt"/>
              <a:buAutoNum type="alphaLcParenR"/>
            </a:pPr>
            <a:r>
              <a:rPr lang="de-DE" sz="2800" dirty="0"/>
              <a:t>Satz- und </a:t>
            </a:r>
          </a:p>
          <a:p>
            <a:pPr marL="717550" indent="-358775">
              <a:buFont typeface="+mj-lt"/>
              <a:buAutoNum type="alphaLcParenR"/>
            </a:pPr>
            <a:r>
              <a:rPr lang="de-DE" sz="2800" dirty="0"/>
              <a:t>Textebene.</a:t>
            </a:r>
          </a:p>
        </p:txBody>
      </p:sp>
      <p:sp>
        <p:nvSpPr>
          <p:cNvPr id="3" name="Titel 2"/>
          <p:cNvSpPr>
            <a:spLocks noGrp="1"/>
          </p:cNvSpPr>
          <p:nvPr>
            <p:ph type="title"/>
          </p:nvPr>
        </p:nvSpPr>
        <p:spPr/>
        <p:txBody>
          <a:bodyPr/>
          <a:lstStyle/>
          <a:p>
            <a:r>
              <a:rPr lang="de-DE" dirty="0"/>
              <a:t>Sprachliche Anforderungen ermitteln</a:t>
            </a:r>
          </a:p>
        </p:txBody>
      </p:sp>
    </p:spTree>
    <p:custDataLst>
      <p:tags r:id="rId1"/>
    </p:custDataLst>
    <p:extLst>
      <p:ext uri="{BB962C8B-B14F-4D97-AF65-F5344CB8AC3E}">
        <p14:creationId xmlns:p14="http://schemas.microsoft.com/office/powerpoint/2010/main" val="6280353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platzhalter 3"/>
          <p:cNvSpPr>
            <a:spLocks noGrp="1"/>
          </p:cNvSpPr>
          <p:nvPr>
            <p:ph type="body" sz="quarter" idx="13"/>
          </p:nvPr>
        </p:nvSpPr>
        <p:spPr/>
        <p:txBody>
          <a:bodyPr/>
          <a:lstStyle/>
          <a:p>
            <a:pPr marL="0" indent="0">
              <a:buNone/>
            </a:pPr>
            <a:r>
              <a:rPr lang="de-DE" b="1" dirty="0"/>
              <a:t>Versuch „Brennende Kerze“</a:t>
            </a:r>
          </a:p>
        </p:txBody>
      </p:sp>
      <p:sp>
        <p:nvSpPr>
          <p:cNvPr id="3" name="Titel 2"/>
          <p:cNvSpPr>
            <a:spLocks noGrp="1"/>
          </p:cNvSpPr>
          <p:nvPr>
            <p:ph type="title"/>
          </p:nvPr>
        </p:nvSpPr>
        <p:spPr>
          <a:noFill/>
        </p:spPr>
        <p:txBody>
          <a:bodyPr/>
          <a:lstStyle/>
          <a:p>
            <a:r>
              <a:rPr lang="de-DE" dirty="0"/>
              <a:t>Lösungsvorschlag</a:t>
            </a:r>
          </a:p>
        </p:txBody>
      </p:sp>
      <p:graphicFrame>
        <p:nvGraphicFramePr>
          <p:cNvPr id="5" name="Tabelle 4"/>
          <p:cNvGraphicFramePr>
            <a:graphicFrameLocks noGrp="1"/>
          </p:cNvGraphicFramePr>
          <p:nvPr/>
        </p:nvGraphicFramePr>
        <p:xfrm>
          <a:off x="323850" y="2132856"/>
          <a:ext cx="8569326" cy="2621280"/>
        </p:xfrm>
        <a:graphic>
          <a:graphicData uri="http://schemas.openxmlformats.org/drawingml/2006/table">
            <a:tbl>
              <a:tblPr firstRow="1" bandRow="1">
                <a:tableStyleId>{5C22544A-7EE6-4342-B048-85BDC9FD1C3A}</a:tableStyleId>
              </a:tblPr>
              <a:tblGrid>
                <a:gridCol w="2523098">
                  <a:extLst>
                    <a:ext uri="{9D8B030D-6E8A-4147-A177-3AD203B41FA5}">
                      <a16:colId xmlns:a16="http://schemas.microsoft.com/office/drawing/2014/main" val="3080325104"/>
                    </a:ext>
                  </a:extLst>
                </a:gridCol>
                <a:gridCol w="3023114">
                  <a:extLst>
                    <a:ext uri="{9D8B030D-6E8A-4147-A177-3AD203B41FA5}">
                      <a16:colId xmlns:a16="http://schemas.microsoft.com/office/drawing/2014/main" val="2927170071"/>
                    </a:ext>
                  </a:extLst>
                </a:gridCol>
                <a:gridCol w="3023114">
                  <a:extLst>
                    <a:ext uri="{9D8B030D-6E8A-4147-A177-3AD203B41FA5}">
                      <a16:colId xmlns:a16="http://schemas.microsoft.com/office/drawing/2014/main" val="2823657669"/>
                    </a:ext>
                  </a:extLst>
                </a:gridCol>
              </a:tblGrid>
              <a:tr h="230395">
                <a:tc>
                  <a:txBody>
                    <a:bodyPr/>
                    <a:lstStyle/>
                    <a:p>
                      <a:r>
                        <a:rPr lang="de-DE" sz="2000" dirty="0"/>
                        <a:t>Wortebene</a:t>
                      </a:r>
                    </a:p>
                  </a:txBody>
                  <a:tcPr/>
                </a:tc>
                <a:tc>
                  <a:txBody>
                    <a:bodyPr/>
                    <a:lstStyle/>
                    <a:p>
                      <a:r>
                        <a:rPr lang="de-DE" sz="2000" dirty="0"/>
                        <a:t>Satzebene</a:t>
                      </a:r>
                    </a:p>
                  </a:txBody>
                  <a:tcPr/>
                </a:tc>
                <a:tc>
                  <a:txBody>
                    <a:bodyPr/>
                    <a:lstStyle/>
                    <a:p>
                      <a:r>
                        <a:rPr lang="de-DE" sz="2000" dirty="0"/>
                        <a:t>Textebene</a:t>
                      </a:r>
                    </a:p>
                  </a:txBody>
                  <a:tcPr/>
                </a:tc>
                <a:extLst>
                  <a:ext uri="{0D108BD9-81ED-4DB2-BD59-A6C34878D82A}">
                    <a16:rowId xmlns:a16="http://schemas.microsoft.com/office/drawing/2014/main" val="3416470534"/>
                  </a:ext>
                </a:extLst>
              </a:tr>
              <a:tr h="188923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2000" dirty="0"/>
                        <a:t>entzünden, Docht, Glimmen, schmelzen, sich entzünden, Annähern, erlöschen, Entzündung, festes Wachs, Wachsgase, Zusammenwirken</a:t>
                      </a:r>
                    </a:p>
                  </a:txBody>
                  <a:tcPr/>
                </a:tc>
                <a:tc>
                  <a:txBody>
                    <a:bodyPr/>
                    <a:lstStyle/>
                    <a:p>
                      <a:r>
                        <a:rPr lang="de-DE" sz="2000" dirty="0"/>
                        <a:t>wenn … dann …, es lässt sich beobachten, beim Versuch …, offensichtlich, vermutlich, daraus lässt sich folgern, das ist der Beweis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2000" dirty="0"/>
                        <a:t>Textaufbau gemäß Anforderungen der Textsorte,</a:t>
                      </a:r>
                      <a:r>
                        <a:rPr lang="de-DE" sz="2000" baseline="0" dirty="0"/>
                        <a:t> Knappheit, zeitliche Reihenfolge, erst beschreibend, dann erklärend</a:t>
                      </a:r>
                      <a:endParaRPr lang="de-DE" sz="2000" dirty="0"/>
                    </a:p>
                  </a:txBody>
                  <a:tcPr/>
                </a:tc>
                <a:extLst>
                  <a:ext uri="{0D108BD9-81ED-4DB2-BD59-A6C34878D82A}">
                    <a16:rowId xmlns:a16="http://schemas.microsoft.com/office/drawing/2014/main" val="473372056"/>
                  </a:ext>
                </a:extLst>
              </a:tr>
            </a:tbl>
          </a:graphicData>
        </a:graphic>
      </p:graphicFrame>
    </p:spTree>
    <p:custDataLst>
      <p:tags r:id="rId1"/>
    </p:custDataLst>
    <p:extLst>
      <p:ext uri="{BB962C8B-B14F-4D97-AF65-F5344CB8AC3E}">
        <p14:creationId xmlns:p14="http://schemas.microsoft.com/office/powerpoint/2010/main" val="38722177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Halbbogen 4">
            <a:extLst>
              <a:ext uri="{FF2B5EF4-FFF2-40B4-BE49-F238E27FC236}">
                <a16:creationId xmlns:a16="http://schemas.microsoft.com/office/drawing/2014/main" id="{163E6863-EDA5-4133-AD01-41F1E7EF6B64}"/>
              </a:ext>
            </a:extLst>
          </p:cNvPr>
          <p:cNvSpPr/>
          <p:nvPr/>
        </p:nvSpPr>
        <p:spPr>
          <a:xfrm>
            <a:off x="-2844824" y="692592"/>
            <a:ext cx="5472816" cy="5472816"/>
          </a:xfrm>
          <a:prstGeom prst="blockArc">
            <a:avLst>
              <a:gd name="adj1" fmla="val 18900000"/>
              <a:gd name="adj2" fmla="val 2700000"/>
              <a:gd name="adj3" fmla="val 395"/>
            </a:avLst>
          </a:prstGeom>
        </p:spPr>
        <p:style>
          <a:lnRef idx="2">
            <a:schemeClr val="accent5">
              <a:tint val="90000"/>
              <a:hueOff val="0"/>
              <a:satOff val="0"/>
              <a:lumOff val="0"/>
              <a:alphaOff val="0"/>
            </a:schemeClr>
          </a:lnRef>
          <a:fillRef idx="0">
            <a:schemeClr val="accent5">
              <a:tint val="90000"/>
              <a:hueOff val="0"/>
              <a:satOff val="0"/>
              <a:lumOff val="0"/>
              <a:alphaOff val="0"/>
            </a:schemeClr>
          </a:fillRef>
          <a:effectRef idx="0">
            <a:schemeClr val="accent5">
              <a:tint val="90000"/>
              <a:hueOff val="0"/>
              <a:satOff val="0"/>
              <a:lumOff val="0"/>
              <a:alphaOff val="0"/>
            </a:schemeClr>
          </a:effectRef>
          <a:fontRef idx="minor">
            <a:schemeClr val="tx1">
              <a:hueOff val="0"/>
              <a:satOff val="0"/>
              <a:lumOff val="0"/>
              <a:alphaOff val="0"/>
            </a:schemeClr>
          </a:fontRef>
        </p:style>
      </p:sp>
      <p:grpSp>
        <p:nvGrpSpPr>
          <p:cNvPr id="6" name="Gruppieren 5">
            <a:extLst>
              <a:ext uri="{FF2B5EF4-FFF2-40B4-BE49-F238E27FC236}">
                <a16:creationId xmlns:a16="http://schemas.microsoft.com/office/drawing/2014/main" id="{961050C2-7B52-448C-A43B-68993FF44BAD}"/>
              </a:ext>
            </a:extLst>
          </p:cNvPr>
          <p:cNvGrpSpPr/>
          <p:nvPr/>
        </p:nvGrpSpPr>
        <p:grpSpPr>
          <a:xfrm>
            <a:off x="2591118" y="2462383"/>
            <a:ext cx="5728162" cy="1933231"/>
            <a:chOff x="1208269" y="1065384"/>
            <a:chExt cx="5728162" cy="1933231"/>
          </a:xfrm>
        </p:grpSpPr>
        <p:sp>
          <p:nvSpPr>
            <p:cNvPr id="8" name="Rechteck 7">
              <a:extLst>
                <a:ext uri="{FF2B5EF4-FFF2-40B4-BE49-F238E27FC236}">
                  <a16:creationId xmlns:a16="http://schemas.microsoft.com/office/drawing/2014/main" id="{D432E895-7837-47FD-9330-9F9C9AE61D97}"/>
                </a:ext>
              </a:extLst>
            </p:cNvPr>
            <p:cNvSpPr/>
            <p:nvPr/>
          </p:nvSpPr>
          <p:spPr>
            <a:xfrm>
              <a:off x="1208269" y="1065384"/>
              <a:ext cx="5728162" cy="1933231"/>
            </a:xfrm>
            <a:prstGeom prst="rect">
              <a:avLst/>
            </a:prstGeom>
          </p:spPr>
          <p:style>
            <a:lnRef idx="2">
              <a:schemeClr val="lt1">
                <a:hueOff val="0"/>
                <a:satOff val="0"/>
                <a:lumOff val="0"/>
                <a:alphaOff val="0"/>
              </a:schemeClr>
            </a:lnRef>
            <a:fillRef idx="1">
              <a:schemeClr val="accent5">
                <a:alpha val="90000"/>
                <a:hueOff val="0"/>
                <a:satOff val="0"/>
                <a:lumOff val="0"/>
                <a:alphaOff val="0"/>
              </a:schemeClr>
            </a:fillRef>
            <a:effectRef idx="0">
              <a:schemeClr val="accent5">
                <a:alpha val="90000"/>
                <a:hueOff val="0"/>
                <a:satOff val="0"/>
                <a:lumOff val="0"/>
                <a:alphaOff val="0"/>
              </a:schemeClr>
            </a:effectRef>
            <a:fontRef idx="minor">
              <a:schemeClr val="lt1"/>
            </a:fontRef>
          </p:style>
        </p:sp>
        <p:sp>
          <p:nvSpPr>
            <p:cNvPr id="9" name="Textfeld 8">
              <a:extLst>
                <a:ext uri="{FF2B5EF4-FFF2-40B4-BE49-F238E27FC236}">
                  <a16:creationId xmlns:a16="http://schemas.microsoft.com/office/drawing/2014/main" id="{EAA0E7D5-4B4D-4FD9-A6F3-D48DB4FD6FD7}"/>
                </a:ext>
              </a:extLst>
            </p:cNvPr>
            <p:cNvSpPr txBox="1"/>
            <p:nvPr/>
          </p:nvSpPr>
          <p:spPr>
            <a:xfrm>
              <a:off x="1208269" y="1065384"/>
              <a:ext cx="5728162" cy="193323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12900" tIns="147320" rIns="147320" bIns="147320" numCol="1" spcCol="1270" anchor="ctr" anchorCtr="0">
              <a:noAutofit/>
            </a:bodyPr>
            <a:lstStyle/>
            <a:p>
              <a:r>
                <a:rPr lang="de-DE" sz="4400" dirty="0"/>
                <a:t>Sprachliche Ziele </a:t>
              </a:r>
              <a:br>
                <a:rPr lang="de-DE" sz="4400" dirty="0"/>
              </a:br>
              <a:r>
                <a:rPr lang="de-DE" sz="4400" dirty="0"/>
                <a:t>formulieren</a:t>
              </a:r>
            </a:p>
          </p:txBody>
        </p:sp>
      </p:grpSp>
      <p:sp>
        <p:nvSpPr>
          <p:cNvPr id="7" name="Ellipse 6">
            <a:extLst>
              <a:ext uri="{FF2B5EF4-FFF2-40B4-BE49-F238E27FC236}">
                <a16:creationId xmlns:a16="http://schemas.microsoft.com/office/drawing/2014/main" id="{A25B4F37-A9B0-42C9-940F-2DDCAB35099E}"/>
              </a:ext>
            </a:extLst>
          </p:cNvPr>
          <p:cNvSpPr/>
          <p:nvPr/>
        </p:nvSpPr>
        <p:spPr>
          <a:xfrm>
            <a:off x="1382849" y="2220729"/>
            <a:ext cx="2416539" cy="2416539"/>
          </a:xfrm>
          <a:prstGeom prst="ellipse">
            <a:avLst/>
          </a:prstGeom>
          <a:blipFill rotWithShape="0">
            <a:blip r:embed="rId2" cstate="print">
              <a:extLst>
                <a:ext uri="{28A0092B-C50C-407E-A947-70E740481C1C}">
                  <a14:useLocalDpi xmlns:a14="http://schemas.microsoft.com/office/drawing/2010/main" val="0"/>
                </a:ext>
              </a:extLst>
            </a:blip>
            <a:srcRect/>
            <a:stretch>
              <a:fillRect/>
            </a:stretch>
          </a:blipFill>
        </p:spPr>
        <p:style>
          <a:lnRef idx="2">
            <a:schemeClr val="accent5">
              <a:alpha val="90000"/>
              <a:hueOff val="0"/>
              <a:satOff val="0"/>
              <a:lumOff val="0"/>
              <a:alphaOff val="0"/>
            </a:schemeClr>
          </a:lnRef>
          <a:fillRef idx="1">
            <a:scrgbClr r="0" g="0" b="0"/>
          </a:fillRef>
          <a:effectRef idx="0">
            <a:schemeClr val="lt1">
              <a:hueOff val="0"/>
              <a:satOff val="0"/>
              <a:lumOff val="0"/>
              <a:alphaOff val="0"/>
            </a:schemeClr>
          </a:effectRef>
          <a:fontRef idx="minor">
            <a:schemeClr val="dk1">
              <a:hueOff val="0"/>
              <a:satOff val="0"/>
              <a:lumOff val="0"/>
              <a:alphaOff val="0"/>
            </a:schemeClr>
          </a:fontRef>
        </p:style>
      </p:sp>
      <p:sp>
        <p:nvSpPr>
          <p:cNvPr id="11" name="Titel 3">
            <a:extLst>
              <a:ext uri="{FF2B5EF4-FFF2-40B4-BE49-F238E27FC236}">
                <a16:creationId xmlns:a16="http://schemas.microsoft.com/office/drawing/2014/main" id="{E3000261-18C8-425F-81EC-99162671FD88}"/>
              </a:ext>
            </a:extLst>
          </p:cNvPr>
          <p:cNvSpPr>
            <a:spLocks noGrp="1"/>
          </p:cNvSpPr>
          <p:nvPr>
            <p:ph type="title"/>
          </p:nvPr>
        </p:nvSpPr>
        <p:spPr>
          <a:xfrm>
            <a:off x="323528" y="10990"/>
            <a:ext cx="7926184" cy="1060287"/>
          </a:xfrm>
        </p:spPr>
        <p:txBody>
          <a:bodyPr/>
          <a:lstStyle/>
          <a:p>
            <a:endParaRPr lang="de-DE"/>
          </a:p>
        </p:txBody>
      </p:sp>
    </p:spTree>
    <p:extLst>
      <p:ext uri="{BB962C8B-B14F-4D97-AF65-F5344CB8AC3E}">
        <p14:creationId xmlns:p14="http://schemas.microsoft.com/office/powerpoint/2010/main" val="37998715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p:txBody>
          <a:bodyPr>
            <a:normAutofit/>
          </a:bodyPr>
          <a:lstStyle/>
          <a:p>
            <a:pPr marL="0" indent="0">
              <a:buNone/>
            </a:pPr>
            <a:r>
              <a:rPr lang="de-DE" b="1" dirty="0"/>
              <a:t>Sprachliche Ziele für den Unterricht formulieren</a:t>
            </a:r>
          </a:p>
        </p:txBody>
      </p:sp>
      <p:sp>
        <p:nvSpPr>
          <p:cNvPr id="3" name="Titel 2"/>
          <p:cNvSpPr>
            <a:spLocks noGrp="1"/>
          </p:cNvSpPr>
          <p:nvPr>
            <p:ph type="title"/>
          </p:nvPr>
        </p:nvSpPr>
        <p:spPr/>
        <p:txBody>
          <a:bodyPr/>
          <a:lstStyle/>
          <a:p>
            <a:r>
              <a:rPr lang="de-DE" dirty="0"/>
              <a:t>Sprachliche Ziele formulieren</a:t>
            </a:r>
          </a:p>
        </p:txBody>
      </p:sp>
      <p:sp>
        <p:nvSpPr>
          <p:cNvPr id="4" name="Textfeld 3"/>
          <p:cNvSpPr txBox="1"/>
          <p:nvPr/>
        </p:nvSpPr>
        <p:spPr>
          <a:xfrm>
            <a:off x="323851" y="3924540"/>
            <a:ext cx="1871886" cy="923330"/>
          </a:xfrm>
          <a:prstGeom prst="rect">
            <a:avLst/>
          </a:prstGeom>
          <a:solidFill>
            <a:srgbClr val="3CD9E1"/>
          </a:solidFill>
        </p:spPr>
        <p:txBody>
          <a:bodyPr wrap="square" rtlCol="0">
            <a:noAutofit/>
          </a:bodyPr>
          <a:lstStyle/>
          <a:p>
            <a:pPr algn="ctr"/>
            <a:r>
              <a:rPr lang="de-DE" dirty="0"/>
              <a:t>Sprachliche Fähigkeiten einschätzen</a:t>
            </a:r>
          </a:p>
        </p:txBody>
      </p:sp>
      <p:sp>
        <p:nvSpPr>
          <p:cNvPr id="5" name="Textfeld 4"/>
          <p:cNvSpPr txBox="1"/>
          <p:nvPr/>
        </p:nvSpPr>
        <p:spPr>
          <a:xfrm>
            <a:off x="333362" y="2708921"/>
            <a:ext cx="1852863" cy="923330"/>
          </a:xfrm>
          <a:prstGeom prst="rect">
            <a:avLst/>
          </a:prstGeom>
          <a:solidFill>
            <a:srgbClr val="3CD9E1"/>
          </a:solidFill>
        </p:spPr>
        <p:txBody>
          <a:bodyPr wrap="square" rtlCol="0">
            <a:noAutofit/>
          </a:bodyPr>
          <a:lstStyle/>
          <a:p>
            <a:pPr algn="ctr"/>
            <a:r>
              <a:rPr lang="de-DE" dirty="0"/>
              <a:t>Sprachliche Anforderungen ermitteln</a:t>
            </a:r>
          </a:p>
        </p:txBody>
      </p:sp>
      <p:sp>
        <p:nvSpPr>
          <p:cNvPr id="6" name="Textfeld 5"/>
          <p:cNvSpPr txBox="1"/>
          <p:nvPr/>
        </p:nvSpPr>
        <p:spPr>
          <a:xfrm>
            <a:off x="3179748" y="2708920"/>
            <a:ext cx="2885249" cy="2138949"/>
          </a:xfrm>
          <a:prstGeom prst="rect">
            <a:avLst/>
          </a:prstGeom>
          <a:solidFill>
            <a:srgbClr val="3CD9E1"/>
          </a:solidFill>
        </p:spPr>
        <p:txBody>
          <a:bodyPr wrap="square" rtlCol="0" anchor="ctr">
            <a:noAutofit/>
          </a:bodyPr>
          <a:lstStyle/>
          <a:p>
            <a:r>
              <a:rPr lang="de-DE" b="1" dirty="0"/>
              <a:t>Abgleich</a:t>
            </a:r>
            <a:r>
              <a:rPr lang="de-DE" dirty="0"/>
              <a:t>: Inwieweit verfügen die Lernenden über die notwendigen sprachlichen Fähigkeiten, um die sprachlichen Anforderungen der Lernziele zu erfüllen?</a:t>
            </a:r>
          </a:p>
        </p:txBody>
      </p:sp>
      <p:sp>
        <p:nvSpPr>
          <p:cNvPr id="7" name="Pfeil nach rechts 6"/>
          <p:cNvSpPr/>
          <p:nvPr/>
        </p:nvSpPr>
        <p:spPr>
          <a:xfrm>
            <a:off x="2481317" y="2991436"/>
            <a:ext cx="360040" cy="358299"/>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Pfeil nach rechts 7"/>
          <p:cNvSpPr/>
          <p:nvPr/>
        </p:nvSpPr>
        <p:spPr>
          <a:xfrm>
            <a:off x="2481317" y="4207055"/>
            <a:ext cx="360040" cy="358299"/>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Textfeld 8"/>
          <p:cNvSpPr txBox="1"/>
          <p:nvPr/>
        </p:nvSpPr>
        <p:spPr>
          <a:xfrm>
            <a:off x="7073079" y="3200452"/>
            <a:ext cx="1854000" cy="959013"/>
          </a:xfrm>
          <a:prstGeom prst="rect">
            <a:avLst/>
          </a:prstGeom>
          <a:solidFill>
            <a:srgbClr val="3CD9E1"/>
          </a:solidFill>
        </p:spPr>
        <p:txBody>
          <a:bodyPr wrap="square" rtlCol="0">
            <a:noAutofit/>
          </a:bodyPr>
          <a:lstStyle/>
          <a:p>
            <a:pPr algn="ctr"/>
            <a:r>
              <a:rPr lang="de-DE" dirty="0"/>
              <a:t>Sprachliche Lernziele formulieren</a:t>
            </a:r>
          </a:p>
        </p:txBody>
      </p:sp>
      <p:sp>
        <p:nvSpPr>
          <p:cNvPr id="10" name="Pfeil nach rechts 9"/>
          <p:cNvSpPr/>
          <p:nvPr/>
        </p:nvSpPr>
        <p:spPr>
          <a:xfrm>
            <a:off x="6398307" y="3566241"/>
            <a:ext cx="360040" cy="358299"/>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custDataLst>
      <p:tags r:id="rId1"/>
    </p:custDataLst>
    <p:extLst>
      <p:ext uri="{BB962C8B-B14F-4D97-AF65-F5344CB8AC3E}">
        <p14:creationId xmlns:p14="http://schemas.microsoft.com/office/powerpoint/2010/main" val="30245419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p:txBody>
          <a:bodyPr>
            <a:normAutofit/>
          </a:bodyPr>
          <a:lstStyle/>
          <a:p>
            <a:pPr marL="0" indent="0">
              <a:buNone/>
            </a:pPr>
            <a:r>
              <a:rPr lang="de-DE" b="1" dirty="0"/>
              <a:t>Verfahren zur Sprachstandsfeststellung</a:t>
            </a:r>
          </a:p>
          <a:p>
            <a:r>
              <a:rPr lang="de-DE" sz="2800" dirty="0"/>
              <a:t>informelle Zugänge: Analyse von </a:t>
            </a:r>
            <a:r>
              <a:rPr lang="de-DE" sz="2800" dirty="0" err="1"/>
              <a:t>LernerInnentexten</a:t>
            </a:r>
            <a:r>
              <a:rPr lang="de-DE" sz="2800" dirty="0"/>
              <a:t> und </a:t>
            </a:r>
            <a:r>
              <a:rPr lang="de-DE" sz="2800" dirty="0" err="1"/>
              <a:t>SchülerInnenäußerungen</a:t>
            </a:r>
            <a:endParaRPr lang="de-DE" sz="2800" dirty="0"/>
          </a:p>
          <a:p>
            <a:r>
              <a:rPr lang="de-DE" sz="2800" dirty="0"/>
              <a:t>Beobachtungsbögen </a:t>
            </a:r>
          </a:p>
          <a:p>
            <a:r>
              <a:rPr lang="de-DE" sz="2800" dirty="0"/>
              <a:t>Profilanalysen, standardisierte und normierte Tests</a:t>
            </a:r>
          </a:p>
        </p:txBody>
      </p:sp>
      <p:sp>
        <p:nvSpPr>
          <p:cNvPr id="3" name="Titel 2"/>
          <p:cNvSpPr>
            <a:spLocks noGrp="1"/>
          </p:cNvSpPr>
          <p:nvPr>
            <p:ph type="title"/>
          </p:nvPr>
        </p:nvSpPr>
        <p:spPr/>
        <p:txBody>
          <a:bodyPr/>
          <a:lstStyle/>
          <a:p>
            <a:r>
              <a:rPr lang="de-DE" dirty="0"/>
              <a:t>Sprachliche Ziele formulieren</a:t>
            </a:r>
          </a:p>
        </p:txBody>
      </p:sp>
    </p:spTree>
    <p:custDataLst>
      <p:tags r:id="rId1"/>
    </p:custDataLst>
    <p:extLst>
      <p:ext uri="{BB962C8B-B14F-4D97-AF65-F5344CB8AC3E}">
        <p14:creationId xmlns:p14="http://schemas.microsoft.com/office/powerpoint/2010/main" val="27344710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p:txBody>
          <a:bodyPr>
            <a:normAutofit/>
          </a:bodyPr>
          <a:lstStyle/>
          <a:p>
            <a:pPr marL="0" indent="0">
              <a:buNone/>
            </a:pPr>
            <a:r>
              <a:rPr lang="de-DE" b="1" dirty="0"/>
              <a:t>Verfahren zur Sprachstandsfeststellung in der beruflichen Bildung </a:t>
            </a:r>
            <a:r>
              <a:rPr lang="de-DE" dirty="0"/>
              <a:t>(Eberhardt 2019)</a:t>
            </a:r>
          </a:p>
          <a:p>
            <a:r>
              <a:rPr lang="de-DE" sz="2800" b="1" dirty="0"/>
              <a:t>Profilanalyse</a:t>
            </a:r>
            <a:r>
              <a:rPr lang="de-DE" sz="2800" dirty="0"/>
              <a:t>: Fast Catch Bumerang</a:t>
            </a:r>
          </a:p>
          <a:p>
            <a:r>
              <a:rPr lang="de-DE" sz="2800" b="1" dirty="0"/>
              <a:t>Beobachtungsverfahren</a:t>
            </a:r>
            <a:r>
              <a:rPr lang="de-DE" sz="2800" dirty="0"/>
              <a:t>: Niveaubeschreibungen, Prozessbegleitende Diagnose der Schreibentwicklung</a:t>
            </a:r>
          </a:p>
          <a:p>
            <a:r>
              <a:rPr lang="de-DE" sz="2800" b="1" dirty="0"/>
              <a:t>Testverfahren</a:t>
            </a:r>
            <a:r>
              <a:rPr lang="de-DE" sz="2800" dirty="0"/>
              <a:t>: VOLI, LTB-3, Adaptive Erfassung, C-Tests, </a:t>
            </a:r>
            <a:r>
              <a:rPr lang="de-DE" sz="2800" dirty="0" err="1"/>
              <a:t>Texteasy</a:t>
            </a:r>
            <a:r>
              <a:rPr lang="de-DE" sz="2800" dirty="0"/>
              <a:t>, VERA-8, </a:t>
            </a:r>
            <a:r>
              <a:rPr lang="de-DE" sz="2800" dirty="0" err="1"/>
              <a:t>Telc</a:t>
            </a:r>
            <a:r>
              <a:rPr lang="de-DE" sz="2800" dirty="0"/>
              <a:t>, BULATS</a:t>
            </a:r>
          </a:p>
        </p:txBody>
      </p:sp>
      <p:sp>
        <p:nvSpPr>
          <p:cNvPr id="3" name="Titel 2"/>
          <p:cNvSpPr>
            <a:spLocks noGrp="1"/>
          </p:cNvSpPr>
          <p:nvPr>
            <p:ph type="title"/>
          </p:nvPr>
        </p:nvSpPr>
        <p:spPr/>
        <p:txBody>
          <a:bodyPr/>
          <a:lstStyle/>
          <a:p>
            <a:r>
              <a:rPr lang="de-DE" dirty="0"/>
              <a:t>Sprachliche Ziele formulieren</a:t>
            </a:r>
          </a:p>
        </p:txBody>
      </p:sp>
    </p:spTree>
    <p:custDataLst>
      <p:tags r:id="rId1"/>
    </p:custDataLst>
    <p:extLst>
      <p:ext uri="{BB962C8B-B14F-4D97-AF65-F5344CB8AC3E}">
        <p14:creationId xmlns:p14="http://schemas.microsoft.com/office/powerpoint/2010/main" val="2191636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Inhaltsplatzhalter 9"/>
          <p:cNvSpPr>
            <a:spLocks noGrp="1"/>
          </p:cNvSpPr>
          <p:nvPr>
            <p:ph type="body" sz="quarter" idx="13"/>
          </p:nvPr>
        </p:nvSpPr>
        <p:spPr>
          <a:xfrm>
            <a:off x="323529" y="1341438"/>
            <a:ext cx="6552728" cy="4895874"/>
          </a:xfrm>
        </p:spPr>
        <p:txBody>
          <a:bodyPr>
            <a:normAutofit fontScale="77500" lnSpcReduction="20000"/>
          </a:bodyPr>
          <a:lstStyle/>
          <a:p>
            <a:pPr marL="0" indent="0">
              <a:buNone/>
            </a:pPr>
            <a:r>
              <a:rPr lang="de-DE" sz="4100" b="1" dirty="0"/>
              <a:t>Sprachliche Ziele für den Unterricht</a:t>
            </a:r>
          </a:p>
          <a:p>
            <a:pPr marL="357188" indent="-357188">
              <a:buFont typeface="+mj-lt"/>
              <a:buAutoNum type="arabicPeriod"/>
            </a:pPr>
            <a:r>
              <a:rPr lang="de-DE" dirty="0"/>
              <a:t>„</a:t>
            </a:r>
            <a:r>
              <a:rPr lang="de-DE" b="1" dirty="0"/>
              <a:t>Sprachliche Bildung </a:t>
            </a:r>
            <a:r>
              <a:rPr lang="de-DE" dirty="0"/>
              <a:t>bezeichnet alle durch </a:t>
            </a:r>
            <a:br>
              <a:rPr lang="de-DE" dirty="0"/>
            </a:br>
            <a:r>
              <a:rPr lang="de-DE" dirty="0"/>
              <a:t>das Bildungssystem systematisch angeregten Sprachentwicklungsprozesse und ist </a:t>
            </a:r>
            <a:br>
              <a:rPr lang="de-DE" dirty="0"/>
            </a:br>
            <a:r>
              <a:rPr lang="de-DE" dirty="0"/>
              <a:t>allgemeine Aufgabe im Elementarbereich </a:t>
            </a:r>
            <a:br>
              <a:rPr lang="de-DE" dirty="0"/>
            </a:br>
            <a:r>
              <a:rPr lang="de-DE" dirty="0"/>
              <a:t>und des Unterrichts </a:t>
            </a:r>
            <a:r>
              <a:rPr lang="de-DE" b="1" dirty="0"/>
              <a:t>in allen Fächern</a:t>
            </a:r>
            <a:r>
              <a:rPr lang="de-DE" dirty="0"/>
              <a:t>.“</a:t>
            </a:r>
          </a:p>
          <a:p>
            <a:pPr marL="357188" indent="-357188">
              <a:buFont typeface="+mj-lt"/>
              <a:buAutoNum type="arabicPeriod"/>
            </a:pPr>
            <a:r>
              <a:rPr lang="de-DE" dirty="0"/>
              <a:t>„</a:t>
            </a:r>
            <a:r>
              <a:rPr lang="de-DE" b="1" dirty="0"/>
              <a:t>Sprachförderung</a:t>
            </a:r>
            <a:r>
              <a:rPr lang="de-DE" dirty="0"/>
              <a:t> bezeichnet in Abgrenzung </a:t>
            </a:r>
            <a:br>
              <a:rPr lang="de-DE" dirty="0"/>
            </a:br>
            <a:r>
              <a:rPr lang="de-DE" dirty="0"/>
              <a:t>zur sprachlichen Bildung gezielte Fördermaßnahmen, die sich insbesondere an Kinder und Jugendliche mit besonderen </a:t>
            </a:r>
            <a:r>
              <a:rPr lang="de-DE" b="1" dirty="0"/>
              <a:t>Schwierigkeiten</a:t>
            </a:r>
            <a:r>
              <a:rPr lang="de-DE" dirty="0"/>
              <a:t> oder Entwicklungsverzögerungen richten, die </a:t>
            </a:r>
            <a:r>
              <a:rPr lang="de-DE" b="1" dirty="0"/>
              <a:t>diagnostisch ermittelt </a:t>
            </a:r>
            <a:r>
              <a:rPr lang="de-DE" dirty="0"/>
              <a:t>wurden.“</a:t>
            </a:r>
          </a:p>
        </p:txBody>
      </p:sp>
      <p:sp>
        <p:nvSpPr>
          <p:cNvPr id="4" name="Titel 3"/>
          <p:cNvSpPr>
            <a:spLocks noGrp="1"/>
          </p:cNvSpPr>
          <p:nvPr>
            <p:ph type="title"/>
          </p:nvPr>
        </p:nvSpPr>
        <p:spPr/>
        <p:txBody>
          <a:bodyPr/>
          <a:lstStyle/>
          <a:p>
            <a:r>
              <a:rPr lang="de-DE" dirty="0"/>
              <a:t>Sprachliche Ziele formulieren</a:t>
            </a:r>
          </a:p>
        </p:txBody>
      </p:sp>
      <p:sp>
        <p:nvSpPr>
          <p:cNvPr id="14" name="Rechteck 13"/>
          <p:cNvSpPr/>
          <p:nvPr/>
        </p:nvSpPr>
        <p:spPr>
          <a:xfrm>
            <a:off x="604885" y="5745416"/>
            <a:ext cx="7897415" cy="369332"/>
          </a:xfrm>
          <a:prstGeom prst="rect">
            <a:avLst/>
          </a:prstGeom>
        </p:spPr>
        <p:txBody>
          <a:bodyPr wrap="square">
            <a:spAutoFit/>
          </a:bodyPr>
          <a:lstStyle/>
          <a:p>
            <a:r>
              <a:rPr lang="de-DE" dirty="0"/>
              <a:t>(Kultusministerkonferenz, 2019)</a:t>
            </a:r>
            <a:endParaRPr lang="de-DE" sz="1200" dirty="0"/>
          </a:p>
        </p:txBody>
      </p:sp>
      <p:sp>
        <p:nvSpPr>
          <p:cNvPr id="2" name="Rechteck 1"/>
          <p:cNvSpPr/>
          <p:nvPr/>
        </p:nvSpPr>
        <p:spPr>
          <a:xfrm>
            <a:off x="7044309" y="2010150"/>
            <a:ext cx="1848171" cy="1374543"/>
          </a:xfrm>
          <a:prstGeom prst="rect">
            <a:avLst/>
          </a:prstGeom>
          <a:solidFill>
            <a:srgbClr val="EEF3F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01241" algn="l"/>
              </a:tabLst>
            </a:pPr>
            <a:r>
              <a:rPr lang="de-DE" sz="1350" dirty="0"/>
              <a:t>	</a:t>
            </a:r>
            <a:r>
              <a:rPr lang="de-DE" sz="1350" dirty="0">
                <a:solidFill>
                  <a:schemeClr val="tx1"/>
                </a:solidFill>
              </a:rPr>
              <a:t>1</a:t>
            </a:r>
          </a:p>
        </p:txBody>
      </p:sp>
      <p:sp>
        <p:nvSpPr>
          <p:cNvPr id="5" name="Rechteck 4"/>
          <p:cNvSpPr/>
          <p:nvPr/>
        </p:nvSpPr>
        <p:spPr>
          <a:xfrm>
            <a:off x="7798086" y="2015099"/>
            <a:ext cx="423809" cy="1369595"/>
          </a:xfrm>
          <a:prstGeom prst="rect">
            <a:avLst/>
          </a:prstGeom>
          <a:solidFill>
            <a:schemeClr val="accent1">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350" dirty="0">
                <a:solidFill>
                  <a:schemeClr val="bg1"/>
                </a:solidFill>
              </a:rPr>
              <a:t>2</a:t>
            </a:r>
          </a:p>
        </p:txBody>
      </p:sp>
      <p:sp>
        <p:nvSpPr>
          <p:cNvPr id="8" name="Rechteck 7"/>
          <p:cNvSpPr/>
          <p:nvPr/>
        </p:nvSpPr>
        <p:spPr>
          <a:xfrm>
            <a:off x="7796316" y="3788292"/>
            <a:ext cx="423809" cy="1368900"/>
          </a:xfrm>
          <a:prstGeom prst="rect">
            <a:avLst/>
          </a:prstGeom>
          <a:solidFill>
            <a:schemeClr val="accent1">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350" dirty="0">
                <a:solidFill>
                  <a:schemeClr val="bg1"/>
                </a:solidFill>
              </a:rPr>
              <a:t>2</a:t>
            </a:r>
          </a:p>
        </p:txBody>
      </p:sp>
    </p:spTree>
    <p:custDataLst>
      <p:tags r:id="rId1"/>
    </p:custDataLst>
    <p:extLst>
      <p:ext uri="{BB962C8B-B14F-4D97-AF65-F5344CB8AC3E}">
        <p14:creationId xmlns:p14="http://schemas.microsoft.com/office/powerpoint/2010/main" val="19721444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 3">
            <a:extLst>
              <a:ext uri="{FF2B5EF4-FFF2-40B4-BE49-F238E27FC236}">
                <a16:creationId xmlns:a16="http://schemas.microsoft.com/office/drawing/2014/main" id="{93B2C82A-47BB-0DFE-833C-F0EAD3099C7C}"/>
              </a:ext>
            </a:extLst>
          </p:cNvPr>
          <p:cNvGraphicFramePr/>
          <p:nvPr>
            <p:extLst>
              <p:ext uri="{D42A27DB-BD31-4B8C-83A1-F6EECF244321}">
                <p14:modId xmlns:p14="http://schemas.microsoft.com/office/powerpoint/2010/main" val="972476391"/>
              </p:ext>
            </p:extLst>
          </p:nvPr>
        </p:nvGraphicFramePr>
        <p:xfrm>
          <a:off x="323528" y="1341438"/>
          <a:ext cx="8569647" cy="41036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el 2">
            <a:extLst>
              <a:ext uri="{FF2B5EF4-FFF2-40B4-BE49-F238E27FC236}">
                <a16:creationId xmlns:a16="http://schemas.microsoft.com/office/drawing/2014/main" id="{C201ACD2-5E01-37DF-D9DC-3396EC5807BF}"/>
              </a:ext>
            </a:extLst>
          </p:cNvPr>
          <p:cNvSpPr>
            <a:spLocks noGrp="1"/>
          </p:cNvSpPr>
          <p:nvPr>
            <p:ph type="title"/>
          </p:nvPr>
        </p:nvSpPr>
        <p:spPr>
          <a:xfrm>
            <a:off x="107504" y="10990"/>
            <a:ext cx="8785670" cy="1060287"/>
          </a:xfrm>
        </p:spPr>
        <p:txBody>
          <a:bodyPr>
            <a:normAutofit/>
          </a:bodyPr>
          <a:lstStyle/>
          <a:p>
            <a:r>
              <a:rPr lang="de-DE" sz="3100" b="1" dirty="0" smtClean="0"/>
              <a:t>Modul 4:</a:t>
            </a:r>
            <a:r>
              <a:rPr lang="de-DE" sz="3100" b="1" dirty="0"/>
              <a:t/>
            </a:r>
            <a:br>
              <a:rPr lang="de-DE" sz="3100" b="1" dirty="0"/>
            </a:br>
            <a:r>
              <a:rPr lang="de-DE" sz="3100" b="1" dirty="0"/>
              <a:t>Fachtexte lesen und schreiben lernen</a:t>
            </a:r>
            <a:endParaRPr lang="de-DE" dirty="0"/>
          </a:p>
        </p:txBody>
      </p:sp>
    </p:spTree>
    <p:extLst>
      <p:ext uri="{BB962C8B-B14F-4D97-AF65-F5344CB8AC3E}">
        <p14:creationId xmlns:p14="http://schemas.microsoft.com/office/powerpoint/2010/main" val="18351429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platzhalter 3"/>
          <p:cNvSpPr>
            <a:spLocks noGrp="1"/>
          </p:cNvSpPr>
          <p:nvPr>
            <p:ph type="body" sz="quarter" idx="13"/>
          </p:nvPr>
        </p:nvSpPr>
        <p:spPr/>
        <p:txBody>
          <a:bodyPr/>
          <a:lstStyle/>
          <a:p>
            <a:pPr marL="0" indent="0">
              <a:buNone/>
            </a:pPr>
            <a:r>
              <a:rPr lang="de-DE" b="1" dirty="0"/>
              <a:t>Sprachliche Ziele für den Unterricht</a:t>
            </a:r>
            <a:endParaRPr lang="de-DE" dirty="0"/>
          </a:p>
        </p:txBody>
      </p:sp>
      <p:sp>
        <p:nvSpPr>
          <p:cNvPr id="3" name="Titel 2"/>
          <p:cNvSpPr>
            <a:spLocks noGrp="1"/>
          </p:cNvSpPr>
          <p:nvPr>
            <p:ph type="title"/>
          </p:nvPr>
        </p:nvSpPr>
        <p:spPr/>
        <p:txBody>
          <a:bodyPr/>
          <a:lstStyle/>
          <a:p>
            <a:r>
              <a:rPr lang="de-DE" dirty="0"/>
              <a:t>Sprachliche Ziele formulieren</a:t>
            </a:r>
          </a:p>
        </p:txBody>
      </p:sp>
      <p:sp>
        <p:nvSpPr>
          <p:cNvPr id="7" name="Textfeld 6"/>
          <p:cNvSpPr txBox="1"/>
          <p:nvPr/>
        </p:nvSpPr>
        <p:spPr>
          <a:xfrm>
            <a:off x="5077175" y="2114940"/>
            <a:ext cx="3816000" cy="1548000"/>
          </a:xfrm>
          <a:prstGeom prst="rect">
            <a:avLst/>
          </a:prstGeom>
          <a:solidFill>
            <a:srgbClr val="3CD9E1"/>
          </a:solidFill>
        </p:spPr>
        <p:txBody>
          <a:bodyPr wrap="square" rtlCol="0" anchor="ctr">
            <a:noAutofit/>
          </a:bodyPr>
          <a:lstStyle/>
          <a:p>
            <a:r>
              <a:rPr lang="de-DE" sz="2400" dirty="0"/>
              <a:t>sprachliche Ziele für die gesamte Klasse</a:t>
            </a:r>
          </a:p>
        </p:txBody>
      </p:sp>
      <p:sp>
        <p:nvSpPr>
          <p:cNvPr id="8" name="Textfeld 7"/>
          <p:cNvSpPr txBox="1"/>
          <p:nvPr/>
        </p:nvSpPr>
        <p:spPr>
          <a:xfrm>
            <a:off x="5077175" y="3898900"/>
            <a:ext cx="3815999" cy="1546225"/>
          </a:xfrm>
          <a:prstGeom prst="rect">
            <a:avLst/>
          </a:prstGeom>
          <a:solidFill>
            <a:srgbClr val="3CD9E1"/>
          </a:solidFill>
        </p:spPr>
        <p:txBody>
          <a:bodyPr wrap="square" rtlCol="0" anchor="ctr">
            <a:noAutofit/>
          </a:bodyPr>
          <a:lstStyle/>
          <a:p>
            <a:r>
              <a:rPr lang="de-DE" sz="2400" dirty="0"/>
              <a:t>zusätzliche sprachliche Ziele für die Förderung von Teilgruppen </a:t>
            </a:r>
          </a:p>
        </p:txBody>
      </p:sp>
      <p:sp>
        <p:nvSpPr>
          <p:cNvPr id="9" name="Textfeld 8"/>
          <p:cNvSpPr txBox="1"/>
          <p:nvPr/>
        </p:nvSpPr>
        <p:spPr>
          <a:xfrm>
            <a:off x="323850" y="2114940"/>
            <a:ext cx="3816424" cy="1548000"/>
          </a:xfrm>
          <a:prstGeom prst="rect">
            <a:avLst/>
          </a:prstGeom>
          <a:solidFill>
            <a:srgbClr val="3CD9E1"/>
          </a:solidFill>
        </p:spPr>
        <p:txBody>
          <a:bodyPr wrap="square" rtlCol="0" anchor="ctr">
            <a:noAutofit/>
          </a:bodyPr>
          <a:lstStyle/>
          <a:p>
            <a:pPr lvl="0"/>
            <a:r>
              <a:rPr lang="de-DE" sz="2400" b="1" dirty="0"/>
              <a:t>sprachliche Bildung</a:t>
            </a:r>
            <a:r>
              <a:rPr lang="de-DE" sz="2400" dirty="0"/>
              <a:t>: </a:t>
            </a:r>
            <a:br>
              <a:rPr lang="de-DE" sz="2400" dirty="0"/>
            </a:br>
            <a:r>
              <a:rPr lang="de-DE" sz="2400" dirty="0"/>
              <a:t>z.B. Lesetest-Ergebnis der gesamten Klasse</a:t>
            </a:r>
          </a:p>
        </p:txBody>
      </p:sp>
      <p:sp>
        <p:nvSpPr>
          <p:cNvPr id="10" name="Textfeld 9"/>
          <p:cNvSpPr txBox="1"/>
          <p:nvPr/>
        </p:nvSpPr>
        <p:spPr>
          <a:xfrm>
            <a:off x="318488" y="3898900"/>
            <a:ext cx="3816424" cy="1548000"/>
          </a:xfrm>
          <a:prstGeom prst="rect">
            <a:avLst/>
          </a:prstGeom>
          <a:solidFill>
            <a:srgbClr val="3CD9E1"/>
          </a:solidFill>
        </p:spPr>
        <p:txBody>
          <a:bodyPr wrap="square" rtlCol="0" anchor="ctr">
            <a:noAutofit/>
          </a:bodyPr>
          <a:lstStyle/>
          <a:p>
            <a:pPr lvl="0"/>
            <a:r>
              <a:rPr lang="de-DE" sz="2400" b="1" dirty="0"/>
              <a:t>sprachliche Förderung</a:t>
            </a:r>
            <a:r>
              <a:rPr lang="de-DE" sz="2400" dirty="0"/>
              <a:t>: </a:t>
            </a:r>
            <a:br>
              <a:rPr lang="de-DE" sz="2400" dirty="0"/>
            </a:br>
            <a:r>
              <a:rPr lang="de-DE" sz="2400" dirty="0"/>
              <a:t>z.B. Einstufung von DaZ-Lernenden nach Niveaubeschreibungen </a:t>
            </a:r>
          </a:p>
        </p:txBody>
      </p:sp>
      <p:sp>
        <p:nvSpPr>
          <p:cNvPr id="11" name="Pfeil nach rechts 10"/>
          <p:cNvSpPr/>
          <p:nvPr/>
        </p:nvSpPr>
        <p:spPr>
          <a:xfrm>
            <a:off x="4423342" y="2709790"/>
            <a:ext cx="360040" cy="358299"/>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Pfeil nach rechts 11"/>
          <p:cNvSpPr/>
          <p:nvPr/>
        </p:nvSpPr>
        <p:spPr>
          <a:xfrm>
            <a:off x="4423342" y="4492862"/>
            <a:ext cx="360040" cy="358299"/>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custDataLst>
      <p:tags r:id="rId1"/>
    </p:custDataLst>
    <p:extLst>
      <p:ext uri="{BB962C8B-B14F-4D97-AF65-F5344CB8AC3E}">
        <p14:creationId xmlns:p14="http://schemas.microsoft.com/office/powerpoint/2010/main" val="32408108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p:txBody>
          <a:bodyPr/>
          <a:lstStyle/>
          <a:p>
            <a:pPr marL="0" indent="0">
              <a:buNone/>
            </a:pPr>
            <a:r>
              <a:rPr lang="de-DE" b="1" dirty="0"/>
              <a:t>Sprachliche Ziele</a:t>
            </a:r>
          </a:p>
        </p:txBody>
      </p:sp>
      <p:sp>
        <p:nvSpPr>
          <p:cNvPr id="3" name="Titel 2"/>
          <p:cNvSpPr>
            <a:spLocks noGrp="1"/>
          </p:cNvSpPr>
          <p:nvPr>
            <p:ph type="title"/>
          </p:nvPr>
        </p:nvSpPr>
        <p:spPr>
          <a:noFill/>
        </p:spPr>
        <p:txBody>
          <a:bodyPr/>
          <a:lstStyle/>
          <a:p>
            <a:r>
              <a:rPr lang="de-DE" dirty="0"/>
              <a:t>Sprachliche Ziele formulieren</a:t>
            </a:r>
          </a:p>
        </p:txBody>
      </p:sp>
      <p:graphicFrame>
        <p:nvGraphicFramePr>
          <p:cNvPr id="5" name="Tabelle 4"/>
          <p:cNvGraphicFramePr>
            <a:graphicFrameLocks noGrp="1"/>
          </p:cNvGraphicFramePr>
          <p:nvPr/>
        </p:nvGraphicFramePr>
        <p:xfrm>
          <a:off x="323850" y="2132856"/>
          <a:ext cx="8569647" cy="3017520"/>
        </p:xfrm>
        <a:graphic>
          <a:graphicData uri="http://schemas.openxmlformats.org/drawingml/2006/table">
            <a:tbl>
              <a:tblPr firstRow="1" bandRow="1">
                <a:tableStyleId>{5C22544A-7EE6-4342-B048-85BDC9FD1C3A}</a:tableStyleId>
              </a:tblPr>
              <a:tblGrid>
                <a:gridCol w="2375942">
                  <a:extLst>
                    <a:ext uri="{9D8B030D-6E8A-4147-A177-3AD203B41FA5}">
                      <a16:colId xmlns:a16="http://schemas.microsoft.com/office/drawing/2014/main" val="3035133782"/>
                    </a:ext>
                  </a:extLst>
                </a:gridCol>
                <a:gridCol w="2880320">
                  <a:extLst>
                    <a:ext uri="{9D8B030D-6E8A-4147-A177-3AD203B41FA5}">
                      <a16:colId xmlns:a16="http://schemas.microsoft.com/office/drawing/2014/main" val="2892902975"/>
                    </a:ext>
                  </a:extLst>
                </a:gridCol>
                <a:gridCol w="3313385">
                  <a:extLst>
                    <a:ext uri="{9D8B030D-6E8A-4147-A177-3AD203B41FA5}">
                      <a16:colId xmlns:a16="http://schemas.microsoft.com/office/drawing/2014/main" val="443367689"/>
                    </a:ext>
                  </a:extLst>
                </a:gridCol>
              </a:tblGrid>
              <a:tr h="370840">
                <a:tc>
                  <a:txBody>
                    <a:bodyPr/>
                    <a:lstStyle/>
                    <a:p>
                      <a:endParaRPr lang="de-DE" dirty="0"/>
                    </a:p>
                  </a:txBody>
                  <a:tcPr>
                    <a:solidFill>
                      <a:srgbClr val="4F81BD"/>
                    </a:solidFill>
                  </a:tcPr>
                </a:tc>
                <a:tc>
                  <a:txBody>
                    <a:bodyPr/>
                    <a:lstStyle/>
                    <a:p>
                      <a:r>
                        <a:rPr lang="de-DE" sz="1800" b="1" dirty="0"/>
                        <a:t>Sprachliche Bildung der </a:t>
                      </a:r>
                      <a:r>
                        <a:rPr lang="de-DE" sz="1800" dirty="0"/>
                        <a:t>gesamten Klasse</a:t>
                      </a:r>
                      <a:endParaRPr lang="de-DE" dirty="0"/>
                    </a:p>
                  </a:txBody>
                  <a:tcPr/>
                </a:tc>
                <a:tc>
                  <a:txBody>
                    <a:bodyPr/>
                    <a:lstStyle/>
                    <a:p>
                      <a:r>
                        <a:rPr lang="de-DE" sz="1800" b="1" dirty="0"/>
                        <a:t>zusätzlich</a:t>
                      </a:r>
                      <a:r>
                        <a:rPr lang="de-DE" sz="1800" b="1" baseline="0" dirty="0"/>
                        <a:t> für die </a:t>
                      </a:r>
                      <a:r>
                        <a:rPr lang="de-DE" sz="1800" b="1" dirty="0"/>
                        <a:t>Förderung von Teilgruppen</a:t>
                      </a:r>
                      <a:endParaRPr lang="de-DE" dirty="0"/>
                    </a:p>
                  </a:txBody>
                  <a:tcPr/>
                </a:tc>
                <a:extLst>
                  <a:ext uri="{0D108BD9-81ED-4DB2-BD59-A6C34878D82A}">
                    <a16:rowId xmlns:a16="http://schemas.microsoft.com/office/drawing/2014/main" val="3522001277"/>
                  </a:ext>
                </a:extLst>
              </a:tr>
              <a:tr h="370840">
                <a:tc>
                  <a:txBody>
                    <a:bodyPr/>
                    <a:lstStyle/>
                    <a:p>
                      <a:r>
                        <a:rPr lang="de-DE" b="1" dirty="0">
                          <a:solidFill>
                            <a:schemeClr val="bg1"/>
                          </a:solidFill>
                        </a:rPr>
                        <a:t>für das Lesen des Fachtextes </a:t>
                      </a:r>
                      <a:r>
                        <a:rPr lang="de-DE" b="0" dirty="0">
                          <a:solidFill>
                            <a:schemeClr val="bg1"/>
                          </a:solidFill>
                        </a:rPr>
                        <a:t>„Newtonsche Axiome und Kräfte“</a:t>
                      </a:r>
                    </a:p>
                  </a:txBody>
                  <a:tcPr>
                    <a:solidFill>
                      <a:srgbClr val="4F81BD"/>
                    </a:solidFill>
                  </a:tcPr>
                </a:tc>
                <a:tc>
                  <a:txBody>
                    <a:bodyPr/>
                    <a:lstStyle/>
                    <a:p>
                      <a:pPr marL="180975" indent="-180975">
                        <a:buFont typeface="Arial" panose="020B0604020202020204" pitchFamily="34" charset="0"/>
                        <a:buChar char="•"/>
                      </a:pPr>
                      <a:r>
                        <a:rPr lang="de-DE" dirty="0"/>
                        <a:t>Fachbegriffe verstehen</a:t>
                      </a:r>
                    </a:p>
                    <a:p>
                      <a:pPr marL="180975" indent="-180975">
                        <a:buFont typeface="Arial" panose="020B0604020202020204" pitchFamily="34" charset="0"/>
                        <a:buChar char="•"/>
                      </a:pPr>
                      <a:r>
                        <a:rPr lang="de-DE" dirty="0"/>
                        <a:t>Abkürzungen verstehen</a:t>
                      </a:r>
                    </a:p>
                    <a:p>
                      <a:pPr marL="285750" indent="-285750">
                        <a:buFont typeface="Arial" panose="020B0604020202020204" pitchFamily="34" charset="0"/>
                        <a:buChar char="•"/>
                      </a:pPr>
                      <a:endParaRPr lang="de-DE" dirty="0"/>
                    </a:p>
                  </a:txBody>
                  <a:tcPr/>
                </a:tc>
                <a:tc>
                  <a:txBody>
                    <a:bodyPr/>
                    <a:lstStyle/>
                    <a:p>
                      <a:pPr marL="180975" indent="-180975">
                        <a:buFont typeface="Arial" panose="020B0604020202020204" pitchFamily="34" charset="0"/>
                        <a:buChar char="•"/>
                      </a:pPr>
                      <a:r>
                        <a:rPr lang="de-DE" dirty="0"/>
                        <a:t>Komposita verstehen</a:t>
                      </a:r>
                    </a:p>
                    <a:p>
                      <a:pPr marL="180975" indent="-180975">
                        <a:buFont typeface="Arial" panose="020B0604020202020204" pitchFamily="34" charset="0"/>
                        <a:buChar char="•"/>
                      </a:pPr>
                      <a:r>
                        <a:rPr lang="de-DE" dirty="0"/>
                        <a:t>Funktionsverbgefüge</a:t>
                      </a:r>
                      <a:r>
                        <a:rPr lang="de-DE" baseline="0" dirty="0"/>
                        <a:t> verstehen</a:t>
                      </a:r>
                      <a:endParaRPr lang="de-DE" dirty="0"/>
                    </a:p>
                  </a:txBody>
                  <a:tcPr/>
                </a:tc>
                <a:extLst>
                  <a:ext uri="{0D108BD9-81ED-4DB2-BD59-A6C34878D82A}">
                    <a16:rowId xmlns:a16="http://schemas.microsoft.com/office/drawing/2014/main" val="297150243"/>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b="1" dirty="0">
                          <a:solidFill>
                            <a:schemeClr val="bg1"/>
                          </a:solidFill>
                        </a:rPr>
                        <a:t>für das Schreiben des Protokolls </a:t>
                      </a:r>
                      <a:r>
                        <a:rPr lang="de-DE" b="0" dirty="0">
                          <a:solidFill>
                            <a:schemeClr val="bg1"/>
                          </a:solidFill>
                        </a:rPr>
                        <a:t>zum Versuch „Brennende Kerze“</a:t>
                      </a:r>
                    </a:p>
                  </a:txBody>
                  <a:tcPr>
                    <a:solidFill>
                      <a:srgbClr val="4F81BD"/>
                    </a:solidFill>
                  </a:tcPr>
                </a:tc>
                <a:tc>
                  <a:txBody>
                    <a:bodyPr/>
                    <a:lstStyle/>
                    <a:p>
                      <a:pPr marL="180975" marR="0" indent="-1809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dirty="0"/>
                        <a:t>Fachbegriffe verwenden</a:t>
                      </a:r>
                    </a:p>
                    <a:p>
                      <a:pPr marL="180975" indent="-180975">
                        <a:buFont typeface="Arial" panose="020B0604020202020204" pitchFamily="34" charset="0"/>
                        <a:buChar char="•"/>
                      </a:pPr>
                      <a:r>
                        <a:rPr lang="de-DE" dirty="0"/>
                        <a:t>Textsortenmerkmale realisieren</a:t>
                      </a:r>
                    </a:p>
                  </a:txBody>
                  <a:tcPr/>
                </a:tc>
                <a:tc>
                  <a:txBody>
                    <a:bodyPr/>
                    <a:lstStyle/>
                    <a:p>
                      <a:pPr marL="180975" indent="-180975">
                        <a:buFont typeface="Arial" panose="020B0604020202020204" pitchFamily="34" charset="0"/>
                        <a:buChar char="•"/>
                      </a:pPr>
                      <a:r>
                        <a:rPr lang="de-DE" dirty="0"/>
                        <a:t>passende</a:t>
                      </a:r>
                      <a:r>
                        <a:rPr lang="de-DE" baseline="0" dirty="0"/>
                        <a:t> </a:t>
                      </a:r>
                      <a:r>
                        <a:rPr lang="de-DE" dirty="0"/>
                        <a:t>Konnektoren verwenden (temporal, kausal)</a:t>
                      </a:r>
                    </a:p>
                    <a:p>
                      <a:pPr marL="180975" indent="-180975">
                        <a:buFont typeface="Arial" panose="020B0604020202020204" pitchFamily="34" charset="0"/>
                        <a:buChar char="•"/>
                      </a:pPr>
                      <a:r>
                        <a:rPr lang="de-DE" dirty="0"/>
                        <a:t>subjektlose Sätze bilden</a:t>
                      </a:r>
                    </a:p>
                    <a:p>
                      <a:pPr marL="180975" indent="-180975">
                        <a:buFont typeface="Arial" panose="020B0604020202020204" pitchFamily="34" charset="0"/>
                        <a:buChar char="•"/>
                      </a:pPr>
                      <a:r>
                        <a:rPr lang="de-DE" dirty="0"/>
                        <a:t>Nominalisierungen bilden</a:t>
                      </a:r>
                    </a:p>
                  </a:txBody>
                  <a:tcPr/>
                </a:tc>
                <a:extLst>
                  <a:ext uri="{0D108BD9-81ED-4DB2-BD59-A6C34878D82A}">
                    <a16:rowId xmlns:a16="http://schemas.microsoft.com/office/drawing/2014/main" val="4158462941"/>
                  </a:ext>
                </a:extLst>
              </a:tr>
            </a:tbl>
          </a:graphicData>
        </a:graphic>
      </p:graphicFrame>
    </p:spTree>
    <p:custDataLst>
      <p:tags r:id="rId1"/>
    </p:custDataLst>
    <p:extLst>
      <p:ext uri="{BB962C8B-B14F-4D97-AF65-F5344CB8AC3E}">
        <p14:creationId xmlns:p14="http://schemas.microsoft.com/office/powerpoint/2010/main" val="17372325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Halbbogen 4">
            <a:extLst>
              <a:ext uri="{FF2B5EF4-FFF2-40B4-BE49-F238E27FC236}">
                <a16:creationId xmlns:a16="http://schemas.microsoft.com/office/drawing/2014/main" id="{163E6863-EDA5-4133-AD01-41F1E7EF6B64}"/>
              </a:ext>
            </a:extLst>
          </p:cNvPr>
          <p:cNvSpPr/>
          <p:nvPr/>
        </p:nvSpPr>
        <p:spPr>
          <a:xfrm>
            <a:off x="-2844824" y="692592"/>
            <a:ext cx="5472816" cy="5472816"/>
          </a:xfrm>
          <a:prstGeom prst="blockArc">
            <a:avLst>
              <a:gd name="adj1" fmla="val 18900000"/>
              <a:gd name="adj2" fmla="val 2700000"/>
              <a:gd name="adj3" fmla="val 395"/>
            </a:avLst>
          </a:prstGeom>
        </p:spPr>
        <p:style>
          <a:lnRef idx="2">
            <a:schemeClr val="accent5">
              <a:tint val="90000"/>
              <a:hueOff val="0"/>
              <a:satOff val="0"/>
              <a:lumOff val="0"/>
              <a:alphaOff val="0"/>
            </a:schemeClr>
          </a:lnRef>
          <a:fillRef idx="0">
            <a:schemeClr val="accent5">
              <a:tint val="90000"/>
              <a:hueOff val="0"/>
              <a:satOff val="0"/>
              <a:lumOff val="0"/>
              <a:alphaOff val="0"/>
            </a:schemeClr>
          </a:fillRef>
          <a:effectRef idx="0">
            <a:schemeClr val="accent5">
              <a:tint val="90000"/>
              <a:hueOff val="0"/>
              <a:satOff val="0"/>
              <a:lumOff val="0"/>
              <a:alphaOff val="0"/>
            </a:schemeClr>
          </a:effectRef>
          <a:fontRef idx="minor">
            <a:schemeClr val="tx1">
              <a:hueOff val="0"/>
              <a:satOff val="0"/>
              <a:lumOff val="0"/>
              <a:alphaOff val="0"/>
            </a:schemeClr>
          </a:fontRef>
        </p:style>
      </p:sp>
      <p:grpSp>
        <p:nvGrpSpPr>
          <p:cNvPr id="6" name="Gruppieren 5">
            <a:extLst>
              <a:ext uri="{FF2B5EF4-FFF2-40B4-BE49-F238E27FC236}">
                <a16:creationId xmlns:a16="http://schemas.microsoft.com/office/drawing/2014/main" id="{961050C2-7B52-448C-A43B-68993FF44BAD}"/>
              </a:ext>
            </a:extLst>
          </p:cNvPr>
          <p:cNvGrpSpPr/>
          <p:nvPr/>
        </p:nvGrpSpPr>
        <p:grpSpPr>
          <a:xfrm>
            <a:off x="2591118" y="2462383"/>
            <a:ext cx="5728162" cy="1933231"/>
            <a:chOff x="1208269" y="1065384"/>
            <a:chExt cx="5728162" cy="1933231"/>
          </a:xfrm>
        </p:grpSpPr>
        <p:sp>
          <p:nvSpPr>
            <p:cNvPr id="8" name="Rechteck 7">
              <a:extLst>
                <a:ext uri="{FF2B5EF4-FFF2-40B4-BE49-F238E27FC236}">
                  <a16:creationId xmlns:a16="http://schemas.microsoft.com/office/drawing/2014/main" id="{D432E895-7837-47FD-9330-9F9C9AE61D97}"/>
                </a:ext>
              </a:extLst>
            </p:cNvPr>
            <p:cNvSpPr/>
            <p:nvPr/>
          </p:nvSpPr>
          <p:spPr>
            <a:xfrm>
              <a:off x="1208269" y="1065384"/>
              <a:ext cx="5728162" cy="1933231"/>
            </a:xfrm>
            <a:prstGeom prst="rect">
              <a:avLst/>
            </a:prstGeom>
          </p:spPr>
          <p:style>
            <a:lnRef idx="2">
              <a:schemeClr val="lt1">
                <a:hueOff val="0"/>
                <a:satOff val="0"/>
                <a:lumOff val="0"/>
                <a:alphaOff val="0"/>
              </a:schemeClr>
            </a:lnRef>
            <a:fillRef idx="1">
              <a:schemeClr val="accent5">
                <a:alpha val="90000"/>
                <a:hueOff val="0"/>
                <a:satOff val="0"/>
                <a:lumOff val="0"/>
                <a:alphaOff val="0"/>
              </a:schemeClr>
            </a:fillRef>
            <a:effectRef idx="0">
              <a:schemeClr val="accent5">
                <a:alpha val="90000"/>
                <a:hueOff val="0"/>
                <a:satOff val="0"/>
                <a:lumOff val="0"/>
                <a:alphaOff val="0"/>
              </a:schemeClr>
            </a:effectRef>
            <a:fontRef idx="minor">
              <a:schemeClr val="lt1"/>
            </a:fontRef>
          </p:style>
        </p:sp>
        <p:sp>
          <p:nvSpPr>
            <p:cNvPr id="9" name="Textfeld 8">
              <a:extLst>
                <a:ext uri="{FF2B5EF4-FFF2-40B4-BE49-F238E27FC236}">
                  <a16:creationId xmlns:a16="http://schemas.microsoft.com/office/drawing/2014/main" id="{EAA0E7D5-4B4D-4FD9-A6F3-D48DB4FD6FD7}"/>
                </a:ext>
              </a:extLst>
            </p:cNvPr>
            <p:cNvSpPr txBox="1"/>
            <p:nvPr/>
          </p:nvSpPr>
          <p:spPr>
            <a:xfrm>
              <a:off x="1208269" y="1065384"/>
              <a:ext cx="5728162" cy="193323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12900" tIns="147320" rIns="147320" bIns="147320" numCol="1" spcCol="1270" anchor="ctr" anchorCtr="0">
              <a:noAutofit/>
            </a:bodyPr>
            <a:lstStyle/>
            <a:p>
              <a:r>
                <a:rPr lang="de-DE" sz="4000" dirty="0"/>
                <a:t>Sprachliche Hilfen bereitstellen</a:t>
              </a:r>
            </a:p>
          </p:txBody>
        </p:sp>
      </p:grpSp>
      <p:sp>
        <p:nvSpPr>
          <p:cNvPr id="7" name="Ellipse 6">
            <a:extLst>
              <a:ext uri="{FF2B5EF4-FFF2-40B4-BE49-F238E27FC236}">
                <a16:creationId xmlns:a16="http://schemas.microsoft.com/office/drawing/2014/main" id="{A25B4F37-A9B0-42C9-940F-2DDCAB35099E}"/>
              </a:ext>
            </a:extLst>
          </p:cNvPr>
          <p:cNvSpPr/>
          <p:nvPr/>
        </p:nvSpPr>
        <p:spPr>
          <a:xfrm>
            <a:off x="1382849" y="2220729"/>
            <a:ext cx="2416539" cy="2416539"/>
          </a:xfrm>
          <a:prstGeom prst="ellipse">
            <a:avLst/>
          </a:prstGeom>
          <a:blipFill rotWithShape="0">
            <a:blip r:embed="rId2" cstate="print">
              <a:extLst>
                <a:ext uri="{28A0092B-C50C-407E-A947-70E740481C1C}">
                  <a14:useLocalDpi xmlns:a14="http://schemas.microsoft.com/office/drawing/2010/main" val="0"/>
                </a:ext>
              </a:extLst>
            </a:blip>
            <a:srcRect/>
            <a:stretch>
              <a:fillRect/>
            </a:stretch>
          </a:blipFill>
        </p:spPr>
        <p:style>
          <a:lnRef idx="2">
            <a:schemeClr val="accent5">
              <a:alpha val="90000"/>
              <a:hueOff val="0"/>
              <a:satOff val="0"/>
              <a:lumOff val="0"/>
              <a:alphaOff val="0"/>
            </a:schemeClr>
          </a:lnRef>
          <a:fillRef idx="1">
            <a:scrgbClr r="0" g="0" b="0"/>
          </a:fillRef>
          <a:effectRef idx="0">
            <a:schemeClr val="lt1">
              <a:hueOff val="0"/>
              <a:satOff val="0"/>
              <a:lumOff val="0"/>
              <a:alphaOff val="0"/>
            </a:schemeClr>
          </a:effectRef>
          <a:fontRef idx="minor">
            <a:schemeClr val="dk1">
              <a:hueOff val="0"/>
              <a:satOff val="0"/>
              <a:lumOff val="0"/>
              <a:alphaOff val="0"/>
            </a:schemeClr>
          </a:fontRef>
        </p:style>
      </p:sp>
      <p:sp>
        <p:nvSpPr>
          <p:cNvPr id="11" name="Titel 3">
            <a:extLst>
              <a:ext uri="{FF2B5EF4-FFF2-40B4-BE49-F238E27FC236}">
                <a16:creationId xmlns:a16="http://schemas.microsoft.com/office/drawing/2014/main" id="{E3000261-18C8-425F-81EC-99162671FD88}"/>
              </a:ext>
            </a:extLst>
          </p:cNvPr>
          <p:cNvSpPr>
            <a:spLocks noGrp="1"/>
          </p:cNvSpPr>
          <p:nvPr>
            <p:ph type="title"/>
          </p:nvPr>
        </p:nvSpPr>
        <p:spPr>
          <a:xfrm>
            <a:off x="323528" y="10990"/>
            <a:ext cx="7926184" cy="1060287"/>
          </a:xfrm>
        </p:spPr>
        <p:txBody>
          <a:bodyPr/>
          <a:lstStyle/>
          <a:p>
            <a:endParaRPr lang="de-DE"/>
          </a:p>
        </p:txBody>
      </p:sp>
    </p:spTree>
    <p:extLst>
      <p:ext uri="{BB962C8B-B14F-4D97-AF65-F5344CB8AC3E}">
        <p14:creationId xmlns:p14="http://schemas.microsoft.com/office/powerpoint/2010/main" val="25740232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p:txBody>
          <a:bodyPr>
            <a:normAutofit/>
          </a:bodyPr>
          <a:lstStyle/>
          <a:p>
            <a:pPr marL="0" indent="0">
              <a:buNone/>
            </a:pPr>
            <a:r>
              <a:rPr lang="de-DE" b="1" dirty="0"/>
              <a:t>Sprachliche Hilfen beim Lesen und Schreiben bereitstellen</a:t>
            </a:r>
          </a:p>
        </p:txBody>
      </p:sp>
      <p:sp>
        <p:nvSpPr>
          <p:cNvPr id="3" name="Titel 2"/>
          <p:cNvSpPr>
            <a:spLocks noGrp="1"/>
          </p:cNvSpPr>
          <p:nvPr>
            <p:ph type="title"/>
          </p:nvPr>
        </p:nvSpPr>
        <p:spPr/>
        <p:txBody>
          <a:bodyPr/>
          <a:lstStyle/>
          <a:p>
            <a:r>
              <a:rPr lang="de-DE" dirty="0"/>
              <a:t>Sprachliche Hilfen bereitstellen</a:t>
            </a:r>
          </a:p>
        </p:txBody>
      </p:sp>
      <p:sp>
        <p:nvSpPr>
          <p:cNvPr id="4" name="Textfeld 3"/>
          <p:cNvSpPr txBox="1"/>
          <p:nvPr/>
        </p:nvSpPr>
        <p:spPr>
          <a:xfrm>
            <a:off x="332198" y="4515409"/>
            <a:ext cx="1871886" cy="792088"/>
          </a:xfrm>
          <a:prstGeom prst="rect">
            <a:avLst/>
          </a:prstGeom>
          <a:solidFill>
            <a:srgbClr val="3CD9E1"/>
          </a:solidFill>
        </p:spPr>
        <p:txBody>
          <a:bodyPr wrap="square" rtlCol="0" anchor="ctr">
            <a:noAutofit/>
          </a:bodyPr>
          <a:lstStyle/>
          <a:p>
            <a:pPr algn="ctr"/>
            <a:r>
              <a:rPr lang="de-DE" dirty="0"/>
              <a:t>Sprachliche Hilfen beim Schreiben</a:t>
            </a:r>
          </a:p>
        </p:txBody>
      </p:sp>
      <p:sp>
        <p:nvSpPr>
          <p:cNvPr id="5" name="Textfeld 4"/>
          <p:cNvSpPr txBox="1"/>
          <p:nvPr/>
        </p:nvSpPr>
        <p:spPr>
          <a:xfrm>
            <a:off x="332198" y="3409058"/>
            <a:ext cx="1852863" cy="800605"/>
          </a:xfrm>
          <a:prstGeom prst="rect">
            <a:avLst/>
          </a:prstGeom>
          <a:solidFill>
            <a:srgbClr val="3CD9E1"/>
          </a:solidFill>
        </p:spPr>
        <p:txBody>
          <a:bodyPr wrap="square" rtlCol="0" anchor="ctr">
            <a:noAutofit/>
          </a:bodyPr>
          <a:lstStyle/>
          <a:p>
            <a:pPr algn="ctr"/>
            <a:r>
              <a:rPr lang="de-DE" dirty="0"/>
              <a:t>Sprachliche Hilfen beim Lesen</a:t>
            </a:r>
          </a:p>
        </p:txBody>
      </p:sp>
      <p:sp>
        <p:nvSpPr>
          <p:cNvPr id="7" name="Pfeil nach rechts 6"/>
          <p:cNvSpPr/>
          <p:nvPr/>
        </p:nvSpPr>
        <p:spPr>
          <a:xfrm>
            <a:off x="2533457" y="3630210"/>
            <a:ext cx="360040" cy="358299"/>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Pfeil nach rechts 7"/>
          <p:cNvSpPr/>
          <p:nvPr/>
        </p:nvSpPr>
        <p:spPr>
          <a:xfrm>
            <a:off x="2533457" y="4731433"/>
            <a:ext cx="360040" cy="358299"/>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Textfeld 10"/>
          <p:cNvSpPr txBox="1"/>
          <p:nvPr/>
        </p:nvSpPr>
        <p:spPr>
          <a:xfrm>
            <a:off x="3248244" y="4515409"/>
            <a:ext cx="2480729" cy="792088"/>
          </a:xfrm>
          <a:prstGeom prst="rect">
            <a:avLst/>
          </a:prstGeom>
          <a:solidFill>
            <a:srgbClr val="3CD9E1"/>
          </a:solidFill>
        </p:spPr>
        <p:txBody>
          <a:bodyPr wrap="square" rtlCol="0" anchor="ctr">
            <a:noAutofit/>
          </a:bodyPr>
          <a:lstStyle/>
          <a:p>
            <a:pPr algn="ctr"/>
            <a:r>
              <a:rPr lang="de-DE" dirty="0"/>
              <a:t>Modul </a:t>
            </a:r>
            <a:r>
              <a:rPr lang="de-DE" dirty="0" smtClean="0"/>
              <a:t>6: </a:t>
            </a:r>
            <a:r>
              <a:rPr lang="de-DE" dirty="0"/>
              <a:t>Schreibstrategien</a:t>
            </a:r>
          </a:p>
        </p:txBody>
      </p:sp>
      <p:sp>
        <p:nvSpPr>
          <p:cNvPr id="12" name="Textfeld 11"/>
          <p:cNvSpPr txBox="1"/>
          <p:nvPr/>
        </p:nvSpPr>
        <p:spPr>
          <a:xfrm>
            <a:off x="3267268" y="3409058"/>
            <a:ext cx="2461706" cy="800605"/>
          </a:xfrm>
          <a:prstGeom prst="rect">
            <a:avLst/>
          </a:prstGeom>
          <a:solidFill>
            <a:srgbClr val="3CD9E1"/>
          </a:solidFill>
        </p:spPr>
        <p:txBody>
          <a:bodyPr wrap="square" rtlCol="0" anchor="ctr">
            <a:noAutofit/>
          </a:bodyPr>
          <a:lstStyle/>
          <a:p>
            <a:pPr algn="ctr"/>
            <a:r>
              <a:rPr lang="de-DE" dirty="0"/>
              <a:t>Modul </a:t>
            </a:r>
            <a:r>
              <a:rPr lang="de-DE" dirty="0" smtClean="0"/>
              <a:t>5: </a:t>
            </a:r>
            <a:r>
              <a:rPr lang="de-DE" dirty="0"/>
              <a:t/>
            </a:r>
            <a:br>
              <a:rPr lang="de-DE" dirty="0"/>
            </a:br>
            <a:r>
              <a:rPr lang="de-DE" dirty="0"/>
              <a:t>Lesestrategien</a:t>
            </a:r>
          </a:p>
        </p:txBody>
      </p:sp>
      <p:sp>
        <p:nvSpPr>
          <p:cNvPr id="13" name="Textfeld 12"/>
          <p:cNvSpPr txBox="1"/>
          <p:nvPr/>
        </p:nvSpPr>
        <p:spPr>
          <a:xfrm>
            <a:off x="3268720" y="2636912"/>
            <a:ext cx="2448967" cy="725377"/>
          </a:xfrm>
          <a:prstGeom prst="rect">
            <a:avLst/>
          </a:prstGeom>
          <a:noFill/>
        </p:spPr>
        <p:txBody>
          <a:bodyPr wrap="square" rtlCol="0">
            <a:noAutofit/>
          </a:bodyPr>
          <a:lstStyle/>
          <a:p>
            <a:r>
              <a:rPr lang="de-DE" dirty="0"/>
              <a:t>Sprachliche Bildung der gesamten Klasse</a:t>
            </a:r>
          </a:p>
        </p:txBody>
      </p:sp>
      <p:sp>
        <p:nvSpPr>
          <p:cNvPr id="14" name="Textfeld 13"/>
          <p:cNvSpPr txBox="1"/>
          <p:nvPr/>
        </p:nvSpPr>
        <p:spPr>
          <a:xfrm>
            <a:off x="6433616" y="2641094"/>
            <a:ext cx="2448272" cy="722187"/>
          </a:xfrm>
          <a:prstGeom prst="rect">
            <a:avLst/>
          </a:prstGeom>
          <a:noFill/>
        </p:spPr>
        <p:txBody>
          <a:bodyPr wrap="square" rtlCol="0">
            <a:noAutofit/>
          </a:bodyPr>
          <a:lstStyle/>
          <a:p>
            <a:r>
              <a:rPr lang="de-DE" dirty="0"/>
              <a:t>Sprachliche Förderung von Teilgruppen </a:t>
            </a:r>
          </a:p>
        </p:txBody>
      </p:sp>
      <p:sp>
        <p:nvSpPr>
          <p:cNvPr id="15" name="Textfeld 14"/>
          <p:cNvSpPr txBox="1"/>
          <p:nvPr/>
        </p:nvSpPr>
        <p:spPr>
          <a:xfrm>
            <a:off x="6444903" y="3409058"/>
            <a:ext cx="2461706" cy="1898340"/>
          </a:xfrm>
          <a:prstGeom prst="rect">
            <a:avLst/>
          </a:prstGeom>
          <a:solidFill>
            <a:srgbClr val="3CD9E1"/>
          </a:solidFill>
        </p:spPr>
        <p:txBody>
          <a:bodyPr wrap="square" rtlCol="0" anchor="ctr">
            <a:noAutofit/>
          </a:bodyPr>
          <a:lstStyle/>
          <a:p>
            <a:pPr algn="ctr"/>
            <a:r>
              <a:rPr lang="de-DE" dirty="0"/>
              <a:t>Modul 6: Textverständnis in allen Fächern – mehrsprachige </a:t>
            </a:r>
            <a:r>
              <a:rPr lang="de-DE" dirty="0" smtClean="0"/>
              <a:t>Lernende unterrichten</a:t>
            </a:r>
            <a:endParaRPr lang="de-DE" dirty="0"/>
          </a:p>
        </p:txBody>
      </p:sp>
    </p:spTree>
    <p:custDataLst>
      <p:tags r:id="rId1"/>
    </p:custDataLst>
    <p:extLst>
      <p:ext uri="{BB962C8B-B14F-4D97-AF65-F5344CB8AC3E}">
        <p14:creationId xmlns:p14="http://schemas.microsoft.com/office/powerpoint/2010/main" val="30608251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p:txBody>
          <a:bodyPr>
            <a:normAutofit/>
          </a:bodyPr>
          <a:lstStyle/>
          <a:p>
            <a:pPr marL="0" indent="0">
              <a:buNone/>
            </a:pPr>
            <a:r>
              <a:rPr lang="de-DE" b="1" dirty="0"/>
              <a:t>Sprachliche Hilfen</a:t>
            </a:r>
            <a:endParaRPr lang="de-DE" sz="2800" dirty="0"/>
          </a:p>
          <a:p>
            <a:pPr marL="0" indent="0">
              <a:buNone/>
            </a:pPr>
            <a:r>
              <a:rPr lang="de-DE" sz="2800" dirty="0"/>
              <a:t>Informieren Sie sich im Methodenpool über Methoden zur </a:t>
            </a:r>
          </a:p>
          <a:p>
            <a:r>
              <a:rPr lang="de-DE" sz="2800" dirty="0"/>
              <a:t>Lese- und </a:t>
            </a:r>
          </a:p>
          <a:p>
            <a:r>
              <a:rPr lang="de-DE" sz="2800" dirty="0"/>
              <a:t>Schreibförderung.</a:t>
            </a:r>
          </a:p>
        </p:txBody>
      </p:sp>
      <p:sp>
        <p:nvSpPr>
          <p:cNvPr id="6" name="Textplatzhalter 5">
            <a:extLst>
              <a:ext uri="{FF2B5EF4-FFF2-40B4-BE49-F238E27FC236}">
                <a16:creationId xmlns:a16="http://schemas.microsoft.com/office/drawing/2014/main" id="{50A18E75-81D6-057B-7A89-F0736B714A68}"/>
              </a:ext>
            </a:extLst>
          </p:cNvPr>
          <p:cNvSpPr>
            <a:spLocks noGrp="1"/>
          </p:cNvSpPr>
          <p:nvPr>
            <p:ph type="body" sz="quarter" idx="14"/>
          </p:nvPr>
        </p:nvSpPr>
        <p:spPr/>
        <p:txBody>
          <a:bodyPr/>
          <a:lstStyle/>
          <a:p>
            <a:endParaRPr lang="de-DE"/>
          </a:p>
        </p:txBody>
      </p:sp>
      <p:sp>
        <p:nvSpPr>
          <p:cNvPr id="3" name="Titel 2"/>
          <p:cNvSpPr>
            <a:spLocks noGrp="1"/>
          </p:cNvSpPr>
          <p:nvPr>
            <p:ph type="title"/>
          </p:nvPr>
        </p:nvSpPr>
        <p:spPr/>
        <p:txBody>
          <a:bodyPr/>
          <a:lstStyle/>
          <a:p>
            <a:r>
              <a:rPr lang="de-DE" dirty="0"/>
              <a:t>Sprachliche Hilfen bereitstellen</a:t>
            </a:r>
          </a:p>
        </p:txBody>
      </p:sp>
      <p:pic>
        <p:nvPicPr>
          <p:cNvPr id="4" name="Grafik 3"/>
          <p:cNvPicPr>
            <a:picLocks noChangeAspect="1"/>
          </p:cNvPicPr>
          <p:nvPr/>
        </p:nvPicPr>
        <p:blipFill>
          <a:blip r:embed="rId4"/>
          <a:stretch>
            <a:fillRect/>
          </a:stretch>
        </p:blipFill>
        <p:spPr>
          <a:xfrm>
            <a:off x="4499992" y="1341438"/>
            <a:ext cx="4412175" cy="4107430"/>
          </a:xfrm>
          <a:prstGeom prst="rect">
            <a:avLst/>
          </a:prstGeom>
          <a:ln>
            <a:solidFill>
              <a:srgbClr val="009DD9"/>
            </a:solidFill>
          </a:ln>
        </p:spPr>
      </p:pic>
      <p:sp>
        <p:nvSpPr>
          <p:cNvPr id="5" name="Rechteck 4"/>
          <p:cNvSpPr/>
          <p:nvPr/>
        </p:nvSpPr>
        <p:spPr>
          <a:xfrm>
            <a:off x="323529" y="5576786"/>
            <a:ext cx="8569645" cy="461665"/>
          </a:xfrm>
          <a:prstGeom prst="rect">
            <a:avLst/>
          </a:prstGeom>
        </p:spPr>
        <p:txBody>
          <a:bodyPr wrap="square">
            <a:spAutoFit/>
          </a:bodyPr>
          <a:lstStyle/>
          <a:p>
            <a:r>
              <a:rPr lang="de-DE" sz="1200" dirty="0">
                <a:hlinkClick r:id="rId5"/>
              </a:rPr>
              <a:t>https://www.mercator-institut-sprachfoerderung.de/de/publikationen/material-fuer-die-praxis/methodenpool/</a:t>
            </a:r>
            <a:endParaRPr lang="de-DE" sz="1200" dirty="0"/>
          </a:p>
          <a:p>
            <a:endParaRPr lang="de-DE" sz="1200" dirty="0"/>
          </a:p>
        </p:txBody>
      </p:sp>
    </p:spTree>
    <p:custDataLst>
      <p:tags r:id="rId1"/>
    </p:custDataLst>
    <p:extLst>
      <p:ext uri="{BB962C8B-B14F-4D97-AF65-F5344CB8AC3E}">
        <p14:creationId xmlns:p14="http://schemas.microsoft.com/office/powerpoint/2010/main" val="4210091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p:txBody>
          <a:bodyPr>
            <a:normAutofit/>
          </a:bodyPr>
          <a:lstStyle/>
          <a:p>
            <a:pPr marL="0" indent="0">
              <a:buNone/>
            </a:pPr>
            <a:r>
              <a:rPr lang="de-DE" b="1" dirty="0"/>
              <a:t>Aufgabe 3</a:t>
            </a:r>
            <a:endParaRPr lang="de-DE" dirty="0"/>
          </a:p>
          <a:p>
            <a:pPr marL="0" indent="0">
              <a:buNone/>
            </a:pPr>
            <a:r>
              <a:rPr lang="de-DE" dirty="0"/>
              <a:t>Notieren Sie in AB 3 sprachlernförderliche Methoden </a:t>
            </a:r>
          </a:p>
          <a:p>
            <a:pPr marL="447675" indent="-447675"/>
            <a:r>
              <a:rPr lang="de-DE" dirty="0"/>
              <a:t>für das Lesen des Schulbuchtexts „Newtonsche Axiome und Kräfte“ (AB 1),</a:t>
            </a:r>
          </a:p>
          <a:p>
            <a:pPr marL="447675" indent="-447675"/>
            <a:r>
              <a:rPr lang="de-DE" dirty="0"/>
              <a:t>für das Schreiben des Protokolls zum Versuch „Brennende Kerze“ (AB 2).</a:t>
            </a:r>
          </a:p>
        </p:txBody>
      </p:sp>
      <p:sp>
        <p:nvSpPr>
          <p:cNvPr id="3" name="Titel 2"/>
          <p:cNvSpPr>
            <a:spLocks noGrp="1"/>
          </p:cNvSpPr>
          <p:nvPr>
            <p:ph type="title"/>
          </p:nvPr>
        </p:nvSpPr>
        <p:spPr/>
        <p:txBody>
          <a:bodyPr/>
          <a:lstStyle/>
          <a:p>
            <a:r>
              <a:rPr lang="de-DE" dirty="0"/>
              <a:t>Sprachliche Hilfen bereitstellen</a:t>
            </a:r>
          </a:p>
        </p:txBody>
      </p:sp>
    </p:spTree>
    <p:custDataLst>
      <p:tags r:id="rId1"/>
    </p:custDataLst>
    <p:extLst>
      <p:ext uri="{BB962C8B-B14F-4D97-AF65-F5344CB8AC3E}">
        <p14:creationId xmlns:p14="http://schemas.microsoft.com/office/powerpoint/2010/main" val="79576237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platzhalter 3"/>
          <p:cNvSpPr>
            <a:spLocks noGrp="1"/>
          </p:cNvSpPr>
          <p:nvPr>
            <p:ph type="body" sz="quarter" idx="13"/>
          </p:nvPr>
        </p:nvSpPr>
        <p:spPr/>
        <p:txBody>
          <a:bodyPr/>
          <a:lstStyle/>
          <a:p>
            <a:pPr marL="0" indent="0">
              <a:buNone/>
            </a:pPr>
            <a:r>
              <a:rPr lang="de-DE" b="1" dirty="0"/>
              <a:t>Sprachlernförderliche Methoden</a:t>
            </a:r>
          </a:p>
        </p:txBody>
      </p:sp>
      <p:sp>
        <p:nvSpPr>
          <p:cNvPr id="3" name="Titel 2"/>
          <p:cNvSpPr>
            <a:spLocks noGrp="1"/>
          </p:cNvSpPr>
          <p:nvPr>
            <p:ph type="title"/>
          </p:nvPr>
        </p:nvSpPr>
        <p:spPr>
          <a:noFill/>
        </p:spPr>
        <p:txBody>
          <a:bodyPr/>
          <a:lstStyle/>
          <a:p>
            <a:r>
              <a:rPr lang="de-DE" dirty="0"/>
              <a:t>Lösungsvorschlag</a:t>
            </a:r>
          </a:p>
        </p:txBody>
      </p:sp>
      <p:graphicFrame>
        <p:nvGraphicFramePr>
          <p:cNvPr id="5" name="Tabelle 4"/>
          <p:cNvGraphicFramePr>
            <a:graphicFrameLocks noGrp="1"/>
          </p:cNvGraphicFramePr>
          <p:nvPr/>
        </p:nvGraphicFramePr>
        <p:xfrm>
          <a:off x="344325" y="2248203"/>
          <a:ext cx="8548850" cy="2468880"/>
        </p:xfrm>
        <a:graphic>
          <a:graphicData uri="http://schemas.openxmlformats.org/drawingml/2006/table">
            <a:tbl>
              <a:tblPr firstRow="1" bandRow="1">
                <a:tableStyleId>{5C22544A-7EE6-4342-B048-85BDC9FD1C3A}</a:tableStyleId>
              </a:tblPr>
              <a:tblGrid>
                <a:gridCol w="2499483">
                  <a:extLst>
                    <a:ext uri="{9D8B030D-6E8A-4147-A177-3AD203B41FA5}">
                      <a16:colId xmlns:a16="http://schemas.microsoft.com/office/drawing/2014/main" val="3631847836"/>
                    </a:ext>
                  </a:extLst>
                </a:gridCol>
                <a:gridCol w="6049367">
                  <a:extLst>
                    <a:ext uri="{9D8B030D-6E8A-4147-A177-3AD203B41FA5}">
                      <a16:colId xmlns:a16="http://schemas.microsoft.com/office/drawing/2014/main" val="1294750586"/>
                    </a:ext>
                  </a:extLst>
                </a:gridCol>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sz="2400" dirty="0"/>
                    </a:p>
                  </a:txBody>
                  <a:tcPr/>
                </a:tc>
                <a:tc>
                  <a:txBody>
                    <a:bodyPr/>
                    <a:lstStyle/>
                    <a:p>
                      <a:r>
                        <a:rPr lang="de-DE" sz="2400" dirty="0"/>
                        <a:t>Methoden</a:t>
                      </a:r>
                    </a:p>
                  </a:txBody>
                  <a:tcPr/>
                </a:tc>
                <a:extLst>
                  <a:ext uri="{0D108BD9-81ED-4DB2-BD59-A6C34878D82A}">
                    <a16:rowId xmlns:a16="http://schemas.microsoft.com/office/drawing/2014/main" val="1611260214"/>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2400" dirty="0"/>
                        <a:t>Lesen des Schulbuchtexts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2400" dirty="0"/>
                        <a:t>Fünf-Schritt-Lesemethode, reziprokes Lesen</a:t>
                      </a:r>
                    </a:p>
                  </a:txBody>
                  <a:tcPr/>
                </a:tc>
                <a:extLst>
                  <a:ext uri="{0D108BD9-81ED-4DB2-BD59-A6C34878D82A}">
                    <a16:rowId xmlns:a16="http://schemas.microsoft.com/office/drawing/2014/main" val="966484017"/>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2400" dirty="0"/>
                        <a:t>Schreiben des Protokolls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2400" dirty="0"/>
                        <a:t>Bildsequenzen, Satzbaukästen, Schreibkonferenz, Schreibplan, Schreibrahmen, Wortgeländer</a:t>
                      </a:r>
                    </a:p>
                  </a:txBody>
                  <a:tcPr/>
                </a:tc>
                <a:extLst>
                  <a:ext uri="{0D108BD9-81ED-4DB2-BD59-A6C34878D82A}">
                    <a16:rowId xmlns:a16="http://schemas.microsoft.com/office/drawing/2014/main" val="729725949"/>
                  </a:ext>
                </a:extLst>
              </a:tr>
            </a:tbl>
          </a:graphicData>
        </a:graphic>
      </p:graphicFrame>
    </p:spTree>
    <p:custDataLst>
      <p:tags r:id="rId1"/>
    </p:custDataLst>
    <p:extLst>
      <p:ext uri="{BB962C8B-B14F-4D97-AF65-F5344CB8AC3E}">
        <p14:creationId xmlns:p14="http://schemas.microsoft.com/office/powerpoint/2010/main" val="41686643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p:txBody>
          <a:bodyPr>
            <a:normAutofit fontScale="92500" lnSpcReduction="20000"/>
          </a:bodyPr>
          <a:lstStyle/>
          <a:p>
            <a:pPr marL="0" indent="0">
              <a:buNone/>
            </a:pPr>
            <a:r>
              <a:rPr lang="de-DE" b="1" dirty="0"/>
              <a:t>Nachbereitende Aufgabe</a:t>
            </a:r>
            <a:endParaRPr lang="de-DE" dirty="0"/>
          </a:p>
          <a:p>
            <a:pPr marL="514350" indent="-514350">
              <a:buFont typeface="+mj-lt"/>
              <a:buAutoNum type="arabicPeriod"/>
            </a:pPr>
            <a:r>
              <a:rPr lang="de-DE" sz="2800" dirty="0"/>
              <a:t>Bestimmen Sie im Hinblick auf eine konkrete Unterrichtssituation mögliche sprachliche Schwierigkeiten für Schülerinnen und Schüler auf </a:t>
            </a:r>
            <a:r>
              <a:rPr lang="de-DE" sz="2800" b="1" dirty="0"/>
              <a:t>Wort-, Satz- und Textebene</a:t>
            </a:r>
            <a:r>
              <a:rPr lang="de-DE" sz="2800" dirty="0"/>
              <a:t> beim (Hören, Sprechen) Lesen und Schreiben. Füllen Sie dazu das </a:t>
            </a:r>
            <a:r>
              <a:rPr lang="de-DE" sz="2800" b="1" dirty="0"/>
              <a:t>Raster zur sprachsensiblen Unterrichtsplanung </a:t>
            </a:r>
            <a:r>
              <a:rPr lang="de-DE" sz="2800" dirty="0"/>
              <a:t>in</a:t>
            </a:r>
            <a:r>
              <a:rPr lang="de-DE" sz="2800" b="1" dirty="0"/>
              <a:t> </a:t>
            </a:r>
            <a:r>
              <a:rPr lang="de-DE" sz="2800" dirty="0"/>
              <a:t>AB 4 aus.</a:t>
            </a:r>
          </a:p>
          <a:p>
            <a:pPr marL="514350" indent="-514350">
              <a:buFont typeface="+mj-lt"/>
              <a:buAutoNum type="arabicPeriod"/>
            </a:pPr>
            <a:r>
              <a:rPr lang="de-DE" sz="2800" dirty="0"/>
              <a:t>Erläutern Sie den Einsatz ausgewählter </a:t>
            </a:r>
            <a:r>
              <a:rPr lang="de-DE" sz="2800" b="1" dirty="0"/>
              <a:t>Methoden</a:t>
            </a:r>
            <a:r>
              <a:rPr lang="de-DE" sz="2800" dirty="0"/>
              <a:t>, die die Arbeit mit einer bestimmten Textsorte in Ihrem Unterricht fördern. Inwiefern ist der Einsatz der Methode an den Sprachstand der Lernenden angepasst?</a:t>
            </a:r>
          </a:p>
        </p:txBody>
      </p:sp>
      <p:sp>
        <p:nvSpPr>
          <p:cNvPr id="3" name="Titel 2"/>
          <p:cNvSpPr>
            <a:spLocks noGrp="1"/>
          </p:cNvSpPr>
          <p:nvPr>
            <p:ph type="title"/>
          </p:nvPr>
        </p:nvSpPr>
        <p:spPr/>
        <p:txBody>
          <a:bodyPr/>
          <a:lstStyle/>
          <a:p>
            <a:r>
              <a:rPr lang="de-DE" dirty="0"/>
              <a:t>Textkompetenz fördern</a:t>
            </a:r>
          </a:p>
        </p:txBody>
      </p:sp>
    </p:spTree>
    <p:custDataLst>
      <p:tags r:id="rId1"/>
    </p:custDataLst>
    <p:extLst>
      <p:ext uri="{BB962C8B-B14F-4D97-AF65-F5344CB8AC3E}">
        <p14:creationId xmlns:p14="http://schemas.microsoft.com/office/powerpoint/2010/main" val="155880123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p:txBody>
          <a:bodyPr>
            <a:normAutofit/>
          </a:bodyPr>
          <a:lstStyle/>
          <a:p>
            <a:pPr marL="180975" indent="-180975">
              <a:buNone/>
            </a:pPr>
            <a:r>
              <a:rPr lang="de-DE" sz="2400"/>
              <a:t>Eberhardt, Alexandra (2019). Sprachdiagnostik für den Beruf. In Stefan Jeuk &amp; Julia Settinieri (Hrsg.), </a:t>
            </a:r>
            <a:r>
              <a:rPr lang="de-DE" sz="2400" i="1"/>
              <a:t>Sprachdiagnostik Deutsch als Zweitsprache. Ein Handbuch</a:t>
            </a:r>
            <a:r>
              <a:rPr lang="de-DE" sz="2400"/>
              <a:t> (S. 193–216). Berlin: De Gruyter Mouton.</a:t>
            </a:r>
          </a:p>
          <a:p>
            <a:pPr marL="180975" indent="-180975">
              <a:buNone/>
            </a:pPr>
            <a:r>
              <a:rPr lang="de-DE" sz="2400"/>
              <a:t>Kultusministerkonferenz (2019). </a:t>
            </a:r>
            <a:r>
              <a:rPr lang="de-DE" sz="2400" i="1"/>
              <a:t>Bildungssprachliche Kompetenzen in der deutschen Sprache stärken</a:t>
            </a:r>
            <a:endParaRPr lang="de-DE" sz="2400" dirty="0"/>
          </a:p>
        </p:txBody>
      </p:sp>
      <p:sp>
        <p:nvSpPr>
          <p:cNvPr id="3" name="Titel 2"/>
          <p:cNvSpPr>
            <a:spLocks noGrp="1"/>
          </p:cNvSpPr>
          <p:nvPr>
            <p:ph type="title"/>
          </p:nvPr>
        </p:nvSpPr>
        <p:spPr/>
        <p:txBody>
          <a:bodyPr/>
          <a:lstStyle/>
          <a:p>
            <a:r>
              <a:rPr lang="de-DE"/>
              <a:t>Literatur</a:t>
            </a:r>
            <a:endParaRPr lang="de-DE" dirty="0"/>
          </a:p>
        </p:txBody>
      </p:sp>
    </p:spTree>
    <p:custDataLst>
      <p:tags r:id="rId1"/>
    </p:custDataLst>
    <p:extLst>
      <p:ext uri="{BB962C8B-B14F-4D97-AF65-F5344CB8AC3E}">
        <p14:creationId xmlns:p14="http://schemas.microsoft.com/office/powerpoint/2010/main" val="96298441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294967295"/>
          </p:nvPr>
        </p:nvSpPr>
        <p:spPr>
          <a:xfrm>
            <a:off x="7010400" y="6356350"/>
            <a:ext cx="2133600" cy="365125"/>
          </a:xfrm>
        </p:spPr>
        <p:txBody>
          <a:bodyPr/>
          <a:lstStyle/>
          <a:p>
            <a:fld id="{21381C69-4385-504E-8435-1F41354FA096}" type="slidenum">
              <a:rPr lang="en-US" smtClean="0">
                <a:solidFill>
                  <a:prstClr val="black">
                    <a:tint val="75000"/>
                  </a:prstClr>
                </a:solidFill>
              </a:rPr>
              <a:pPr/>
              <a:t>29</a:t>
            </a:fld>
            <a:endParaRPr lang="en-US">
              <a:solidFill>
                <a:prstClr val="black">
                  <a:tint val="75000"/>
                </a:prstClr>
              </a:solidFill>
            </a:endParaRPr>
          </a:p>
        </p:txBody>
      </p:sp>
    </p:spTree>
    <p:custDataLst>
      <p:tags r:id="rId1"/>
    </p:custDataLst>
    <p:extLst>
      <p:ext uri="{BB962C8B-B14F-4D97-AF65-F5344CB8AC3E}">
        <p14:creationId xmlns:p14="http://schemas.microsoft.com/office/powerpoint/2010/main" val="14476912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p:txBody>
          <a:bodyPr/>
          <a:lstStyle/>
          <a:p>
            <a:pPr marL="0" indent="0">
              <a:buNone/>
            </a:pPr>
            <a:r>
              <a:rPr lang="de-DE" b="1" dirty="0"/>
              <a:t>Vorbereitende Aufgabe</a:t>
            </a:r>
          </a:p>
          <a:p>
            <a:pPr marL="514350" indent="-514350">
              <a:buFont typeface="+mj-lt"/>
              <a:buAutoNum type="arabicPeriod"/>
            </a:pPr>
            <a:r>
              <a:rPr lang="de-DE" sz="2800" dirty="0"/>
              <a:t>Listen Sie die Arten von Texten auf, die Schülerinnen und Schüler in Ihrem Unterrichtsfach mündlich oder schriftlich </a:t>
            </a:r>
            <a:r>
              <a:rPr lang="de-DE" sz="2800" dirty="0" err="1"/>
              <a:t>ver</a:t>
            </a:r>
            <a:r>
              <a:rPr lang="de-DE" sz="2800" dirty="0"/>
              <a:t>- oder erarbeiten.</a:t>
            </a:r>
          </a:p>
          <a:p>
            <a:pPr marL="514350" indent="-514350">
              <a:buFont typeface="+mj-lt"/>
              <a:buAutoNum type="arabicPeriod"/>
            </a:pPr>
            <a:r>
              <a:rPr lang="de-DE" sz="2800" dirty="0"/>
              <a:t>Notieren Sie, in welcher Form Sie den Sprachstand Ihrer Schülerinnen und Schüler im Deutschen feststellen.</a:t>
            </a:r>
          </a:p>
          <a:p>
            <a:endParaRPr lang="de-DE" dirty="0"/>
          </a:p>
        </p:txBody>
      </p:sp>
      <p:sp>
        <p:nvSpPr>
          <p:cNvPr id="3" name="Titel 2"/>
          <p:cNvSpPr>
            <a:spLocks noGrp="1"/>
          </p:cNvSpPr>
          <p:nvPr>
            <p:ph type="title"/>
          </p:nvPr>
        </p:nvSpPr>
        <p:spPr/>
        <p:txBody>
          <a:bodyPr/>
          <a:lstStyle/>
          <a:p>
            <a:r>
              <a:rPr lang="de-DE" dirty="0"/>
              <a:t>Textkompetenz fördern</a:t>
            </a:r>
          </a:p>
        </p:txBody>
      </p:sp>
    </p:spTree>
    <p:custDataLst>
      <p:tags r:id="rId1"/>
    </p:custDataLst>
    <p:extLst>
      <p:ext uri="{BB962C8B-B14F-4D97-AF65-F5344CB8AC3E}">
        <p14:creationId xmlns:p14="http://schemas.microsoft.com/office/powerpoint/2010/main" val="11846439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m 2">
            <a:extLst>
              <a:ext uri="{FF2B5EF4-FFF2-40B4-BE49-F238E27FC236}">
                <a16:creationId xmlns:a16="http://schemas.microsoft.com/office/drawing/2014/main" id="{7BCA2457-7507-496F-8D4B-2A2A1630EB3F}"/>
              </a:ext>
            </a:extLst>
          </p:cNvPr>
          <p:cNvGraphicFramePr/>
          <p:nvPr>
            <p:extLst>
              <p:ext uri="{D42A27DB-BD31-4B8C-83A1-F6EECF244321}">
                <p14:modId xmlns:p14="http://schemas.microsoft.com/office/powerpoint/2010/main" val="737142715"/>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itel 3">
            <a:extLst>
              <a:ext uri="{FF2B5EF4-FFF2-40B4-BE49-F238E27FC236}">
                <a16:creationId xmlns:a16="http://schemas.microsoft.com/office/drawing/2014/main" id="{88264E8C-D87E-4FDE-92A4-605A3295D026}"/>
              </a:ext>
            </a:extLst>
          </p:cNvPr>
          <p:cNvSpPr>
            <a:spLocks noGrp="1"/>
          </p:cNvSpPr>
          <p:nvPr>
            <p:ph type="title"/>
          </p:nvPr>
        </p:nvSpPr>
        <p:spPr>
          <a:xfrm>
            <a:off x="323528" y="10990"/>
            <a:ext cx="7926184" cy="1060287"/>
          </a:xfrm>
        </p:spPr>
        <p:txBody>
          <a:bodyPr/>
          <a:lstStyle/>
          <a:p>
            <a:endParaRPr lang="de-DE"/>
          </a:p>
        </p:txBody>
      </p:sp>
    </p:spTree>
    <p:extLst>
      <p:ext uri="{BB962C8B-B14F-4D97-AF65-F5344CB8AC3E}">
        <p14:creationId xmlns:p14="http://schemas.microsoft.com/office/powerpoint/2010/main" val="2751969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Halbbogen 4">
            <a:extLst>
              <a:ext uri="{FF2B5EF4-FFF2-40B4-BE49-F238E27FC236}">
                <a16:creationId xmlns:a16="http://schemas.microsoft.com/office/drawing/2014/main" id="{163E6863-EDA5-4133-AD01-41F1E7EF6B64}"/>
              </a:ext>
            </a:extLst>
          </p:cNvPr>
          <p:cNvSpPr/>
          <p:nvPr/>
        </p:nvSpPr>
        <p:spPr>
          <a:xfrm>
            <a:off x="-2844824" y="692592"/>
            <a:ext cx="5472816" cy="5472816"/>
          </a:xfrm>
          <a:prstGeom prst="blockArc">
            <a:avLst>
              <a:gd name="adj1" fmla="val 18900000"/>
              <a:gd name="adj2" fmla="val 2700000"/>
              <a:gd name="adj3" fmla="val 395"/>
            </a:avLst>
          </a:prstGeom>
        </p:spPr>
        <p:style>
          <a:lnRef idx="2">
            <a:schemeClr val="accent5">
              <a:tint val="90000"/>
              <a:hueOff val="0"/>
              <a:satOff val="0"/>
              <a:lumOff val="0"/>
              <a:alphaOff val="0"/>
            </a:schemeClr>
          </a:lnRef>
          <a:fillRef idx="0">
            <a:schemeClr val="accent5">
              <a:tint val="90000"/>
              <a:hueOff val="0"/>
              <a:satOff val="0"/>
              <a:lumOff val="0"/>
              <a:alphaOff val="0"/>
            </a:schemeClr>
          </a:fillRef>
          <a:effectRef idx="0">
            <a:schemeClr val="accent5">
              <a:tint val="90000"/>
              <a:hueOff val="0"/>
              <a:satOff val="0"/>
              <a:lumOff val="0"/>
              <a:alphaOff val="0"/>
            </a:schemeClr>
          </a:effectRef>
          <a:fontRef idx="minor">
            <a:schemeClr val="tx1">
              <a:hueOff val="0"/>
              <a:satOff val="0"/>
              <a:lumOff val="0"/>
              <a:alphaOff val="0"/>
            </a:schemeClr>
          </a:fontRef>
        </p:style>
      </p:sp>
      <p:grpSp>
        <p:nvGrpSpPr>
          <p:cNvPr id="6" name="Gruppieren 5">
            <a:extLst>
              <a:ext uri="{FF2B5EF4-FFF2-40B4-BE49-F238E27FC236}">
                <a16:creationId xmlns:a16="http://schemas.microsoft.com/office/drawing/2014/main" id="{961050C2-7B52-448C-A43B-68993FF44BAD}"/>
              </a:ext>
            </a:extLst>
          </p:cNvPr>
          <p:cNvGrpSpPr/>
          <p:nvPr/>
        </p:nvGrpSpPr>
        <p:grpSpPr>
          <a:xfrm>
            <a:off x="2591118" y="2462383"/>
            <a:ext cx="5728162" cy="1933231"/>
            <a:chOff x="1208269" y="1065384"/>
            <a:chExt cx="5728162" cy="1933231"/>
          </a:xfrm>
        </p:grpSpPr>
        <p:sp>
          <p:nvSpPr>
            <p:cNvPr id="8" name="Rechteck 7">
              <a:extLst>
                <a:ext uri="{FF2B5EF4-FFF2-40B4-BE49-F238E27FC236}">
                  <a16:creationId xmlns:a16="http://schemas.microsoft.com/office/drawing/2014/main" id="{D432E895-7837-47FD-9330-9F9C9AE61D97}"/>
                </a:ext>
              </a:extLst>
            </p:cNvPr>
            <p:cNvSpPr/>
            <p:nvPr/>
          </p:nvSpPr>
          <p:spPr>
            <a:xfrm>
              <a:off x="1208269" y="1065384"/>
              <a:ext cx="5728162" cy="1933231"/>
            </a:xfrm>
            <a:prstGeom prst="rect">
              <a:avLst/>
            </a:prstGeom>
          </p:spPr>
          <p:style>
            <a:lnRef idx="2">
              <a:schemeClr val="lt1">
                <a:hueOff val="0"/>
                <a:satOff val="0"/>
                <a:lumOff val="0"/>
                <a:alphaOff val="0"/>
              </a:schemeClr>
            </a:lnRef>
            <a:fillRef idx="1">
              <a:schemeClr val="accent5">
                <a:alpha val="90000"/>
                <a:hueOff val="0"/>
                <a:satOff val="0"/>
                <a:lumOff val="0"/>
                <a:alphaOff val="0"/>
              </a:schemeClr>
            </a:fillRef>
            <a:effectRef idx="0">
              <a:schemeClr val="accent5">
                <a:alpha val="90000"/>
                <a:hueOff val="0"/>
                <a:satOff val="0"/>
                <a:lumOff val="0"/>
                <a:alphaOff val="0"/>
              </a:schemeClr>
            </a:effectRef>
            <a:fontRef idx="minor">
              <a:schemeClr val="lt1"/>
            </a:fontRef>
          </p:style>
        </p:sp>
        <p:sp>
          <p:nvSpPr>
            <p:cNvPr id="9" name="Textfeld 8">
              <a:extLst>
                <a:ext uri="{FF2B5EF4-FFF2-40B4-BE49-F238E27FC236}">
                  <a16:creationId xmlns:a16="http://schemas.microsoft.com/office/drawing/2014/main" id="{EAA0E7D5-4B4D-4FD9-A6F3-D48DB4FD6FD7}"/>
                </a:ext>
              </a:extLst>
            </p:cNvPr>
            <p:cNvSpPr txBox="1"/>
            <p:nvPr/>
          </p:nvSpPr>
          <p:spPr>
            <a:xfrm>
              <a:off x="1208269" y="1065384"/>
              <a:ext cx="5728162" cy="193323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12900" tIns="147320" rIns="147320" bIns="147320" numCol="1" spcCol="1270" anchor="ctr" anchorCtr="0">
              <a:noAutofit/>
            </a:bodyPr>
            <a:lstStyle/>
            <a:p>
              <a:r>
                <a:rPr lang="de-DE" sz="3600" dirty="0"/>
                <a:t>Sprachliche Anforderungen ermitteln</a:t>
              </a:r>
            </a:p>
          </p:txBody>
        </p:sp>
      </p:grpSp>
      <p:sp>
        <p:nvSpPr>
          <p:cNvPr id="7" name="Ellipse 6">
            <a:extLst>
              <a:ext uri="{FF2B5EF4-FFF2-40B4-BE49-F238E27FC236}">
                <a16:creationId xmlns:a16="http://schemas.microsoft.com/office/drawing/2014/main" id="{A25B4F37-A9B0-42C9-940F-2DDCAB35099E}"/>
              </a:ext>
            </a:extLst>
          </p:cNvPr>
          <p:cNvSpPr/>
          <p:nvPr/>
        </p:nvSpPr>
        <p:spPr>
          <a:xfrm>
            <a:off x="1382849" y="2220729"/>
            <a:ext cx="2416539" cy="2416539"/>
          </a:xfrm>
          <a:prstGeom prst="ellipse">
            <a:avLst/>
          </a:prstGeom>
          <a:blipFill rotWithShape="0">
            <a:blip r:embed="rId2" cstate="print">
              <a:extLst>
                <a:ext uri="{28A0092B-C50C-407E-A947-70E740481C1C}">
                  <a14:useLocalDpi xmlns:a14="http://schemas.microsoft.com/office/drawing/2010/main" val="0"/>
                </a:ext>
              </a:extLst>
            </a:blip>
            <a:srcRect/>
            <a:stretch>
              <a:fillRect/>
            </a:stretch>
          </a:blipFill>
        </p:spPr>
        <p:style>
          <a:lnRef idx="2">
            <a:schemeClr val="accent5">
              <a:alpha val="90000"/>
              <a:hueOff val="0"/>
              <a:satOff val="0"/>
              <a:lumOff val="0"/>
              <a:alphaOff val="0"/>
            </a:schemeClr>
          </a:lnRef>
          <a:fillRef idx="1">
            <a:scrgbClr r="0" g="0" b="0"/>
          </a:fillRef>
          <a:effectRef idx="0">
            <a:schemeClr val="lt1">
              <a:hueOff val="0"/>
              <a:satOff val="0"/>
              <a:lumOff val="0"/>
              <a:alphaOff val="0"/>
            </a:schemeClr>
          </a:effectRef>
          <a:fontRef idx="minor">
            <a:schemeClr val="dk1">
              <a:hueOff val="0"/>
              <a:satOff val="0"/>
              <a:lumOff val="0"/>
              <a:alphaOff val="0"/>
            </a:schemeClr>
          </a:fontRef>
        </p:style>
      </p:sp>
      <p:sp>
        <p:nvSpPr>
          <p:cNvPr id="11" name="Titel 3">
            <a:extLst>
              <a:ext uri="{FF2B5EF4-FFF2-40B4-BE49-F238E27FC236}">
                <a16:creationId xmlns:a16="http://schemas.microsoft.com/office/drawing/2014/main" id="{E3000261-18C8-425F-81EC-99162671FD88}"/>
              </a:ext>
            </a:extLst>
          </p:cNvPr>
          <p:cNvSpPr>
            <a:spLocks noGrp="1"/>
          </p:cNvSpPr>
          <p:nvPr>
            <p:ph type="title"/>
          </p:nvPr>
        </p:nvSpPr>
        <p:spPr>
          <a:xfrm>
            <a:off x="323528" y="10990"/>
            <a:ext cx="7926184" cy="1060287"/>
          </a:xfrm>
        </p:spPr>
        <p:txBody>
          <a:bodyPr/>
          <a:lstStyle/>
          <a:p>
            <a:endParaRPr lang="de-DE"/>
          </a:p>
        </p:txBody>
      </p:sp>
    </p:spTree>
    <p:extLst>
      <p:ext uri="{BB962C8B-B14F-4D97-AF65-F5344CB8AC3E}">
        <p14:creationId xmlns:p14="http://schemas.microsoft.com/office/powerpoint/2010/main" val="18862621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p:txBody>
          <a:bodyPr>
            <a:normAutofit fontScale="92500" lnSpcReduction="20000"/>
          </a:bodyPr>
          <a:lstStyle/>
          <a:p>
            <a:pPr marL="0" indent="0">
              <a:buNone/>
            </a:pPr>
            <a:r>
              <a:rPr lang="de-DE" sz="3500" b="1" dirty="0"/>
              <a:t>Anforderungen an die </a:t>
            </a:r>
            <a:r>
              <a:rPr lang="de-DE" sz="3500" b="1" u="sng" dirty="0"/>
              <a:t>Lese</a:t>
            </a:r>
            <a:r>
              <a:rPr lang="de-DE" sz="3500" b="1" dirty="0"/>
              <a:t>kompetenz</a:t>
            </a:r>
          </a:p>
          <a:p>
            <a:pPr marL="0" indent="0">
              <a:buNone/>
            </a:pPr>
            <a:r>
              <a:rPr lang="de-DE" sz="2800" u="sng" dirty="0"/>
              <a:t>Beispiele</a:t>
            </a:r>
            <a:r>
              <a:rPr lang="de-DE" sz="2800" dirty="0"/>
              <a:t> in den Bildungsstandards: Schülerinnen und Schüler</a:t>
            </a:r>
          </a:p>
          <a:p>
            <a:r>
              <a:rPr lang="de-DE" b="1" dirty="0"/>
              <a:t>werten Informationen </a:t>
            </a:r>
            <a:r>
              <a:rPr lang="de-DE" dirty="0"/>
              <a:t>zu biologischen Fragestellungen aus verschiedenen Quellen zielgerichtet </a:t>
            </a:r>
            <a:r>
              <a:rPr lang="de-DE" b="1" dirty="0"/>
              <a:t>aus</a:t>
            </a:r>
            <a:r>
              <a:rPr lang="de-DE" dirty="0"/>
              <a:t> (Biologie) </a:t>
            </a:r>
          </a:p>
          <a:p>
            <a:r>
              <a:rPr lang="de-DE" b="1" dirty="0"/>
              <a:t>wählen</a:t>
            </a:r>
            <a:r>
              <a:rPr lang="de-DE" dirty="0"/>
              <a:t> themenbezogene und aussagekräftige </a:t>
            </a:r>
            <a:r>
              <a:rPr lang="de-DE" b="1" dirty="0"/>
              <a:t>Informationen aus </a:t>
            </a:r>
            <a:r>
              <a:rPr lang="de-DE" dirty="0"/>
              <a:t>(Chemie) </a:t>
            </a:r>
            <a:endParaRPr lang="de-DE" b="1" dirty="0"/>
          </a:p>
          <a:p>
            <a:r>
              <a:rPr lang="de-DE" b="1" dirty="0"/>
              <a:t>recherchieren</a:t>
            </a:r>
            <a:r>
              <a:rPr lang="de-DE" dirty="0"/>
              <a:t> in unterschiedlichen Quellen (Physik) </a:t>
            </a:r>
          </a:p>
        </p:txBody>
      </p:sp>
      <p:sp>
        <p:nvSpPr>
          <p:cNvPr id="3" name="Titel 2"/>
          <p:cNvSpPr>
            <a:spLocks noGrp="1"/>
          </p:cNvSpPr>
          <p:nvPr>
            <p:ph type="title"/>
          </p:nvPr>
        </p:nvSpPr>
        <p:spPr/>
        <p:txBody>
          <a:bodyPr/>
          <a:lstStyle/>
          <a:p>
            <a:r>
              <a:rPr lang="de-DE" dirty="0"/>
              <a:t>Sprachliche Anforderungen ermitteln</a:t>
            </a:r>
          </a:p>
        </p:txBody>
      </p:sp>
    </p:spTree>
    <p:custDataLst>
      <p:tags r:id="rId1"/>
    </p:custDataLst>
    <p:extLst>
      <p:ext uri="{BB962C8B-B14F-4D97-AF65-F5344CB8AC3E}">
        <p14:creationId xmlns:p14="http://schemas.microsoft.com/office/powerpoint/2010/main" val="20431378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Textplatzhalter 3"/>
              <p:cNvSpPr>
                <a:spLocks noGrp="1"/>
              </p:cNvSpPr>
              <p:nvPr>
                <p:ph type="body" sz="quarter" idx="13"/>
              </p:nvPr>
            </p:nvSpPr>
            <p:spPr/>
            <p:txBody>
              <a:bodyPr>
                <a:normAutofit lnSpcReduction="10000"/>
              </a:bodyPr>
              <a:lstStyle/>
              <a:p>
                <a:pPr marL="0" indent="0">
                  <a:buNone/>
                </a:pPr>
                <a:r>
                  <a:rPr lang="de-DE" sz="2800" b="1" dirty="0"/>
                  <a:t>Newtonsche Axiome und Kräfte</a:t>
                </a:r>
                <a:endParaRPr lang="de-DE" sz="2800" dirty="0"/>
              </a:p>
              <a:p>
                <a:pPr marL="0" indent="0">
                  <a:buNone/>
                </a:pPr>
                <a:r>
                  <a:rPr lang="de-DE" sz="1700" dirty="0"/>
                  <a:t>Um die Ursachen der Bewegung zu verstehen, muss man eine weitere physikalische Größe einführen, die in der gesamten Physik von großer Bedeutung ist. Die Kraft. Dazu gibt es drei Gesetze, die die Grundlage für die gesamte Mechanik bilden. Diese Gesetze wurden von Sir Isaac Newton erstmals aufgestellt und wurden deshalb auch nach ihm benannt. Die </a:t>
                </a:r>
                <a:r>
                  <a:rPr lang="de-DE" sz="1700" dirty="0" err="1"/>
                  <a:t>Newtonschen</a:t>
                </a:r>
                <a:r>
                  <a:rPr lang="de-DE" sz="1700" dirty="0"/>
                  <a:t> Axiome. Für diese Gesetze gibt es keine mathematischen Beweise, sondern sie beruhen auf einem logischen Denken.</a:t>
                </a:r>
              </a:p>
              <a:p>
                <a:pPr marL="0" lvl="0" indent="0">
                  <a:buNone/>
                </a:pPr>
                <a:r>
                  <a:rPr lang="de-DE" sz="1700" dirty="0"/>
                  <a:t>Das erste Newtonsche Axiom (auch Trägheitsprinzip genannt): Ein Körper bleibt in Ruhe oder bewegt sich mit konstanter Geschwindigkeit weiter, wenn keine Kraft auf ihn einwirkt.</a:t>
                </a:r>
              </a:p>
              <a:p>
                <a:pPr marL="0" lvl="0" indent="0">
                  <a:buNone/>
                </a:pPr>
                <a:r>
                  <a:rPr lang="de-DE" sz="1700" dirty="0"/>
                  <a:t>Das zweite Newtonsche Axiom (auch Aktionsprinzip): Je größer die Kraft bzw. je kleiner seine Masse ist, desto größer auch seine Beschleunigung. Mathematisch als Formel formuliert ergibt es  </a:t>
                </a:r>
                <a14:m>
                  <m:oMath xmlns:m="http://schemas.openxmlformats.org/officeDocument/2006/math">
                    <m:r>
                      <a:rPr lang="de-DE" sz="1700" i="1">
                        <a:latin typeface="Cambria Math" panose="02040503050406030204" pitchFamily="18" charset="0"/>
                      </a:rPr>
                      <m:t>𝑎</m:t>
                    </m:r>
                    <m:r>
                      <a:rPr lang="de-DE" sz="1700" i="1">
                        <a:latin typeface="Cambria Math" panose="02040503050406030204" pitchFamily="18" charset="0"/>
                      </a:rPr>
                      <m:t>= </m:t>
                    </m:r>
                    <m:f>
                      <m:fPr>
                        <m:ctrlPr>
                          <a:rPr lang="de-DE" sz="1700" i="1">
                            <a:latin typeface="Cambria Math" panose="02040503050406030204" pitchFamily="18" charset="0"/>
                          </a:rPr>
                        </m:ctrlPr>
                      </m:fPr>
                      <m:num>
                        <m:r>
                          <a:rPr lang="de-DE" sz="1700" i="1">
                            <a:latin typeface="Cambria Math" panose="02040503050406030204" pitchFamily="18" charset="0"/>
                          </a:rPr>
                          <m:t>𝐹</m:t>
                        </m:r>
                      </m:num>
                      <m:den>
                        <m:r>
                          <a:rPr lang="de-DE" sz="1700" i="1">
                            <a:latin typeface="Cambria Math" panose="02040503050406030204" pitchFamily="18" charset="0"/>
                          </a:rPr>
                          <m:t>𝑚</m:t>
                        </m:r>
                      </m:den>
                    </m:f>
                    <m:r>
                      <a:rPr lang="de-DE" sz="1700" i="1">
                        <a:latin typeface="Cambria Math" panose="02040503050406030204" pitchFamily="18" charset="0"/>
                      </a:rPr>
                      <m:t> </m:t>
                    </m:r>
                  </m:oMath>
                </a14:m>
                <a:r>
                  <a:rPr lang="de-DE" sz="1700" dirty="0"/>
                  <a:t> bzw. </a:t>
                </a:r>
                <a14:m>
                  <m:oMath xmlns:m="http://schemas.openxmlformats.org/officeDocument/2006/math">
                    <m:r>
                      <a:rPr lang="de-DE" sz="1700" i="1">
                        <a:latin typeface="Cambria Math" panose="02040503050406030204" pitchFamily="18" charset="0"/>
                      </a:rPr>
                      <m:t>𝐹</m:t>
                    </m:r>
                    <m:r>
                      <a:rPr lang="de-DE" sz="1700" i="1">
                        <a:latin typeface="Cambria Math" panose="02040503050406030204" pitchFamily="18" charset="0"/>
                      </a:rPr>
                      <m:t>=</m:t>
                    </m:r>
                    <m:r>
                      <a:rPr lang="de-DE" sz="1700" i="1">
                        <a:latin typeface="Cambria Math" panose="02040503050406030204" pitchFamily="18" charset="0"/>
                      </a:rPr>
                      <m:t>𝑚</m:t>
                    </m:r>
                    <m:r>
                      <a:rPr lang="de-DE" sz="1700" i="1">
                        <a:latin typeface="Cambria Math" panose="02040503050406030204" pitchFamily="18" charset="0"/>
                      </a:rPr>
                      <m:t> ·</m:t>
                    </m:r>
                    <m:r>
                      <a:rPr lang="de-DE" sz="1700" i="1">
                        <a:latin typeface="Cambria Math" panose="02040503050406030204" pitchFamily="18" charset="0"/>
                      </a:rPr>
                      <m:t>𝑎</m:t>
                    </m:r>
                  </m:oMath>
                </a14:m>
                <a:r>
                  <a:rPr lang="de-DE" sz="1700" dirty="0"/>
                  <a:t> .</a:t>
                </a:r>
              </a:p>
              <a:p>
                <a:pPr marL="0" indent="0">
                  <a:buNone/>
                </a:pPr>
                <a:r>
                  <a:rPr lang="de-DE" sz="1700" dirty="0"/>
                  <a:t>Das dritte Newtonsche Axiom (auch Reaktionsprinzip): Wenn eine Kraft auf einen Körper wirkt, erzeugt sie eine gleichgroße </a:t>
                </a:r>
                <a:r>
                  <a:rPr lang="de-DE" sz="1700" dirty="0" err="1"/>
                  <a:t>gegengerichtete</a:t>
                </a:r>
                <a:r>
                  <a:rPr lang="de-DE" sz="1700" dirty="0"/>
                  <a:t> Kraft.</a:t>
                </a:r>
              </a:p>
            </p:txBody>
          </p:sp>
        </mc:Choice>
        <mc:Fallback xmlns="">
          <p:sp>
            <p:nvSpPr>
              <p:cNvPr id="4" name="Textplatzhalter 3"/>
              <p:cNvSpPr>
                <a:spLocks noGrp="1" noRot="1" noChangeAspect="1" noMove="1" noResize="1" noEditPoints="1" noAdjustHandles="1" noChangeArrowheads="1" noChangeShapeType="1" noTextEdit="1"/>
              </p:cNvSpPr>
              <p:nvPr>
                <p:ph type="body" sz="quarter" idx="13"/>
              </p:nvPr>
            </p:nvSpPr>
            <p:spPr>
              <a:blipFill>
                <a:blip r:embed="rId3"/>
                <a:stretch>
                  <a:fillRect l="-1422" t="-2377"/>
                </a:stretch>
              </a:blipFill>
            </p:spPr>
            <p:txBody>
              <a:bodyPr/>
              <a:lstStyle/>
              <a:p>
                <a:r>
                  <a:rPr lang="de-DE">
                    <a:noFill/>
                  </a:rPr>
                  <a:t> </a:t>
                </a:r>
              </a:p>
            </p:txBody>
          </p:sp>
        </mc:Fallback>
      </mc:AlternateContent>
      <p:sp>
        <p:nvSpPr>
          <p:cNvPr id="3" name="Titel 2"/>
          <p:cNvSpPr>
            <a:spLocks noGrp="1"/>
          </p:cNvSpPr>
          <p:nvPr>
            <p:ph type="title"/>
          </p:nvPr>
        </p:nvSpPr>
        <p:spPr>
          <a:noFill/>
        </p:spPr>
        <p:txBody>
          <a:bodyPr/>
          <a:lstStyle/>
          <a:p>
            <a:r>
              <a:rPr lang="de-DE" dirty="0"/>
              <a:t>Sprachliche Anforderungen ermitteln</a:t>
            </a:r>
          </a:p>
        </p:txBody>
      </p:sp>
      <p:sp>
        <p:nvSpPr>
          <p:cNvPr id="6" name="Rechteck 5"/>
          <p:cNvSpPr/>
          <p:nvPr/>
        </p:nvSpPr>
        <p:spPr>
          <a:xfrm>
            <a:off x="322692" y="5701839"/>
            <a:ext cx="6841595" cy="276999"/>
          </a:xfrm>
          <a:prstGeom prst="rect">
            <a:avLst/>
          </a:prstGeom>
        </p:spPr>
        <p:txBody>
          <a:bodyPr wrap="square">
            <a:spAutoFit/>
          </a:bodyPr>
          <a:lstStyle/>
          <a:p>
            <a:pPr>
              <a:spcAft>
                <a:spcPts val="0"/>
              </a:spcAft>
            </a:pPr>
            <a:r>
              <a:rPr lang="de-DE" sz="1200" u="sng" dirty="0">
                <a:solidFill>
                  <a:srgbClr val="0000FF"/>
                </a:solidFill>
                <a:latin typeface="Calibri" panose="020F0502020204030204" pitchFamily="34" charset="0"/>
                <a:ea typeface="Times New Roman" panose="02020603050405020304" pitchFamily="18" charset="0"/>
                <a:hlinkClick r:id="rId4"/>
              </a:rPr>
              <a:t>https://de.wikibooks.org/wiki/Physikunterricht/_Mechanik/_Newton%27sche_Axiome_und_Kr%C3%A4fte</a:t>
            </a:r>
            <a:endParaRPr lang="de-DE" sz="1200" dirty="0">
              <a:effectLst/>
              <a:latin typeface="Times New Roman" panose="02020603050405020304" pitchFamily="18" charset="0"/>
              <a:ea typeface="Times New Roman" panose="02020603050405020304" pitchFamily="18" charset="0"/>
            </a:endParaRPr>
          </a:p>
        </p:txBody>
      </p:sp>
    </p:spTree>
    <p:custDataLst>
      <p:tags r:id="rId1"/>
    </p:custDataLst>
    <p:extLst>
      <p:ext uri="{BB962C8B-B14F-4D97-AF65-F5344CB8AC3E}">
        <p14:creationId xmlns:p14="http://schemas.microsoft.com/office/powerpoint/2010/main" val="32037703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p:txBody>
          <a:bodyPr>
            <a:normAutofit fontScale="92500" lnSpcReduction="10000"/>
          </a:bodyPr>
          <a:lstStyle/>
          <a:p>
            <a:pPr marL="0" indent="0">
              <a:buNone/>
            </a:pPr>
            <a:r>
              <a:rPr lang="de-DE" b="1" dirty="0"/>
              <a:t>Aufgabe 1</a:t>
            </a:r>
            <a:r>
              <a:rPr lang="de-DE" dirty="0"/>
              <a:t> </a:t>
            </a:r>
          </a:p>
          <a:p>
            <a:pPr marL="0" indent="0">
              <a:buNone/>
            </a:pPr>
            <a:r>
              <a:rPr lang="de-DE" dirty="0"/>
              <a:t>Bestimmen Sie in AB 1 die sprachlichen Schwierigkeiten, die für Schülerinnen und Schüler beim Lesen des Schulbuchtextes „Newtonsche Axiome und Kräfte“ bestehen können auf </a:t>
            </a:r>
          </a:p>
          <a:p>
            <a:pPr marL="358775" indent="0">
              <a:buNone/>
            </a:pPr>
            <a:r>
              <a:rPr lang="de-DE" dirty="0"/>
              <a:t>a)	Wort-, </a:t>
            </a:r>
          </a:p>
          <a:p>
            <a:pPr marL="358775" indent="0">
              <a:buNone/>
            </a:pPr>
            <a:r>
              <a:rPr lang="de-DE" dirty="0"/>
              <a:t>b)	Satz- und </a:t>
            </a:r>
          </a:p>
          <a:p>
            <a:pPr marL="358775" indent="0">
              <a:buNone/>
            </a:pPr>
            <a:r>
              <a:rPr lang="de-DE" dirty="0"/>
              <a:t>c)	Textebene.</a:t>
            </a:r>
          </a:p>
        </p:txBody>
      </p:sp>
      <p:sp>
        <p:nvSpPr>
          <p:cNvPr id="3" name="Titel 2"/>
          <p:cNvSpPr>
            <a:spLocks noGrp="1"/>
          </p:cNvSpPr>
          <p:nvPr>
            <p:ph type="title"/>
          </p:nvPr>
        </p:nvSpPr>
        <p:spPr/>
        <p:txBody>
          <a:bodyPr>
            <a:normAutofit/>
          </a:bodyPr>
          <a:lstStyle/>
          <a:p>
            <a:r>
              <a:rPr lang="de-DE" dirty="0"/>
              <a:t>Sprachliche Anforderungen ermitteln</a:t>
            </a:r>
          </a:p>
        </p:txBody>
      </p:sp>
    </p:spTree>
    <p:custDataLst>
      <p:tags r:id="rId1"/>
    </p:custDataLst>
    <p:extLst>
      <p:ext uri="{BB962C8B-B14F-4D97-AF65-F5344CB8AC3E}">
        <p14:creationId xmlns:p14="http://schemas.microsoft.com/office/powerpoint/2010/main" val="27191483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platzhalter 3"/>
          <p:cNvSpPr>
            <a:spLocks noGrp="1"/>
          </p:cNvSpPr>
          <p:nvPr>
            <p:ph type="body" sz="quarter" idx="13"/>
          </p:nvPr>
        </p:nvSpPr>
        <p:spPr/>
        <p:txBody>
          <a:bodyPr/>
          <a:lstStyle/>
          <a:p>
            <a:pPr marL="0" indent="0">
              <a:buNone/>
            </a:pPr>
            <a:r>
              <a:rPr lang="de-DE" b="1" dirty="0"/>
              <a:t>Newtonsche Axiome und Kräfte</a:t>
            </a:r>
            <a:endParaRPr lang="de-DE" dirty="0"/>
          </a:p>
        </p:txBody>
      </p:sp>
      <p:sp>
        <p:nvSpPr>
          <p:cNvPr id="3" name="Titel 2"/>
          <p:cNvSpPr>
            <a:spLocks noGrp="1"/>
          </p:cNvSpPr>
          <p:nvPr>
            <p:ph type="title"/>
          </p:nvPr>
        </p:nvSpPr>
        <p:spPr>
          <a:noFill/>
        </p:spPr>
        <p:txBody>
          <a:bodyPr/>
          <a:lstStyle/>
          <a:p>
            <a:r>
              <a:rPr lang="de-DE" dirty="0"/>
              <a:t>Lösungsvorschlag</a:t>
            </a:r>
          </a:p>
        </p:txBody>
      </p:sp>
      <p:graphicFrame>
        <p:nvGraphicFramePr>
          <p:cNvPr id="5" name="Tabelle 4"/>
          <p:cNvGraphicFramePr>
            <a:graphicFrameLocks noGrp="1"/>
          </p:cNvGraphicFramePr>
          <p:nvPr/>
        </p:nvGraphicFramePr>
        <p:xfrm>
          <a:off x="323850" y="2132856"/>
          <a:ext cx="8569326" cy="2316480"/>
        </p:xfrm>
        <a:graphic>
          <a:graphicData uri="http://schemas.openxmlformats.org/drawingml/2006/table">
            <a:tbl>
              <a:tblPr firstRow="1" bandRow="1">
                <a:tableStyleId>{5C22544A-7EE6-4342-B048-85BDC9FD1C3A}</a:tableStyleId>
              </a:tblPr>
              <a:tblGrid>
                <a:gridCol w="3024014">
                  <a:extLst>
                    <a:ext uri="{9D8B030D-6E8A-4147-A177-3AD203B41FA5}">
                      <a16:colId xmlns:a16="http://schemas.microsoft.com/office/drawing/2014/main" val="3080325104"/>
                    </a:ext>
                  </a:extLst>
                </a:gridCol>
                <a:gridCol w="2952328">
                  <a:extLst>
                    <a:ext uri="{9D8B030D-6E8A-4147-A177-3AD203B41FA5}">
                      <a16:colId xmlns:a16="http://schemas.microsoft.com/office/drawing/2014/main" val="2927170071"/>
                    </a:ext>
                  </a:extLst>
                </a:gridCol>
                <a:gridCol w="2592984">
                  <a:extLst>
                    <a:ext uri="{9D8B030D-6E8A-4147-A177-3AD203B41FA5}">
                      <a16:colId xmlns:a16="http://schemas.microsoft.com/office/drawing/2014/main" val="2823657669"/>
                    </a:ext>
                  </a:extLst>
                </a:gridCol>
              </a:tblGrid>
              <a:tr h="230395">
                <a:tc>
                  <a:txBody>
                    <a:bodyPr/>
                    <a:lstStyle/>
                    <a:p>
                      <a:r>
                        <a:rPr lang="de-DE" sz="2000" dirty="0"/>
                        <a:t>Wortebene</a:t>
                      </a:r>
                    </a:p>
                  </a:txBody>
                  <a:tcPr/>
                </a:tc>
                <a:tc>
                  <a:txBody>
                    <a:bodyPr/>
                    <a:lstStyle/>
                    <a:p>
                      <a:r>
                        <a:rPr lang="de-DE" sz="2000" dirty="0"/>
                        <a:t>Satzebene</a:t>
                      </a:r>
                    </a:p>
                  </a:txBody>
                  <a:tcPr/>
                </a:tc>
                <a:tc>
                  <a:txBody>
                    <a:bodyPr/>
                    <a:lstStyle/>
                    <a:p>
                      <a:r>
                        <a:rPr lang="de-DE" sz="2000" dirty="0"/>
                        <a:t>Textebene</a:t>
                      </a:r>
                    </a:p>
                  </a:txBody>
                  <a:tcPr/>
                </a:tc>
                <a:extLst>
                  <a:ext uri="{0D108BD9-81ED-4DB2-BD59-A6C34878D82A}">
                    <a16:rowId xmlns:a16="http://schemas.microsoft.com/office/drawing/2014/main" val="3416470534"/>
                  </a:ext>
                </a:extLst>
              </a:tr>
              <a:tr h="188923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2000" dirty="0"/>
                        <a:t>beruhen auf, einwirken auf, konstant, Axiom, Trägheitsprinzip, Aktionsprinzip, Kraft, Masse, Reaktionsprinzip, gegengerichtet</a:t>
                      </a:r>
                    </a:p>
                  </a:txBody>
                  <a:tcPr/>
                </a:tc>
                <a:tc>
                  <a:txBody>
                    <a:bodyPr/>
                    <a:lstStyle/>
                    <a:p>
                      <a:r>
                        <a:rPr lang="de-DE" sz="2000" dirty="0"/>
                        <a:t>um … zu, man, Passiv, je … desto, mathematische Formel</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2000" dirty="0"/>
                        <a:t>Darstellungsweise: sachlich, abstrakt, logisch gegliedert, präzise, komplex, verdichtet</a:t>
                      </a:r>
                    </a:p>
                  </a:txBody>
                  <a:tcPr/>
                </a:tc>
                <a:extLst>
                  <a:ext uri="{0D108BD9-81ED-4DB2-BD59-A6C34878D82A}">
                    <a16:rowId xmlns:a16="http://schemas.microsoft.com/office/drawing/2014/main" val="473372056"/>
                  </a:ext>
                </a:extLst>
              </a:tr>
            </a:tbl>
          </a:graphicData>
        </a:graphic>
      </p:graphicFrame>
    </p:spTree>
    <p:custDataLst>
      <p:tags r:id="rId1"/>
    </p:custDataLst>
    <p:extLst>
      <p:ext uri="{BB962C8B-B14F-4D97-AF65-F5344CB8AC3E}">
        <p14:creationId xmlns:p14="http://schemas.microsoft.com/office/powerpoint/2010/main" val="291014014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1366</Words>
  <Application>Microsoft Office PowerPoint</Application>
  <PresentationFormat>Bildschirmpräsentation (4:3)</PresentationFormat>
  <Paragraphs>211</Paragraphs>
  <Slides>29</Slides>
  <Notes>18</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29</vt:i4>
      </vt:variant>
    </vt:vector>
  </HeadingPairs>
  <TitlesOfParts>
    <vt:vector size="35" baseType="lpstr">
      <vt:lpstr>Arial</vt:lpstr>
      <vt:lpstr>Avenir Next</vt:lpstr>
      <vt:lpstr>Calibri</vt:lpstr>
      <vt:lpstr>Cambria Math</vt:lpstr>
      <vt:lpstr>Times New Roman</vt:lpstr>
      <vt:lpstr>Larissa</vt:lpstr>
      <vt:lpstr>Modul: 4 Fachtexte lesen und schreiben lernen  Block: 3 Textkompetenz fördern</vt:lpstr>
      <vt:lpstr>Modul 4: Fachtexte lesen und schreiben lernen</vt:lpstr>
      <vt:lpstr>Textkompetenz fördern</vt:lpstr>
      <vt:lpstr>PowerPoint-Präsentation</vt:lpstr>
      <vt:lpstr>PowerPoint-Präsentation</vt:lpstr>
      <vt:lpstr>Sprachliche Anforderungen ermitteln</vt:lpstr>
      <vt:lpstr>Sprachliche Anforderungen ermitteln</vt:lpstr>
      <vt:lpstr>Sprachliche Anforderungen ermitteln</vt:lpstr>
      <vt:lpstr>Lösungsvorschlag</vt:lpstr>
      <vt:lpstr>Sprachliche Anforderungen ermitteln</vt:lpstr>
      <vt:lpstr>Sprachliche Anforderungen ermitteln</vt:lpstr>
      <vt:lpstr>Sprachliche Anforderungen ermitteln</vt:lpstr>
      <vt:lpstr>Sprachliche Anforderungen ermitteln</vt:lpstr>
      <vt:lpstr>Lösungsvorschlag</vt:lpstr>
      <vt:lpstr>PowerPoint-Präsentation</vt:lpstr>
      <vt:lpstr>Sprachliche Ziele formulieren</vt:lpstr>
      <vt:lpstr>Sprachliche Ziele formulieren</vt:lpstr>
      <vt:lpstr>Sprachliche Ziele formulieren</vt:lpstr>
      <vt:lpstr>Sprachliche Ziele formulieren</vt:lpstr>
      <vt:lpstr>Sprachliche Ziele formulieren</vt:lpstr>
      <vt:lpstr>Sprachliche Ziele formulieren</vt:lpstr>
      <vt:lpstr>PowerPoint-Präsentation</vt:lpstr>
      <vt:lpstr>Sprachliche Hilfen bereitstellen</vt:lpstr>
      <vt:lpstr>Sprachliche Hilfen bereitstellen</vt:lpstr>
      <vt:lpstr>Sprachliche Hilfen bereitstellen</vt:lpstr>
      <vt:lpstr>Lösungsvorschlag</vt:lpstr>
      <vt:lpstr>Textkompetenz fördern</vt:lpstr>
      <vt:lpstr>Literatur</vt:lpstr>
      <vt:lpstr>PowerPoint-Präsentation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Garbe</dc:creator>
  <cp:lastModifiedBy>Peter Weber</cp:lastModifiedBy>
  <cp:revision>157</cp:revision>
  <cp:lastPrinted>2018-08-17T13:39:57Z</cp:lastPrinted>
  <dcterms:created xsi:type="dcterms:W3CDTF">2016-11-02T10:00:14Z</dcterms:created>
  <dcterms:modified xsi:type="dcterms:W3CDTF">2022-09-25T17:59:04Z</dcterms:modified>
</cp:coreProperties>
</file>