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1.xml" ContentType="application/vnd.openxmlformats-officedocument.themeOverr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360" r:id="rId2"/>
    <p:sldId id="814" r:id="rId3"/>
    <p:sldId id="806" r:id="rId4"/>
    <p:sldId id="807" r:id="rId5"/>
    <p:sldId id="386" r:id="rId6"/>
    <p:sldId id="808" r:id="rId7"/>
    <p:sldId id="367" r:id="rId8"/>
    <p:sldId id="424" r:id="rId9"/>
    <p:sldId id="422" r:id="rId10"/>
    <p:sldId id="414" r:id="rId11"/>
    <p:sldId id="420" r:id="rId12"/>
    <p:sldId id="423" r:id="rId13"/>
    <p:sldId id="809" r:id="rId14"/>
    <p:sldId id="810" r:id="rId15"/>
    <p:sldId id="413" r:id="rId16"/>
    <p:sldId id="416" r:id="rId17"/>
    <p:sldId id="410" r:id="rId18"/>
    <p:sldId id="428" r:id="rId19"/>
    <p:sldId id="368" r:id="rId20"/>
    <p:sldId id="447" r:id="rId21"/>
    <p:sldId id="429" r:id="rId22"/>
    <p:sldId id="448" r:id="rId23"/>
    <p:sldId id="430" r:id="rId24"/>
    <p:sldId id="431" r:id="rId25"/>
    <p:sldId id="432" r:id="rId26"/>
    <p:sldId id="450" r:id="rId27"/>
    <p:sldId id="433" r:id="rId28"/>
    <p:sldId id="451" r:id="rId29"/>
    <p:sldId id="811" r:id="rId30"/>
    <p:sldId id="452" r:id="rId31"/>
    <p:sldId id="812" r:id="rId32"/>
    <p:sldId id="455" r:id="rId33"/>
    <p:sldId id="436" r:id="rId34"/>
    <p:sldId id="813" r:id="rId35"/>
    <p:sldId id="437" r:id="rId36"/>
    <p:sldId id="457" r:id="rId37"/>
    <p:sldId id="438" r:id="rId38"/>
    <p:sldId id="458" r:id="rId39"/>
    <p:sldId id="439" r:id="rId40"/>
    <p:sldId id="402" r:id="rId41"/>
    <p:sldId id="445" r:id="rId42"/>
    <p:sldId id="412" r:id="rId43"/>
    <p:sldId id="387" r:id="rId44"/>
    <p:sldId id="441" r:id="rId45"/>
    <p:sldId id="442" r:id="rId46"/>
    <p:sldId id="443" r:id="rId47"/>
    <p:sldId id="403" r:id="rId48"/>
    <p:sldId id="444" r:id="rId49"/>
    <p:sldId id="449" r:id="rId50"/>
    <p:sldId id="407" r:id="rId51"/>
    <p:sldId id="408" r:id="rId52"/>
    <p:sldId id="411" r:id="rId53"/>
    <p:sldId id="400" r:id="rId54"/>
    <p:sldId id="401" r:id="rId55"/>
    <p:sldId id="365" r:id="rId5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D9E1"/>
    <a:srgbClr val="D1C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5455" autoAdjust="0"/>
  </p:normalViewPr>
  <p:slideViewPr>
    <p:cSldViewPr>
      <p:cViewPr varScale="1">
        <p:scale>
          <a:sx n="104" d="100"/>
          <a:sy n="104" d="100"/>
        </p:scale>
        <p:origin x="1784" y="2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9D1DF-D6FB-4621-9DC3-BEEBE96FC6AE}" type="doc">
      <dgm:prSet loTypeId="urn:microsoft.com/office/officeart/2005/8/layout/cycle3" loCatId="cycle" qsTypeId="urn:microsoft.com/office/officeart/2005/8/quickstyle/simple5" qsCatId="simple" csTypeId="urn:microsoft.com/office/officeart/2005/8/colors/accent5_2" csCatId="accent5" phldr="1"/>
      <dgm:spPr/>
      <dgm:t>
        <a:bodyPr/>
        <a:lstStyle/>
        <a:p>
          <a:endParaRPr lang="de-DE"/>
        </a:p>
      </dgm:t>
    </dgm:pt>
    <dgm:pt modelId="{95058CA7-3F8A-4A70-A4B0-8C84D1FBE683}">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(9</a:t>
          </a:r>
          <a:r>
            <a:rPr kumimoji="0" lang="de-DE" sz="1800" b="0" i="0" u="none" strike="noStrike" cap="none" spc="0" normalizeH="0" baseline="0" noProof="0">
              <a:ln/>
              <a:effectLst/>
              <a:uLnTx/>
              <a:uFillTx/>
              <a:latin typeface="Calibri"/>
              <a:ea typeface="+mn-ea"/>
              <a:cs typeface="+mn-cs"/>
            </a:rPr>
            <a:t>) Diagnostik &amp; </a:t>
          </a:r>
          <a:r>
            <a:rPr kumimoji="0" lang="de-DE" sz="1800" b="0" i="0" u="none" strike="noStrike" cap="none" spc="0" normalizeH="0" baseline="0" noProof="0" dirty="0">
              <a:ln/>
              <a:effectLst/>
              <a:uLnTx/>
              <a:uFillTx/>
              <a:latin typeface="Calibri"/>
              <a:ea typeface="+mn-ea"/>
              <a:cs typeface="+mn-cs"/>
            </a:rPr>
            <a:t>Schulentwicklung</a:t>
          </a:r>
          <a:endParaRPr lang="de-DE" sz="1800" dirty="0"/>
        </a:p>
      </dgm:t>
    </dgm:pt>
    <dgm:pt modelId="{8CC8982F-6033-4F3A-A24C-A94F9CD4EB34}" type="parTrans" cxnId="{148AFF29-7C3E-435D-AB61-5BEB8149337F}">
      <dgm:prSet/>
      <dgm:spPr/>
      <dgm:t>
        <a:bodyPr/>
        <a:lstStyle/>
        <a:p>
          <a:endParaRPr lang="de-DE"/>
        </a:p>
      </dgm:t>
    </dgm:pt>
    <dgm:pt modelId="{2428A602-06FE-42D3-BE26-40116D2485D3}" type="sibTrans" cxnId="{148AFF29-7C3E-435D-AB61-5BEB8149337F}">
      <dgm:prSet/>
      <dgm:spPr/>
      <dgm:t>
        <a:bodyPr/>
        <a:lstStyle/>
        <a:p>
          <a:endParaRPr lang="de-DE"/>
        </a:p>
      </dgm:t>
    </dgm:pt>
    <dgm:pt modelId="{82678BDB-58C2-4E1A-BFC7-810F1F3BEEB1}">
      <dgm:prSet custT="1"/>
      <dgm:spPr>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(1) Einführung</a:t>
          </a:r>
          <a:endParaRPr kumimoji="0" lang="de-DE" sz="1800" b="0" i="0" u="none" strike="noStrike" kern="1200" cap="none" spc="0" normalizeH="0" baseline="0" dirty="0">
            <a:ln/>
            <a:solidFill>
              <a:prstClr val="white"/>
            </a:solidFill>
            <a:effectLst/>
            <a:uLnTx/>
            <a:uFillTx/>
            <a:latin typeface="Calibri"/>
            <a:ea typeface="+mn-ea"/>
            <a:cs typeface="+mn-cs"/>
          </a:endParaRPr>
        </a:p>
      </dgm:t>
    </dgm:pt>
    <dgm:pt modelId="{5C1508B4-BFB6-4E74-96EE-D814169D4F07}" type="parTrans" cxnId="{B7163381-3995-4CF0-AAFB-572E082BB877}">
      <dgm:prSet/>
      <dgm:spPr/>
      <dgm:t>
        <a:bodyPr/>
        <a:lstStyle/>
        <a:p>
          <a:endParaRPr lang="de-DE"/>
        </a:p>
      </dgm:t>
    </dgm:pt>
    <dgm:pt modelId="{8ABA0F12-EB15-41A4-B865-0FB90E077AC3}" type="sibTrans" cxnId="{B7163381-3995-4CF0-AAFB-572E082BB877}">
      <dgm:prSet/>
      <dgm:spPr/>
      <dgm:t>
        <a:bodyPr/>
        <a:lstStyle/>
        <a:p>
          <a:endParaRPr lang="de-DE"/>
        </a:p>
      </dgm:t>
    </dgm:pt>
    <dgm:pt modelId="{AC2F5B03-A634-4632-87F1-5CD8E1748A58}">
      <dgm:prSet custT="1"/>
      <dgm:spPr>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57150">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68580" tIns="68580" rIns="68580" bIns="68580" numCol="1" spcCol="1270" anchor="ctr" anchorCtr="0"/>
        <a:lstStyle/>
        <a:p>
          <a:pPr>
            <a:buClrTx/>
            <a:buSzTx/>
            <a:buFontTx/>
            <a:buNone/>
          </a:pPr>
          <a:r>
            <a:rPr kumimoji="0" lang="de-DE" sz="1800" b="0" i="0" u="none" strike="noStrike" kern="1200" cap="none" spc="0" normalizeH="0" baseline="0" noProof="0" dirty="0">
              <a:ln/>
              <a:effectLst/>
              <a:uLnTx/>
              <a:uFillTx/>
              <a:latin typeface="Calibri"/>
              <a:ea typeface="+mn-ea"/>
              <a:cs typeface="+mn-cs"/>
            </a:rPr>
            <a:t>(2) </a:t>
          </a:r>
          <a:r>
            <a:rPr kumimoji="0" lang="de-DE" sz="1800" b="0" i="0" u="none" strike="noStrike" kern="1200" cap="none" spc="0" normalizeH="0" baseline="0" noProof="0" dirty="0">
              <a:ln/>
              <a:solidFill>
                <a:prstClr val="white"/>
              </a:solidFill>
              <a:effectLst/>
              <a:uLnTx/>
              <a:uFillTx/>
              <a:latin typeface="Calibri"/>
              <a:ea typeface="+mn-ea"/>
              <a:cs typeface="+mn-cs"/>
            </a:rPr>
            <a:t>Grundlagen</a:t>
          </a:r>
          <a:r>
            <a:rPr kumimoji="0" lang="de-DE" sz="1800" b="0" i="0" u="none" strike="noStrike" kern="1200" cap="none" spc="0" normalizeH="0" baseline="0" noProof="0" dirty="0">
              <a:ln/>
              <a:effectLst/>
              <a:uLnTx/>
              <a:uFillTx/>
              <a:latin typeface="Calibri"/>
              <a:ea typeface="+mn-ea"/>
              <a:cs typeface="+mn-cs"/>
            </a:rPr>
            <a:t> Unterrichtsplanung</a:t>
          </a:r>
          <a:endParaRPr lang="de-DE" sz="1800" kern="1200" dirty="0"/>
        </a:p>
      </dgm:t>
    </dgm:pt>
    <dgm:pt modelId="{EE61993C-F706-4B63-85B8-C92913F9A54C}" type="parTrans" cxnId="{688EEF8E-17F6-43A8-B491-F99B1A3694A3}">
      <dgm:prSet/>
      <dgm:spPr/>
      <dgm:t>
        <a:bodyPr/>
        <a:lstStyle/>
        <a:p>
          <a:endParaRPr lang="de-DE"/>
        </a:p>
      </dgm:t>
    </dgm:pt>
    <dgm:pt modelId="{FF6A5952-1E3C-49E4-B330-09D9FFDCF1F5}" type="sibTrans" cxnId="{688EEF8E-17F6-43A8-B491-F99B1A3694A3}">
      <dgm:prSet/>
      <dgm:spPr/>
      <dgm:t>
        <a:bodyPr/>
        <a:lstStyle/>
        <a:p>
          <a:endParaRPr lang="de-DE"/>
        </a:p>
      </dgm:t>
    </dgm:pt>
    <dgm:pt modelId="{96EF904B-6F14-4E9C-9C96-60B837C8B7CA}">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(4</a:t>
          </a:r>
          <a:r>
            <a:rPr kumimoji="0" lang="de-DE" sz="1800" b="0" i="0" u="none" strike="noStrike" cap="none" spc="0" normalizeH="0" baseline="0" noProof="0" dirty="0">
              <a:ln/>
              <a:effectLst/>
              <a:uLnTx/>
              <a:uFillTx/>
              <a:latin typeface="+mn-lt"/>
              <a:ea typeface="+mn-ea"/>
              <a:cs typeface="+mn-cs"/>
            </a:rPr>
            <a:t>) Fachtexte</a:t>
          </a:r>
          <a:endParaRPr lang="de-DE" sz="1800" dirty="0"/>
        </a:p>
      </dgm:t>
    </dgm:pt>
    <dgm:pt modelId="{99904122-098A-43CC-A24D-63E36092C8CF}" type="parTrans" cxnId="{685B2E15-C482-4D10-BBED-E34E36F9F1F6}">
      <dgm:prSet/>
      <dgm:spPr/>
      <dgm:t>
        <a:bodyPr/>
        <a:lstStyle/>
        <a:p>
          <a:endParaRPr lang="de-DE"/>
        </a:p>
      </dgm:t>
    </dgm:pt>
    <dgm:pt modelId="{6068E793-D201-4698-A365-61FC0A09E9AF}" type="sibTrans" cxnId="{685B2E15-C482-4D10-BBED-E34E36F9F1F6}">
      <dgm:prSet/>
      <dgm:spPr/>
      <dgm:t>
        <a:bodyPr/>
        <a:lstStyle/>
        <a:p>
          <a:endParaRPr lang="de-DE"/>
        </a:p>
      </dgm:t>
    </dgm:pt>
    <dgm:pt modelId="{1D414591-4D4E-4098-B6A6-8FF1D056C587}">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(5) Lesestrategien</a:t>
          </a:r>
          <a:endParaRPr lang="de-DE" sz="1800" dirty="0"/>
        </a:p>
      </dgm:t>
    </dgm:pt>
    <dgm:pt modelId="{1FC1A42C-FBE2-40E5-90FB-1B5A94E87CAB}" type="parTrans" cxnId="{C48FE9F3-D92A-4E0D-92E4-C71A949AC46A}">
      <dgm:prSet/>
      <dgm:spPr/>
      <dgm:t>
        <a:bodyPr/>
        <a:lstStyle/>
        <a:p>
          <a:endParaRPr lang="de-DE"/>
        </a:p>
      </dgm:t>
    </dgm:pt>
    <dgm:pt modelId="{9DA650A3-7426-46DB-93A4-0550E36FE05D}" type="sibTrans" cxnId="{C48FE9F3-D92A-4E0D-92E4-C71A949AC46A}">
      <dgm:prSet/>
      <dgm:spPr/>
      <dgm:t>
        <a:bodyPr/>
        <a:lstStyle/>
        <a:p>
          <a:endParaRPr lang="de-DE"/>
        </a:p>
      </dgm:t>
    </dgm:pt>
    <dgm:pt modelId="{931946D3-8168-4272-AA3B-F2271B6889D1}">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(6) Schreibstrategien</a:t>
          </a:r>
          <a:endParaRPr lang="de-DE" sz="1800" dirty="0"/>
        </a:p>
      </dgm:t>
    </dgm:pt>
    <dgm:pt modelId="{2A2424A2-5BB8-4516-997D-6C54E0CB689D}" type="parTrans" cxnId="{AD3EFDDB-B471-4CC1-98D9-5813EE6592DA}">
      <dgm:prSet/>
      <dgm:spPr/>
      <dgm:t>
        <a:bodyPr/>
        <a:lstStyle/>
        <a:p>
          <a:endParaRPr lang="de-DE"/>
        </a:p>
      </dgm:t>
    </dgm:pt>
    <dgm:pt modelId="{1C51AAFF-3AE1-4516-9032-54208AE43962}" type="sibTrans" cxnId="{AD3EFDDB-B471-4CC1-98D9-5813EE6592DA}">
      <dgm:prSet/>
      <dgm:spPr/>
      <dgm:t>
        <a:bodyPr/>
        <a:lstStyle/>
        <a:p>
          <a:endParaRPr lang="de-DE"/>
        </a:p>
      </dgm:t>
    </dgm:pt>
    <dgm:pt modelId="{EC5CD961-98FB-407D-96DD-CF008BA5F855}">
      <dgm:prSet custT="1"/>
      <dgm:spPr/>
      <dgm:t>
        <a:bodyPr/>
        <a:lstStyle/>
        <a:p>
          <a:pPr>
            <a:buClrTx/>
            <a:buSzTx/>
            <a:buFontTx/>
            <a:buNone/>
          </a:pPr>
          <a:r>
            <a:rPr lang="de-DE" sz="1800" dirty="0"/>
            <a:t>(7) Mehrsprachige</a:t>
          </a:r>
          <a:r>
            <a:rPr lang="de-DE" sz="1800" baseline="0" dirty="0"/>
            <a:t> Lernende</a:t>
          </a:r>
          <a:endParaRPr lang="de-DE" sz="1800" dirty="0"/>
        </a:p>
      </dgm:t>
    </dgm:pt>
    <dgm:pt modelId="{9E5A19C3-901D-49BB-8181-3CE354637CAE}" type="parTrans" cxnId="{BAA370C3-675F-4DD5-A2DD-980A5E3C7B2D}">
      <dgm:prSet/>
      <dgm:spPr/>
      <dgm:t>
        <a:bodyPr/>
        <a:lstStyle/>
        <a:p>
          <a:endParaRPr lang="de-DE"/>
        </a:p>
      </dgm:t>
    </dgm:pt>
    <dgm:pt modelId="{8A92503B-01C1-4532-B106-8BB590688372}" type="sibTrans" cxnId="{BAA370C3-675F-4DD5-A2DD-980A5E3C7B2D}">
      <dgm:prSet/>
      <dgm:spPr/>
      <dgm:t>
        <a:bodyPr/>
        <a:lstStyle/>
        <a:p>
          <a:endParaRPr lang="de-DE"/>
        </a:p>
      </dgm:t>
    </dgm:pt>
    <dgm:pt modelId="{26F96612-148D-4395-841B-DC7EBDFA13B7}">
      <dgm:prSet custT="1"/>
      <dgm:spPr/>
      <dgm:t>
        <a:bodyPr/>
        <a:lstStyle/>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(8) Lesemotivation &amp; </a:t>
          </a:r>
        </a:p>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Eigenständiges Lesen</a:t>
          </a:r>
          <a:endParaRPr lang="de-DE" sz="1800" dirty="0"/>
        </a:p>
      </dgm:t>
    </dgm:pt>
    <dgm:pt modelId="{0E524B3C-3F15-4E0E-ABE0-399CF3AF7951}" type="parTrans" cxnId="{0C44D43A-241F-4463-A6D7-778C52B3BF9F}">
      <dgm:prSet/>
      <dgm:spPr/>
      <dgm:t>
        <a:bodyPr/>
        <a:lstStyle/>
        <a:p>
          <a:endParaRPr lang="de-DE"/>
        </a:p>
      </dgm:t>
    </dgm:pt>
    <dgm:pt modelId="{7A2D6429-5600-4965-BF95-B8924406D236}" type="sibTrans" cxnId="{0C44D43A-241F-4463-A6D7-778C52B3BF9F}">
      <dgm:prSet/>
      <dgm:spPr/>
      <dgm:t>
        <a:bodyPr/>
        <a:lstStyle/>
        <a:p>
          <a:endParaRPr lang="de-DE"/>
        </a:p>
      </dgm:t>
    </dgm:pt>
    <dgm:pt modelId="{A215E77C-A3BC-4A8E-BEDD-A05CB9A124AE}">
      <dgm:prSet custT="1"/>
      <dgm:spPr>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(3) Fachvokabular</a:t>
          </a:r>
          <a:endParaRPr kumimoji="0" lang="de-DE" sz="1800" b="0" i="0" u="none" strike="noStrike" kern="1200" cap="none" spc="0" normalizeH="0" baseline="0" dirty="0">
            <a:ln/>
            <a:solidFill>
              <a:prstClr val="white"/>
            </a:solidFill>
            <a:effectLst/>
            <a:uLnTx/>
            <a:uFillTx/>
            <a:latin typeface="Calibri"/>
            <a:ea typeface="+mn-ea"/>
            <a:cs typeface="+mn-cs"/>
          </a:endParaRPr>
        </a:p>
      </dgm:t>
    </dgm:pt>
    <dgm:pt modelId="{0ECE9D1E-BE49-4F9B-9DC1-660B9B634193}" type="parTrans" cxnId="{7468E869-0B41-424B-B9D9-262D49C2CE33}">
      <dgm:prSet/>
      <dgm:spPr/>
      <dgm:t>
        <a:bodyPr/>
        <a:lstStyle/>
        <a:p>
          <a:endParaRPr lang="de-DE"/>
        </a:p>
      </dgm:t>
    </dgm:pt>
    <dgm:pt modelId="{B304B58D-256E-4B00-B39F-8FEA8CA3FEFA}" type="sibTrans" cxnId="{7468E869-0B41-424B-B9D9-262D49C2CE33}">
      <dgm:prSet/>
      <dgm:spPr/>
      <dgm:t>
        <a:bodyPr/>
        <a:lstStyle/>
        <a:p>
          <a:endParaRPr lang="de-DE"/>
        </a:p>
      </dgm:t>
    </dgm:pt>
    <dgm:pt modelId="{9A8607C8-CF0A-457F-BD86-8B61654C4CF5}" type="pres">
      <dgm:prSet presAssocID="{8B09D1DF-D6FB-4621-9DC3-BEEBE96FC6AE}" presName="Name0" presStyleCnt="0">
        <dgm:presLayoutVars>
          <dgm:dir/>
          <dgm:resizeHandles val="exact"/>
        </dgm:presLayoutVars>
      </dgm:prSet>
      <dgm:spPr/>
    </dgm:pt>
    <dgm:pt modelId="{59EE5170-3816-4A38-BA66-3D84E4DCC414}" type="pres">
      <dgm:prSet presAssocID="{8B09D1DF-D6FB-4621-9DC3-BEEBE96FC6AE}" presName="cycle" presStyleCnt="0"/>
      <dgm:spPr/>
    </dgm:pt>
    <dgm:pt modelId="{46741B13-0897-40C2-8F2B-9BB5AA3049AA}" type="pres">
      <dgm:prSet presAssocID="{95058CA7-3F8A-4A70-A4B0-8C84D1FBE683}" presName="nodeFirstNode" presStyleLbl="node1" presStyleIdx="0" presStyleCnt="9" custScaleX="171742">
        <dgm:presLayoutVars>
          <dgm:bulletEnabled val="1"/>
        </dgm:presLayoutVars>
      </dgm:prSet>
      <dgm:spPr/>
    </dgm:pt>
    <dgm:pt modelId="{8AD64ADA-A9C3-48CE-8347-ED667CE16ED6}" type="pres">
      <dgm:prSet presAssocID="{2428A602-06FE-42D3-BE26-40116D2485D3}" presName="sibTransFirstNode" presStyleLbl="bgShp" presStyleIdx="0" presStyleCnt="1"/>
      <dgm:spPr/>
    </dgm:pt>
    <dgm:pt modelId="{B0D3CCDC-C10B-47A8-B946-1A43B4312188}" type="pres">
      <dgm:prSet presAssocID="{82678BDB-58C2-4E1A-BFC7-810F1F3BEEB1}" presName="nodeFollowingNodes" presStyleLbl="node1" presStyleIdx="1" presStyleCnt="9" custScaleX="171742" custRadScaleRad="119593" custRadScaleInc="55403">
        <dgm:presLayoutVars>
          <dgm:bulletEnabled val="1"/>
        </dgm:presLayoutVars>
      </dgm:prSet>
      <dgm:spPr>
        <a:xfrm>
          <a:off x="5106577" y="864103"/>
          <a:ext cx="2232001" cy="649812"/>
        </a:xfrm>
        <a:prstGeom prst="roundRect">
          <a:avLst/>
        </a:prstGeom>
      </dgm:spPr>
    </dgm:pt>
    <dgm:pt modelId="{5B0873A4-F700-4F29-9748-98C5C8521A46}" type="pres">
      <dgm:prSet presAssocID="{AC2F5B03-A634-4632-87F1-5CD8E1748A58}" presName="nodeFollowingNodes" presStyleLbl="node1" presStyleIdx="2" presStyleCnt="9" custScaleX="171742" custRadScaleRad="127599" custRadScaleInc="7305">
        <dgm:presLayoutVars>
          <dgm:bulletEnabled val="1"/>
        </dgm:presLayoutVars>
      </dgm:prSet>
      <dgm:spPr>
        <a:xfrm>
          <a:off x="5601889" y="1800194"/>
          <a:ext cx="2232001" cy="649812"/>
        </a:xfrm>
        <a:prstGeom prst="roundRect">
          <a:avLst/>
        </a:prstGeom>
      </dgm:spPr>
    </dgm:pt>
    <dgm:pt modelId="{8662FC47-0303-4D47-8B68-4B9CB86DE8E5}" type="pres">
      <dgm:prSet presAssocID="{A215E77C-A3BC-4A8E-BEDD-A05CB9A124AE}" presName="nodeFollowingNodes" presStyleLbl="node1" presStyleIdx="3" presStyleCnt="9" custScaleX="171742" custRadScaleRad="117854" custRadScaleInc="-41659">
        <dgm:presLayoutVars>
          <dgm:bulletEnabled val="1"/>
        </dgm:presLayoutVars>
      </dgm:prSet>
      <dgm:spPr>
        <a:xfrm>
          <a:off x="5328593" y="2808315"/>
          <a:ext cx="2232001" cy="649812"/>
        </a:xfrm>
        <a:prstGeom prst="roundRect">
          <a:avLst/>
        </a:prstGeom>
      </dgm:spPr>
    </dgm:pt>
    <dgm:pt modelId="{134C7451-639C-4FBE-AA6F-5299AC7B02C6}" type="pres">
      <dgm:prSet presAssocID="{96EF904B-6F14-4E9C-9C96-60B837C8B7CA}" presName="nodeFollowingNodes" presStyleLbl="node1" presStyleIdx="4" presStyleCnt="9" custScaleX="171742" custRadScaleRad="102492" custRadScaleInc="-58255">
        <dgm:presLayoutVars>
          <dgm:bulletEnabled val="1"/>
        </dgm:presLayoutVars>
      </dgm:prSet>
      <dgm:spPr/>
    </dgm:pt>
    <dgm:pt modelId="{0B8155CE-6EE0-4AF4-894D-E04F676935EB}" type="pres">
      <dgm:prSet presAssocID="{1D414591-4D4E-4098-B6A6-8FF1D056C587}" presName="nodeFollowingNodes" presStyleLbl="node1" presStyleIdx="5" presStyleCnt="9" custScaleX="171742" custRadScaleRad="102341" custRadScaleInc="57984">
        <dgm:presLayoutVars>
          <dgm:bulletEnabled val="1"/>
        </dgm:presLayoutVars>
      </dgm:prSet>
      <dgm:spPr/>
    </dgm:pt>
    <dgm:pt modelId="{696611D4-6ECB-43EC-9631-563BE88C2595}" type="pres">
      <dgm:prSet presAssocID="{931946D3-8168-4272-AA3B-F2271B6889D1}" presName="nodeFollowingNodes" presStyleLbl="node1" presStyleIdx="6" presStyleCnt="9" custScaleX="171742" custRadScaleRad="110702" custRadScaleInc="38898">
        <dgm:presLayoutVars>
          <dgm:bulletEnabled val="1"/>
        </dgm:presLayoutVars>
      </dgm:prSet>
      <dgm:spPr/>
    </dgm:pt>
    <dgm:pt modelId="{E822C1D9-1126-4C86-AF63-B48D0FF35DD5}" type="pres">
      <dgm:prSet presAssocID="{EC5CD961-98FB-407D-96DD-CF008BA5F855}" presName="nodeFollowingNodes" presStyleLbl="node1" presStyleIdx="7" presStyleCnt="9" custScaleX="171742" custRadScaleRad="118857" custRadScaleInc="-5790">
        <dgm:presLayoutVars>
          <dgm:bulletEnabled val="1"/>
        </dgm:presLayoutVars>
      </dgm:prSet>
      <dgm:spPr/>
    </dgm:pt>
    <dgm:pt modelId="{3C1A539E-6DA6-44CB-8349-72FEDF1C9AA3}" type="pres">
      <dgm:prSet presAssocID="{26F96612-148D-4395-841B-DC7EBDFA13B7}" presName="nodeFollowingNodes" presStyleLbl="node1" presStyleIdx="8" presStyleCnt="9" custScaleX="171742" custRadScaleRad="131767" custRadScaleInc="-63787">
        <dgm:presLayoutVars>
          <dgm:bulletEnabled val="1"/>
        </dgm:presLayoutVars>
      </dgm:prSet>
      <dgm:spPr/>
    </dgm:pt>
  </dgm:ptLst>
  <dgm:cxnLst>
    <dgm:cxn modelId="{A5EB8302-4EEC-445D-A038-C07469EE164B}" type="presOf" srcId="{95058CA7-3F8A-4A70-A4B0-8C84D1FBE683}" destId="{46741B13-0897-40C2-8F2B-9BB5AA3049AA}" srcOrd="0" destOrd="0" presId="urn:microsoft.com/office/officeart/2005/8/layout/cycle3"/>
    <dgm:cxn modelId="{989D1703-94FA-497C-808E-8A664BF65991}" type="presOf" srcId="{1D414591-4D4E-4098-B6A6-8FF1D056C587}" destId="{0B8155CE-6EE0-4AF4-894D-E04F676935EB}" srcOrd="0" destOrd="0" presId="urn:microsoft.com/office/officeart/2005/8/layout/cycle3"/>
    <dgm:cxn modelId="{37AED803-E5E7-45B9-97A5-B5415EF3D008}" type="presOf" srcId="{8B09D1DF-D6FB-4621-9DC3-BEEBE96FC6AE}" destId="{9A8607C8-CF0A-457F-BD86-8B61654C4CF5}" srcOrd="0" destOrd="0" presId="urn:microsoft.com/office/officeart/2005/8/layout/cycle3"/>
    <dgm:cxn modelId="{CAD14C0C-E3B4-4665-9616-DA2F85BA1F70}" type="presOf" srcId="{EC5CD961-98FB-407D-96DD-CF008BA5F855}" destId="{E822C1D9-1126-4C86-AF63-B48D0FF35DD5}" srcOrd="0" destOrd="0" presId="urn:microsoft.com/office/officeart/2005/8/layout/cycle3"/>
    <dgm:cxn modelId="{685B2E15-C482-4D10-BBED-E34E36F9F1F6}" srcId="{8B09D1DF-D6FB-4621-9DC3-BEEBE96FC6AE}" destId="{96EF904B-6F14-4E9C-9C96-60B837C8B7CA}" srcOrd="4" destOrd="0" parTransId="{99904122-098A-43CC-A24D-63E36092C8CF}" sibTransId="{6068E793-D201-4698-A365-61FC0A09E9AF}"/>
    <dgm:cxn modelId="{F3CB361B-2339-41C1-993F-C4CDBF2D8D0C}" type="presOf" srcId="{931946D3-8168-4272-AA3B-F2271B6889D1}" destId="{696611D4-6ECB-43EC-9631-563BE88C2595}" srcOrd="0" destOrd="0" presId="urn:microsoft.com/office/officeart/2005/8/layout/cycle3"/>
    <dgm:cxn modelId="{148AFF29-7C3E-435D-AB61-5BEB8149337F}" srcId="{8B09D1DF-D6FB-4621-9DC3-BEEBE96FC6AE}" destId="{95058CA7-3F8A-4A70-A4B0-8C84D1FBE683}" srcOrd="0" destOrd="0" parTransId="{8CC8982F-6033-4F3A-A24C-A94F9CD4EB34}" sibTransId="{2428A602-06FE-42D3-BE26-40116D2485D3}"/>
    <dgm:cxn modelId="{0C44D43A-241F-4463-A6D7-778C52B3BF9F}" srcId="{8B09D1DF-D6FB-4621-9DC3-BEEBE96FC6AE}" destId="{26F96612-148D-4395-841B-DC7EBDFA13B7}" srcOrd="8" destOrd="0" parTransId="{0E524B3C-3F15-4E0E-ABE0-399CF3AF7951}" sibTransId="{7A2D6429-5600-4965-BF95-B8924406D236}"/>
    <dgm:cxn modelId="{69F6EF5E-0CCA-46FC-9B13-77745E2933E7}" type="presOf" srcId="{2428A602-06FE-42D3-BE26-40116D2485D3}" destId="{8AD64ADA-A9C3-48CE-8347-ED667CE16ED6}" srcOrd="0" destOrd="0" presId="urn:microsoft.com/office/officeart/2005/8/layout/cycle3"/>
    <dgm:cxn modelId="{7468E869-0B41-424B-B9D9-262D49C2CE33}" srcId="{8B09D1DF-D6FB-4621-9DC3-BEEBE96FC6AE}" destId="{A215E77C-A3BC-4A8E-BEDD-A05CB9A124AE}" srcOrd="3" destOrd="0" parTransId="{0ECE9D1E-BE49-4F9B-9DC1-660B9B634193}" sibTransId="{B304B58D-256E-4B00-B39F-8FEA8CA3FEFA}"/>
    <dgm:cxn modelId="{AA8C7079-4EB9-44A2-8C6D-4601677CE8B1}" type="presOf" srcId="{96EF904B-6F14-4E9C-9C96-60B837C8B7CA}" destId="{134C7451-639C-4FBE-AA6F-5299AC7B02C6}" srcOrd="0" destOrd="0" presId="urn:microsoft.com/office/officeart/2005/8/layout/cycle3"/>
    <dgm:cxn modelId="{B7163381-3995-4CF0-AAFB-572E082BB877}" srcId="{8B09D1DF-D6FB-4621-9DC3-BEEBE96FC6AE}" destId="{82678BDB-58C2-4E1A-BFC7-810F1F3BEEB1}" srcOrd="1" destOrd="0" parTransId="{5C1508B4-BFB6-4E74-96EE-D814169D4F07}" sibTransId="{8ABA0F12-EB15-41A4-B865-0FB90E077AC3}"/>
    <dgm:cxn modelId="{688EEF8E-17F6-43A8-B491-F99B1A3694A3}" srcId="{8B09D1DF-D6FB-4621-9DC3-BEEBE96FC6AE}" destId="{AC2F5B03-A634-4632-87F1-5CD8E1748A58}" srcOrd="2" destOrd="0" parTransId="{EE61993C-F706-4B63-85B8-C92913F9A54C}" sibTransId="{FF6A5952-1E3C-49E4-B330-09D9FFDCF1F5}"/>
    <dgm:cxn modelId="{5157C2B3-6861-4740-AADD-AF02D6F4C545}" type="presOf" srcId="{AC2F5B03-A634-4632-87F1-5CD8E1748A58}" destId="{5B0873A4-F700-4F29-9748-98C5C8521A46}" srcOrd="0" destOrd="0" presId="urn:microsoft.com/office/officeart/2005/8/layout/cycle3"/>
    <dgm:cxn modelId="{70BBE7BC-1344-4234-8065-2F0E1EA985C1}" type="presOf" srcId="{A215E77C-A3BC-4A8E-BEDD-A05CB9A124AE}" destId="{8662FC47-0303-4D47-8B68-4B9CB86DE8E5}" srcOrd="0" destOrd="0" presId="urn:microsoft.com/office/officeart/2005/8/layout/cycle3"/>
    <dgm:cxn modelId="{BAA370C3-675F-4DD5-A2DD-980A5E3C7B2D}" srcId="{8B09D1DF-D6FB-4621-9DC3-BEEBE96FC6AE}" destId="{EC5CD961-98FB-407D-96DD-CF008BA5F855}" srcOrd="7" destOrd="0" parTransId="{9E5A19C3-901D-49BB-8181-3CE354637CAE}" sibTransId="{8A92503B-01C1-4532-B106-8BB590688372}"/>
    <dgm:cxn modelId="{A8311FDA-1335-4967-91DD-A89D6FDC4C39}" type="presOf" srcId="{82678BDB-58C2-4E1A-BFC7-810F1F3BEEB1}" destId="{B0D3CCDC-C10B-47A8-B946-1A43B4312188}" srcOrd="0" destOrd="0" presId="urn:microsoft.com/office/officeart/2005/8/layout/cycle3"/>
    <dgm:cxn modelId="{AD3EFDDB-B471-4CC1-98D9-5813EE6592DA}" srcId="{8B09D1DF-D6FB-4621-9DC3-BEEBE96FC6AE}" destId="{931946D3-8168-4272-AA3B-F2271B6889D1}" srcOrd="6" destOrd="0" parTransId="{2A2424A2-5BB8-4516-997D-6C54E0CB689D}" sibTransId="{1C51AAFF-3AE1-4516-9032-54208AE43962}"/>
    <dgm:cxn modelId="{C48FE9F3-D92A-4E0D-92E4-C71A949AC46A}" srcId="{8B09D1DF-D6FB-4621-9DC3-BEEBE96FC6AE}" destId="{1D414591-4D4E-4098-B6A6-8FF1D056C587}" srcOrd="5" destOrd="0" parTransId="{1FC1A42C-FBE2-40E5-90FB-1B5A94E87CAB}" sibTransId="{9DA650A3-7426-46DB-93A4-0550E36FE05D}"/>
    <dgm:cxn modelId="{2117AEFB-79F3-4529-B42B-961A5EC9FE6F}" type="presOf" srcId="{26F96612-148D-4395-841B-DC7EBDFA13B7}" destId="{3C1A539E-6DA6-44CB-8349-72FEDF1C9AA3}" srcOrd="0" destOrd="0" presId="urn:microsoft.com/office/officeart/2005/8/layout/cycle3"/>
    <dgm:cxn modelId="{E7A00745-AA3D-4176-A2C8-728CB8F4EF98}" type="presParOf" srcId="{9A8607C8-CF0A-457F-BD86-8B61654C4CF5}" destId="{59EE5170-3816-4A38-BA66-3D84E4DCC414}" srcOrd="0" destOrd="0" presId="urn:microsoft.com/office/officeart/2005/8/layout/cycle3"/>
    <dgm:cxn modelId="{EDD3A5BA-F86A-43B1-A9BD-F11CA1B23A4B}" type="presParOf" srcId="{59EE5170-3816-4A38-BA66-3D84E4DCC414}" destId="{46741B13-0897-40C2-8F2B-9BB5AA3049AA}" srcOrd="0" destOrd="0" presId="urn:microsoft.com/office/officeart/2005/8/layout/cycle3"/>
    <dgm:cxn modelId="{29B01467-BBAE-47B1-8129-E27E1C8E83A2}" type="presParOf" srcId="{59EE5170-3816-4A38-BA66-3D84E4DCC414}" destId="{8AD64ADA-A9C3-48CE-8347-ED667CE16ED6}" srcOrd="1" destOrd="0" presId="urn:microsoft.com/office/officeart/2005/8/layout/cycle3"/>
    <dgm:cxn modelId="{59CD231F-E4B0-4D78-B527-08BA7D1E5BA9}" type="presParOf" srcId="{59EE5170-3816-4A38-BA66-3D84E4DCC414}" destId="{B0D3CCDC-C10B-47A8-B946-1A43B4312188}" srcOrd="2" destOrd="0" presId="urn:microsoft.com/office/officeart/2005/8/layout/cycle3"/>
    <dgm:cxn modelId="{949C34F5-65CA-4B37-8189-08B0BA82FDDE}" type="presParOf" srcId="{59EE5170-3816-4A38-BA66-3D84E4DCC414}" destId="{5B0873A4-F700-4F29-9748-98C5C8521A46}" srcOrd="3" destOrd="0" presId="urn:microsoft.com/office/officeart/2005/8/layout/cycle3"/>
    <dgm:cxn modelId="{DABFD5A1-6BB0-487D-9538-9D7E9A08858E}" type="presParOf" srcId="{59EE5170-3816-4A38-BA66-3D84E4DCC414}" destId="{8662FC47-0303-4D47-8B68-4B9CB86DE8E5}" srcOrd="4" destOrd="0" presId="urn:microsoft.com/office/officeart/2005/8/layout/cycle3"/>
    <dgm:cxn modelId="{836EB3BA-DAAB-4339-8D06-CDF87B117255}" type="presParOf" srcId="{59EE5170-3816-4A38-BA66-3D84E4DCC414}" destId="{134C7451-639C-4FBE-AA6F-5299AC7B02C6}" srcOrd="5" destOrd="0" presId="urn:microsoft.com/office/officeart/2005/8/layout/cycle3"/>
    <dgm:cxn modelId="{67A9E0D2-63AA-4BF4-9399-1679066A4A3D}" type="presParOf" srcId="{59EE5170-3816-4A38-BA66-3D84E4DCC414}" destId="{0B8155CE-6EE0-4AF4-894D-E04F676935EB}" srcOrd="6" destOrd="0" presId="urn:microsoft.com/office/officeart/2005/8/layout/cycle3"/>
    <dgm:cxn modelId="{F3535D2C-4C5A-41E9-9865-F9DB4B39BEAB}" type="presParOf" srcId="{59EE5170-3816-4A38-BA66-3D84E4DCC414}" destId="{696611D4-6ECB-43EC-9631-563BE88C2595}" srcOrd="7" destOrd="0" presId="urn:microsoft.com/office/officeart/2005/8/layout/cycle3"/>
    <dgm:cxn modelId="{DE3265E7-1D09-4FCF-A1CF-CAEE45230311}" type="presParOf" srcId="{59EE5170-3816-4A38-BA66-3D84E4DCC414}" destId="{E822C1D9-1126-4C86-AF63-B48D0FF35DD5}" srcOrd="8" destOrd="0" presId="urn:microsoft.com/office/officeart/2005/8/layout/cycle3"/>
    <dgm:cxn modelId="{EBF06392-08B0-4106-8BAE-5ADBBE006274}" type="presParOf" srcId="{59EE5170-3816-4A38-BA66-3D84E4DCC414}" destId="{3C1A539E-6DA6-44CB-8349-72FEDF1C9AA3}"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DE99FE-6236-9748-96EA-85823877E61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e-DE"/>
        </a:p>
      </dgm:t>
    </dgm:pt>
    <dgm:pt modelId="{9FF236D0-6EF9-9B47-8012-C990A0D5492A}">
      <dgm:prSet phldrT="[Text]" custT="1"/>
      <dgm:spPr/>
      <dgm:t>
        <a:bodyPr/>
        <a:lstStyle/>
        <a:p>
          <a:r>
            <a:rPr lang="de-DE" sz="3600" b="1" i="0" dirty="0"/>
            <a:t>Block 1</a:t>
          </a:r>
          <a:endParaRPr lang="de-DE" sz="3600" i="0" dirty="0"/>
        </a:p>
      </dgm:t>
    </dgm:pt>
    <dgm:pt modelId="{F0C1AC9D-729C-7B45-91C6-CCB9E562B7DA}" type="parTrans" cxnId="{CBF4F262-876E-3549-A68E-AC0DFB3E5666}">
      <dgm:prSet/>
      <dgm:spPr/>
      <dgm:t>
        <a:bodyPr/>
        <a:lstStyle/>
        <a:p>
          <a:endParaRPr lang="de-DE"/>
        </a:p>
      </dgm:t>
    </dgm:pt>
    <dgm:pt modelId="{72CB82C5-4BC9-804C-A3CE-638FB02FC467}" type="sibTrans" cxnId="{CBF4F262-876E-3549-A68E-AC0DFB3E5666}">
      <dgm:prSet/>
      <dgm:spPr/>
      <dgm:t>
        <a:bodyPr/>
        <a:lstStyle/>
        <a:p>
          <a:endParaRPr lang="de-DE"/>
        </a:p>
      </dgm:t>
    </dgm:pt>
    <dgm:pt modelId="{D2AC2D08-789B-D145-84B0-87F53C973411}">
      <dgm:prSet phldrT="[Text]"/>
      <dgm:spPr/>
      <dgm:t>
        <a:bodyPr/>
        <a:lstStyle/>
        <a:p>
          <a:r>
            <a:rPr lang="de-DE" b="1" i="1" dirty="0"/>
            <a:t>Grundlagen: Kognitive und metakognitive Lesestrategien und ihre Bedeutung für fachliches Lernen </a:t>
          </a:r>
          <a:endParaRPr lang="de-DE" dirty="0"/>
        </a:p>
      </dgm:t>
    </dgm:pt>
    <dgm:pt modelId="{DBAA8CEC-0D47-2C40-984F-8A0D4A5E4883}" type="parTrans" cxnId="{EF6B2A11-CB5D-BE45-93AD-77E11B642BCD}">
      <dgm:prSet/>
      <dgm:spPr/>
      <dgm:t>
        <a:bodyPr/>
        <a:lstStyle/>
        <a:p>
          <a:endParaRPr lang="de-DE"/>
        </a:p>
      </dgm:t>
    </dgm:pt>
    <dgm:pt modelId="{431ECD7F-B01C-6448-A507-B528354C0D07}" type="sibTrans" cxnId="{EF6B2A11-CB5D-BE45-93AD-77E11B642BCD}">
      <dgm:prSet/>
      <dgm:spPr/>
      <dgm:t>
        <a:bodyPr/>
        <a:lstStyle/>
        <a:p>
          <a:endParaRPr lang="de-DE"/>
        </a:p>
      </dgm:t>
    </dgm:pt>
    <dgm:pt modelId="{A581F0B0-089D-D342-A0C7-55A78BD303BE}">
      <dgm:prSet phldrT="[Text]" custT="1"/>
      <dgm:spPr/>
      <dgm:t>
        <a:bodyPr/>
        <a:lstStyle/>
        <a:p>
          <a:r>
            <a:rPr lang="de-DE" sz="3600" b="1" i="0" dirty="0"/>
            <a:t>Block 2</a:t>
          </a:r>
          <a:endParaRPr lang="de-DE" sz="3600" i="0" dirty="0"/>
        </a:p>
      </dgm:t>
    </dgm:pt>
    <dgm:pt modelId="{769DB655-E05A-A34D-B591-E27D0EB1BF3E}" type="parTrans" cxnId="{DA9509EC-DE48-FC4B-9B95-679E9A9E19A8}">
      <dgm:prSet/>
      <dgm:spPr/>
      <dgm:t>
        <a:bodyPr/>
        <a:lstStyle/>
        <a:p>
          <a:endParaRPr lang="de-DE"/>
        </a:p>
      </dgm:t>
    </dgm:pt>
    <dgm:pt modelId="{185308E3-1702-E44A-A79F-F8ED7B21CE01}" type="sibTrans" cxnId="{DA9509EC-DE48-FC4B-9B95-679E9A9E19A8}">
      <dgm:prSet/>
      <dgm:spPr/>
      <dgm:t>
        <a:bodyPr/>
        <a:lstStyle/>
        <a:p>
          <a:endParaRPr lang="de-DE"/>
        </a:p>
      </dgm:t>
    </dgm:pt>
    <dgm:pt modelId="{DB55A77F-E1DB-0647-87F4-827375B3A8F7}">
      <dgm:prSet phldrT="[Text]"/>
      <dgm:spPr/>
      <dgm:t>
        <a:bodyPr/>
        <a:lstStyle/>
        <a:p>
          <a:r>
            <a:rPr lang="de-DE" b="1" i="1" dirty="0"/>
            <a:t>Ein Erfolgsmodell der Strategie-vermittlung: die „Meisterlehre im Lesen“ </a:t>
          </a:r>
          <a:endParaRPr lang="de-DE" dirty="0"/>
        </a:p>
      </dgm:t>
    </dgm:pt>
    <dgm:pt modelId="{ED54E8EB-F470-E84A-A0EF-F59670B91EBD}" type="parTrans" cxnId="{90E6ED1A-9940-7140-84BB-1787B93B71D7}">
      <dgm:prSet/>
      <dgm:spPr/>
      <dgm:t>
        <a:bodyPr/>
        <a:lstStyle/>
        <a:p>
          <a:endParaRPr lang="de-DE"/>
        </a:p>
      </dgm:t>
    </dgm:pt>
    <dgm:pt modelId="{08DA48A2-CE4F-7C4A-9CC2-4805B94D01D0}" type="sibTrans" cxnId="{90E6ED1A-9940-7140-84BB-1787B93B71D7}">
      <dgm:prSet/>
      <dgm:spPr/>
      <dgm:t>
        <a:bodyPr/>
        <a:lstStyle/>
        <a:p>
          <a:endParaRPr lang="de-DE"/>
        </a:p>
      </dgm:t>
    </dgm:pt>
    <dgm:pt modelId="{D1EE8AF3-4DCA-4842-8880-D10770EEC0B1}">
      <dgm:prSet phldrT="[Text]" custT="1"/>
      <dgm:spPr/>
      <dgm:t>
        <a:bodyPr/>
        <a:lstStyle/>
        <a:p>
          <a:r>
            <a:rPr lang="de-DE" sz="3600" b="1" i="0" dirty="0"/>
            <a:t>Block 3</a:t>
          </a:r>
          <a:endParaRPr lang="de-DE" sz="3600" i="0" dirty="0"/>
        </a:p>
      </dgm:t>
    </dgm:pt>
    <dgm:pt modelId="{38C2353C-3EBC-4547-8D15-AADE905F4120}" type="parTrans" cxnId="{C4972202-A663-E946-A3DC-DE4B473D1C62}">
      <dgm:prSet/>
      <dgm:spPr/>
      <dgm:t>
        <a:bodyPr/>
        <a:lstStyle/>
        <a:p>
          <a:endParaRPr lang="de-DE"/>
        </a:p>
      </dgm:t>
    </dgm:pt>
    <dgm:pt modelId="{AFFB5F8E-1C35-8A48-A520-61DFC3195289}" type="sibTrans" cxnId="{C4972202-A663-E946-A3DC-DE4B473D1C62}">
      <dgm:prSet/>
      <dgm:spPr/>
      <dgm:t>
        <a:bodyPr/>
        <a:lstStyle/>
        <a:p>
          <a:endParaRPr lang="de-DE"/>
        </a:p>
      </dgm:t>
    </dgm:pt>
    <dgm:pt modelId="{8F2CAB59-F922-BA44-AD3E-966D8FBBE851}">
      <dgm:prSet phldrT="[Text]"/>
      <dgm:spPr/>
      <dgm:t>
        <a:bodyPr/>
        <a:lstStyle/>
        <a:p>
          <a:r>
            <a:rPr lang="de-DE" b="1" i="1" dirty="0"/>
            <a:t>Lesestrategien in der Unterrichts-und Fortbildungspraxis - Reziprokes Lehren</a:t>
          </a:r>
          <a:endParaRPr lang="de-DE" dirty="0"/>
        </a:p>
      </dgm:t>
    </dgm:pt>
    <dgm:pt modelId="{2F833EC6-3F38-BC43-A4AD-9A7A415847EC}" type="parTrans" cxnId="{93E74837-1FA6-6843-8862-C67E11A1751A}">
      <dgm:prSet/>
      <dgm:spPr/>
      <dgm:t>
        <a:bodyPr/>
        <a:lstStyle/>
        <a:p>
          <a:endParaRPr lang="de-DE"/>
        </a:p>
      </dgm:t>
    </dgm:pt>
    <dgm:pt modelId="{0BE2FF8D-CA98-364C-8ED5-C2F4171E2CA8}" type="sibTrans" cxnId="{93E74837-1FA6-6843-8862-C67E11A1751A}">
      <dgm:prSet/>
      <dgm:spPr/>
      <dgm:t>
        <a:bodyPr/>
        <a:lstStyle/>
        <a:p>
          <a:endParaRPr lang="de-DE"/>
        </a:p>
      </dgm:t>
    </dgm:pt>
    <dgm:pt modelId="{6453A37E-9F36-3A4D-96FF-EABD75463350}" type="pres">
      <dgm:prSet presAssocID="{79DE99FE-6236-9748-96EA-85823877E617}" presName="Name0" presStyleCnt="0">
        <dgm:presLayoutVars>
          <dgm:dir/>
          <dgm:animLvl val="lvl"/>
          <dgm:resizeHandles val="exact"/>
        </dgm:presLayoutVars>
      </dgm:prSet>
      <dgm:spPr/>
    </dgm:pt>
    <dgm:pt modelId="{8F219DC2-F648-A14F-8338-DB1C583CF855}" type="pres">
      <dgm:prSet presAssocID="{9FF236D0-6EF9-9B47-8012-C990A0D5492A}" presName="linNode" presStyleCnt="0"/>
      <dgm:spPr/>
    </dgm:pt>
    <dgm:pt modelId="{A3AE5F64-3F30-8B49-A0CE-7CBE630C3907}" type="pres">
      <dgm:prSet presAssocID="{9FF236D0-6EF9-9B47-8012-C990A0D5492A}" presName="parentText" presStyleLbl="node1" presStyleIdx="0" presStyleCnt="3">
        <dgm:presLayoutVars>
          <dgm:chMax val="1"/>
          <dgm:bulletEnabled val="1"/>
        </dgm:presLayoutVars>
      </dgm:prSet>
      <dgm:spPr/>
    </dgm:pt>
    <dgm:pt modelId="{032DF613-C6BA-4B44-8486-E86A408F38DA}" type="pres">
      <dgm:prSet presAssocID="{9FF236D0-6EF9-9B47-8012-C990A0D5492A}" presName="descendantText" presStyleLbl="alignAccFollowNode1" presStyleIdx="0" presStyleCnt="3">
        <dgm:presLayoutVars>
          <dgm:bulletEnabled val="1"/>
        </dgm:presLayoutVars>
      </dgm:prSet>
      <dgm:spPr/>
    </dgm:pt>
    <dgm:pt modelId="{72AFEFA7-FB0D-8D45-9EF8-0560EE60A360}" type="pres">
      <dgm:prSet presAssocID="{72CB82C5-4BC9-804C-A3CE-638FB02FC467}" presName="sp" presStyleCnt="0"/>
      <dgm:spPr/>
    </dgm:pt>
    <dgm:pt modelId="{82DE7207-1D1E-3B40-B3B6-CBD5F30E7925}" type="pres">
      <dgm:prSet presAssocID="{A581F0B0-089D-D342-A0C7-55A78BD303BE}" presName="linNode" presStyleCnt="0"/>
      <dgm:spPr/>
    </dgm:pt>
    <dgm:pt modelId="{2AF7B3DB-27DF-F943-9654-1F2219E0DBCE}" type="pres">
      <dgm:prSet presAssocID="{A581F0B0-089D-D342-A0C7-55A78BD303BE}" presName="parentText" presStyleLbl="node1" presStyleIdx="1" presStyleCnt="3">
        <dgm:presLayoutVars>
          <dgm:chMax val="1"/>
          <dgm:bulletEnabled val="1"/>
        </dgm:presLayoutVars>
      </dgm:prSet>
      <dgm:spPr/>
    </dgm:pt>
    <dgm:pt modelId="{0497E605-4956-DB47-92F6-21E87F66C22D}" type="pres">
      <dgm:prSet presAssocID="{A581F0B0-089D-D342-A0C7-55A78BD303BE}" presName="descendantText" presStyleLbl="alignAccFollowNode1" presStyleIdx="1" presStyleCnt="3">
        <dgm:presLayoutVars>
          <dgm:bulletEnabled val="1"/>
        </dgm:presLayoutVars>
      </dgm:prSet>
      <dgm:spPr/>
    </dgm:pt>
    <dgm:pt modelId="{05A9BB5A-79DF-E240-A58B-BB3431729AE9}" type="pres">
      <dgm:prSet presAssocID="{185308E3-1702-E44A-A79F-F8ED7B21CE01}" presName="sp" presStyleCnt="0"/>
      <dgm:spPr/>
    </dgm:pt>
    <dgm:pt modelId="{D14CAE3D-EF64-924B-B8A6-508CF706C8BB}" type="pres">
      <dgm:prSet presAssocID="{D1EE8AF3-4DCA-4842-8880-D10770EEC0B1}" presName="linNode" presStyleCnt="0"/>
      <dgm:spPr/>
    </dgm:pt>
    <dgm:pt modelId="{839D52DF-31C8-F04B-B43B-8F3043FA77BF}" type="pres">
      <dgm:prSet presAssocID="{D1EE8AF3-4DCA-4842-8880-D10770EEC0B1}" presName="parentText" presStyleLbl="node1" presStyleIdx="2" presStyleCnt="3">
        <dgm:presLayoutVars>
          <dgm:chMax val="1"/>
          <dgm:bulletEnabled val="1"/>
        </dgm:presLayoutVars>
      </dgm:prSet>
      <dgm:spPr/>
    </dgm:pt>
    <dgm:pt modelId="{46856FDA-1935-154F-9B41-39C7C287F22B}" type="pres">
      <dgm:prSet presAssocID="{D1EE8AF3-4DCA-4842-8880-D10770EEC0B1}" presName="descendantText" presStyleLbl="alignAccFollowNode1" presStyleIdx="2" presStyleCnt="3">
        <dgm:presLayoutVars>
          <dgm:bulletEnabled val="1"/>
        </dgm:presLayoutVars>
      </dgm:prSet>
      <dgm:spPr/>
    </dgm:pt>
  </dgm:ptLst>
  <dgm:cxnLst>
    <dgm:cxn modelId="{C4972202-A663-E946-A3DC-DE4B473D1C62}" srcId="{79DE99FE-6236-9748-96EA-85823877E617}" destId="{D1EE8AF3-4DCA-4842-8880-D10770EEC0B1}" srcOrd="2" destOrd="0" parTransId="{38C2353C-3EBC-4547-8D15-AADE905F4120}" sibTransId="{AFFB5F8E-1C35-8A48-A520-61DFC3195289}"/>
    <dgm:cxn modelId="{EF6B2A11-CB5D-BE45-93AD-77E11B642BCD}" srcId="{9FF236D0-6EF9-9B47-8012-C990A0D5492A}" destId="{D2AC2D08-789B-D145-84B0-87F53C973411}" srcOrd="0" destOrd="0" parTransId="{DBAA8CEC-0D47-2C40-984F-8A0D4A5E4883}" sibTransId="{431ECD7F-B01C-6448-A507-B528354C0D07}"/>
    <dgm:cxn modelId="{13AEFB11-16CC-344E-A1B9-33F669C30081}" type="presOf" srcId="{9FF236D0-6EF9-9B47-8012-C990A0D5492A}" destId="{A3AE5F64-3F30-8B49-A0CE-7CBE630C3907}" srcOrd="0" destOrd="0" presId="urn:microsoft.com/office/officeart/2005/8/layout/vList5"/>
    <dgm:cxn modelId="{90E6ED1A-9940-7140-84BB-1787B93B71D7}" srcId="{A581F0B0-089D-D342-A0C7-55A78BD303BE}" destId="{DB55A77F-E1DB-0647-87F4-827375B3A8F7}" srcOrd="0" destOrd="0" parTransId="{ED54E8EB-F470-E84A-A0EF-F59670B91EBD}" sibTransId="{08DA48A2-CE4F-7C4A-9CC2-4805B94D01D0}"/>
    <dgm:cxn modelId="{AF7D9434-51F1-A04D-86E1-DB91B0E91B95}" type="presOf" srcId="{79DE99FE-6236-9748-96EA-85823877E617}" destId="{6453A37E-9F36-3A4D-96FF-EABD75463350}" srcOrd="0" destOrd="0" presId="urn:microsoft.com/office/officeart/2005/8/layout/vList5"/>
    <dgm:cxn modelId="{93E74837-1FA6-6843-8862-C67E11A1751A}" srcId="{D1EE8AF3-4DCA-4842-8880-D10770EEC0B1}" destId="{8F2CAB59-F922-BA44-AD3E-966D8FBBE851}" srcOrd="0" destOrd="0" parTransId="{2F833EC6-3F38-BC43-A4AD-9A7A415847EC}" sibTransId="{0BE2FF8D-CA98-364C-8ED5-C2F4171E2CA8}"/>
    <dgm:cxn modelId="{08E28039-FE3B-7045-B874-421036B99EAA}" type="presOf" srcId="{DB55A77F-E1DB-0647-87F4-827375B3A8F7}" destId="{0497E605-4956-DB47-92F6-21E87F66C22D}" srcOrd="0" destOrd="0" presId="urn:microsoft.com/office/officeart/2005/8/layout/vList5"/>
    <dgm:cxn modelId="{CBF4F262-876E-3549-A68E-AC0DFB3E5666}" srcId="{79DE99FE-6236-9748-96EA-85823877E617}" destId="{9FF236D0-6EF9-9B47-8012-C990A0D5492A}" srcOrd="0" destOrd="0" parTransId="{F0C1AC9D-729C-7B45-91C6-CCB9E562B7DA}" sibTransId="{72CB82C5-4BC9-804C-A3CE-638FB02FC467}"/>
    <dgm:cxn modelId="{3DDDA6CD-03D0-5845-A357-1CC0B5180019}" type="presOf" srcId="{D1EE8AF3-4DCA-4842-8880-D10770EEC0B1}" destId="{839D52DF-31C8-F04B-B43B-8F3043FA77BF}" srcOrd="0" destOrd="0" presId="urn:microsoft.com/office/officeart/2005/8/layout/vList5"/>
    <dgm:cxn modelId="{A855B2D3-938B-0A4E-AF98-556A6CD6A66B}" type="presOf" srcId="{8F2CAB59-F922-BA44-AD3E-966D8FBBE851}" destId="{46856FDA-1935-154F-9B41-39C7C287F22B}" srcOrd="0" destOrd="0" presId="urn:microsoft.com/office/officeart/2005/8/layout/vList5"/>
    <dgm:cxn modelId="{EC902CE9-3754-2742-AA51-46B0D6F77312}" type="presOf" srcId="{A581F0B0-089D-D342-A0C7-55A78BD303BE}" destId="{2AF7B3DB-27DF-F943-9654-1F2219E0DBCE}" srcOrd="0" destOrd="0" presId="urn:microsoft.com/office/officeart/2005/8/layout/vList5"/>
    <dgm:cxn modelId="{DA9509EC-DE48-FC4B-9B95-679E9A9E19A8}" srcId="{79DE99FE-6236-9748-96EA-85823877E617}" destId="{A581F0B0-089D-D342-A0C7-55A78BD303BE}" srcOrd="1" destOrd="0" parTransId="{769DB655-E05A-A34D-B591-E27D0EB1BF3E}" sibTransId="{185308E3-1702-E44A-A79F-F8ED7B21CE01}"/>
    <dgm:cxn modelId="{AE92CCFC-262C-1346-BE46-20B9C94712AA}" type="presOf" srcId="{D2AC2D08-789B-D145-84B0-87F53C973411}" destId="{032DF613-C6BA-4B44-8486-E86A408F38DA}" srcOrd="0" destOrd="0" presId="urn:microsoft.com/office/officeart/2005/8/layout/vList5"/>
    <dgm:cxn modelId="{18145F1A-6DF9-4F40-BBEB-722495B87B5D}" type="presParOf" srcId="{6453A37E-9F36-3A4D-96FF-EABD75463350}" destId="{8F219DC2-F648-A14F-8338-DB1C583CF855}" srcOrd="0" destOrd="0" presId="urn:microsoft.com/office/officeart/2005/8/layout/vList5"/>
    <dgm:cxn modelId="{35D53447-F9EE-9B42-ABD6-2EE2C6F169E3}" type="presParOf" srcId="{8F219DC2-F648-A14F-8338-DB1C583CF855}" destId="{A3AE5F64-3F30-8B49-A0CE-7CBE630C3907}" srcOrd="0" destOrd="0" presId="urn:microsoft.com/office/officeart/2005/8/layout/vList5"/>
    <dgm:cxn modelId="{50276D5B-FFA8-6A46-B9DA-CD669E2C7F83}" type="presParOf" srcId="{8F219DC2-F648-A14F-8338-DB1C583CF855}" destId="{032DF613-C6BA-4B44-8486-E86A408F38DA}" srcOrd="1" destOrd="0" presId="urn:microsoft.com/office/officeart/2005/8/layout/vList5"/>
    <dgm:cxn modelId="{A4058EB0-4595-9F4D-8430-E3520C87406E}" type="presParOf" srcId="{6453A37E-9F36-3A4D-96FF-EABD75463350}" destId="{72AFEFA7-FB0D-8D45-9EF8-0560EE60A360}" srcOrd="1" destOrd="0" presId="urn:microsoft.com/office/officeart/2005/8/layout/vList5"/>
    <dgm:cxn modelId="{A2664A02-CD40-7D46-A41C-279FC74FBF2A}" type="presParOf" srcId="{6453A37E-9F36-3A4D-96FF-EABD75463350}" destId="{82DE7207-1D1E-3B40-B3B6-CBD5F30E7925}" srcOrd="2" destOrd="0" presId="urn:microsoft.com/office/officeart/2005/8/layout/vList5"/>
    <dgm:cxn modelId="{80A27962-2333-F043-B888-A6D8B3F2FFF4}" type="presParOf" srcId="{82DE7207-1D1E-3B40-B3B6-CBD5F30E7925}" destId="{2AF7B3DB-27DF-F943-9654-1F2219E0DBCE}" srcOrd="0" destOrd="0" presId="urn:microsoft.com/office/officeart/2005/8/layout/vList5"/>
    <dgm:cxn modelId="{59FC5F1A-E478-4249-8ECC-6FD2618A0413}" type="presParOf" srcId="{82DE7207-1D1E-3B40-B3B6-CBD5F30E7925}" destId="{0497E605-4956-DB47-92F6-21E87F66C22D}" srcOrd="1" destOrd="0" presId="urn:microsoft.com/office/officeart/2005/8/layout/vList5"/>
    <dgm:cxn modelId="{9326D9CD-1836-8F4A-A28E-FBE6079942C9}" type="presParOf" srcId="{6453A37E-9F36-3A4D-96FF-EABD75463350}" destId="{05A9BB5A-79DF-E240-A58B-BB3431729AE9}" srcOrd="3" destOrd="0" presId="urn:microsoft.com/office/officeart/2005/8/layout/vList5"/>
    <dgm:cxn modelId="{CE5C914E-2E81-8C44-B89F-283C22D8168D}" type="presParOf" srcId="{6453A37E-9F36-3A4D-96FF-EABD75463350}" destId="{D14CAE3D-EF64-924B-B8A6-508CF706C8BB}" srcOrd="4" destOrd="0" presId="urn:microsoft.com/office/officeart/2005/8/layout/vList5"/>
    <dgm:cxn modelId="{703624A6-9C42-5448-9D49-63B861776EC9}" type="presParOf" srcId="{D14CAE3D-EF64-924B-B8A6-508CF706C8BB}" destId="{839D52DF-31C8-F04B-B43B-8F3043FA77BF}" srcOrd="0" destOrd="0" presId="urn:microsoft.com/office/officeart/2005/8/layout/vList5"/>
    <dgm:cxn modelId="{81713028-0400-874A-AFBE-8425CA5D3342}" type="presParOf" srcId="{D14CAE3D-EF64-924B-B8A6-508CF706C8BB}" destId="{46856FDA-1935-154F-9B41-39C7C287F22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9DE99FE-6236-9748-96EA-85823877E61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e-DE"/>
        </a:p>
      </dgm:t>
    </dgm:pt>
    <dgm:pt modelId="{9FF236D0-6EF9-9B47-8012-C990A0D5492A}">
      <dgm:prSet phldrT="[Text]" custT="1"/>
      <dgm:spPr/>
      <dgm:t>
        <a:bodyPr/>
        <a:lstStyle/>
        <a:p>
          <a:r>
            <a:rPr lang="de-DE" sz="3600" b="1" i="0" dirty="0"/>
            <a:t>Block 1</a:t>
          </a:r>
          <a:endParaRPr lang="de-DE" sz="3600" i="0" dirty="0"/>
        </a:p>
      </dgm:t>
    </dgm:pt>
    <dgm:pt modelId="{F0C1AC9D-729C-7B45-91C6-CCB9E562B7DA}" type="parTrans" cxnId="{CBF4F262-876E-3549-A68E-AC0DFB3E5666}">
      <dgm:prSet/>
      <dgm:spPr/>
      <dgm:t>
        <a:bodyPr/>
        <a:lstStyle/>
        <a:p>
          <a:endParaRPr lang="de-DE"/>
        </a:p>
      </dgm:t>
    </dgm:pt>
    <dgm:pt modelId="{72CB82C5-4BC9-804C-A3CE-638FB02FC467}" type="sibTrans" cxnId="{CBF4F262-876E-3549-A68E-AC0DFB3E5666}">
      <dgm:prSet/>
      <dgm:spPr/>
      <dgm:t>
        <a:bodyPr/>
        <a:lstStyle/>
        <a:p>
          <a:endParaRPr lang="de-DE"/>
        </a:p>
      </dgm:t>
    </dgm:pt>
    <dgm:pt modelId="{D2AC2D08-789B-D145-84B0-87F53C973411}">
      <dgm:prSet phldrT="[Text]"/>
      <dgm:spPr/>
      <dgm:t>
        <a:bodyPr/>
        <a:lstStyle/>
        <a:p>
          <a:r>
            <a:rPr lang="de-DE" b="1" i="1"/>
            <a:t>Grundlagen des Schreibens</a:t>
          </a:r>
          <a:endParaRPr lang="de-DE" dirty="0"/>
        </a:p>
      </dgm:t>
    </dgm:pt>
    <dgm:pt modelId="{DBAA8CEC-0D47-2C40-984F-8A0D4A5E4883}" type="parTrans" cxnId="{EF6B2A11-CB5D-BE45-93AD-77E11B642BCD}">
      <dgm:prSet/>
      <dgm:spPr/>
      <dgm:t>
        <a:bodyPr/>
        <a:lstStyle/>
        <a:p>
          <a:endParaRPr lang="de-DE"/>
        </a:p>
      </dgm:t>
    </dgm:pt>
    <dgm:pt modelId="{431ECD7F-B01C-6448-A507-B528354C0D07}" type="sibTrans" cxnId="{EF6B2A11-CB5D-BE45-93AD-77E11B642BCD}">
      <dgm:prSet/>
      <dgm:spPr/>
      <dgm:t>
        <a:bodyPr/>
        <a:lstStyle/>
        <a:p>
          <a:endParaRPr lang="de-DE"/>
        </a:p>
      </dgm:t>
    </dgm:pt>
    <dgm:pt modelId="{A581F0B0-089D-D342-A0C7-55A78BD303BE}">
      <dgm:prSet phldrT="[Text]" custT="1"/>
      <dgm:spPr/>
      <dgm:t>
        <a:bodyPr/>
        <a:lstStyle/>
        <a:p>
          <a:r>
            <a:rPr lang="de-DE" sz="3600" b="1" i="0" dirty="0"/>
            <a:t>Block 2</a:t>
          </a:r>
          <a:endParaRPr lang="de-DE" sz="3600" i="0" dirty="0"/>
        </a:p>
      </dgm:t>
    </dgm:pt>
    <dgm:pt modelId="{769DB655-E05A-A34D-B591-E27D0EB1BF3E}" type="parTrans" cxnId="{DA9509EC-DE48-FC4B-9B95-679E9A9E19A8}">
      <dgm:prSet/>
      <dgm:spPr/>
      <dgm:t>
        <a:bodyPr/>
        <a:lstStyle/>
        <a:p>
          <a:endParaRPr lang="de-DE"/>
        </a:p>
      </dgm:t>
    </dgm:pt>
    <dgm:pt modelId="{185308E3-1702-E44A-A79F-F8ED7B21CE01}" type="sibTrans" cxnId="{DA9509EC-DE48-FC4B-9B95-679E9A9E19A8}">
      <dgm:prSet/>
      <dgm:spPr/>
      <dgm:t>
        <a:bodyPr/>
        <a:lstStyle/>
        <a:p>
          <a:endParaRPr lang="de-DE"/>
        </a:p>
      </dgm:t>
    </dgm:pt>
    <dgm:pt modelId="{DB55A77F-E1DB-0647-87F4-827375B3A8F7}">
      <dgm:prSet phldrT="[Text]"/>
      <dgm:spPr/>
      <dgm:t>
        <a:bodyPr/>
        <a:lstStyle/>
        <a:p>
          <a:r>
            <a:rPr lang="de-DE" b="1" i="1" dirty="0"/>
            <a:t>Schreibstrategien kennenlernen und vermitteln</a:t>
          </a:r>
          <a:endParaRPr lang="de-DE" dirty="0"/>
        </a:p>
      </dgm:t>
    </dgm:pt>
    <dgm:pt modelId="{ED54E8EB-F470-E84A-A0EF-F59670B91EBD}" type="parTrans" cxnId="{90E6ED1A-9940-7140-84BB-1787B93B71D7}">
      <dgm:prSet/>
      <dgm:spPr/>
      <dgm:t>
        <a:bodyPr/>
        <a:lstStyle/>
        <a:p>
          <a:endParaRPr lang="de-DE"/>
        </a:p>
      </dgm:t>
    </dgm:pt>
    <dgm:pt modelId="{08DA48A2-CE4F-7C4A-9CC2-4805B94D01D0}" type="sibTrans" cxnId="{90E6ED1A-9940-7140-84BB-1787B93B71D7}">
      <dgm:prSet/>
      <dgm:spPr/>
      <dgm:t>
        <a:bodyPr/>
        <a:lstStyle/>
        <a:p>
          <a:endParaRPr lang="de-DE"/>
        </a:p>
      </dgm:t>
    </dgm:pt>
    <dgm:pt modelId="{D1EE8AF3-4DCA-4842-8880-D10770EEC0B1}">
      <dgm:prSet phldrT="[Text]" custT="1"/>
      <dgm:spPr/>
      <dgm:t>
        <a:bodyPr/>
        <a:lstStyle/>
        <a:p>
          <a:r>
            <a:rPr lang="de-DE" sz="3600" b="1" i="0" dirty="0"/>
            <a:t>Block 3</a:t>
          </a:r>
          <a:endParaRPr lang="de-DE" sz="3600" i="0" dirty="0"/>
        </a:p>
      </dgm:t>
    </dgm:pt>
    <dgm:pt modelId="{38C2353C-3EBC-4547-8D15-AADE905F4120}" type="parTrans" cxnId="{C4972202-A663-E946-A3DC-DE4B473D1C62}">
      <dgm:prSet/>
      <dgm:spPr/>
      <dgm:t>
        <a:bodyPr/>
        <a:lstStyle/>
        <a:p>
          <a:endParaRPr lang="de-DE"/>
        </a:p>
      </dgm:t>
    </dgm:pt>
    <dgm:pt modelId="{AFFB5F8E-1C35-8A48-A520-61DFC3195289}" type="sibTrans" cxnId="{C4972202-A663-E946-A3DC-DE4B473D1C62}">
      <dgm:prSet/>
      <dgm:spPr/>
      <dgm:t>
        <a:bodyPr/>
        <a:lstStyle/>
        <a:p>
          <a:endParaRPr lang="de-DE"/>
        </a:p>
      </dgm:t>
    </dgm:pt>
    <dgm:pt modelId="{8F2CAB59-F922-BA44-AD3E-966D8FBBE851}">
      <dgm:prSet phldrT="[Text]"/>
      <dgm:spPr/>
      <dgm:t>
        <a:bodyPr/>
        <a:lstStyle/>
        <a:p>
          <a:r>
            <a:rPr lang="de-DE" b="1" i="1" dirty="0" err="1"/>
            <a:t>Szenariobasiertes</a:t>
          </a:r>
          <a:r>
            <a:rPr lang="de-DE" b="1" i="1" dirty="0"/>
            <a:t> Schreiben</a:t>
          </a:r>
          <a:endParaRPr lang="de-DE" dirty="0"/>
        </a:p>
      </dgm:t>
    </dgm:pt>
    <dgm:pt modelId="{2F833EC6-3F38-BC43-A4AD-9A7A415847EC}" type="parTrans" cxnId="{93E74837-1FA6-6843-8862-C67E11A1751A}">
      <dgm:prSet/>
      <dgm:spPr/>
      <dgm:t>
        <a:bodyPr/>
        <a:lstStyle/>
        <a:p>
          <a:endParaRPr lang="de-DE"/>
        </a:p>
      </dgm:t>
    </dgm:pt>
    <dgm:pt modelId="{0BE2FF8D-CA98-364C-8ED5-C2F4171E2CA8}" type="sibTrans" cxnId="{93E74837-1FA6-6843-8862-C67E11A1751A}">
      <dgm:prSet/>
      <dgm:spPr/>
      <dgm:t>
        <a:bodyPr/>
        <a:lstStyle/>
        <a:p>
          <a:endParaRPr lang="de-DE"/>
        </a:p>
      </dgm:t>
    </dgm:pt>
    <dgm:pt modelId="{6453A37E-9F36-3A4D-96FF-EABD75463350}" type="pres">
      <dgm:prSet presAssocID="{79DE99FE-6236-9748-96EA-85823877E617}" presName="Name0" presStyleCnt="0">
        <dgm:presLayoutVars>
          <dgm:dir/>
          <dgm:animLvl val="lvl"/>
          <dgm:resizeHandles val="exact"/>
        </dgm:presLayoutVars>
      </dgm:prSet>
      <dgm:spPr/>
    </dgm:pt>
    <dgm:pt modelId="{8F219DC2-F648-A14F-8338-DB1C583CF855}" type="pres">
      <dgm:prSet presAssocID="{9FF236D0-6EF9-9B47-8012-C990A0D5492A}" presName="linNode" presStyleCnt="0"/>
      <dgm:spPr/>
    </dgm:pt>
    <dgm:pt modelId="{A3AE5F64-3F30-8B49-A0CE-7CBE630C3907}" type="pres">
      <dgm:prSet presAssocID="{9FF236D0-6EF9-9B47-8012-C990A0D5492A}" presName="parentText" presStyleLbl="node1" presStyleIdx="0" presStyleCnt="3">
        <dgm:presLayoutVars>
          <dgm:chMax val="1"/>
          <dgm:bulletEnabled val="1"/>
        </dgm:presLayoutVars>
      </dgm:prSet>
      <dgm:spPr/>
    </dgm:pt>
    <dgm:pt modelId="{032DF613-C6BA-4B44-8486-E86A408F38DA}" type="pres">
      <dgm:prSet presAssocID="{9FF236D0-6EF9-9B47-8012-C990A0D5492A}" presName="descendantText" presStyleLbl="alignAccFollowNode1" presStyleIdx="0" presStyleCnt="3">
        <dgm:presLayoutVars>
          <dgm:bulletEnabled val="1"/>
        </dgm:presLayoutVars>
      </dgm:prSet>
      <dgm:spPr/>
    </dgm:pt>
    <dgm:pt modelId="{72AFEFA7-FB0D-8D45-9EF8-0560EE60A360}" type="pres">
      <dgm:prSet presAssocID="{72CB82C5-4BC9-804C-A3CE-638FB02FC467}" presName="sp" presStyleCnt="0"/>
      <dgm:spPr/>
    </dgm:pt>
    <dgm:pt modelId="{82DE7207-1D1E-3B40-B3B6-CBD5F30E7925}" type="pres">
      <dgm:prSet presAssocID="{A581F0B0-089D-D342-A0C7-55A78BD303BE}" presName="linNode" presStyleCnt="0"/>
      <dgm:spPr/>
    </dgm:pt>
    <dgm:pt modelId="{2AF7B3DB-27DF-F943-9654-1F2219E0DBCE}" type="pres">
      <dgm:prSet presAssocID="{A581F0B0-089D-D342-A0C7-55A78BD303BE}" presName="parentText" presStyleLbl="node1" presStyleIdx="1" presStyleCnt="3">
        <dgm:presLayoutVars>
          <dgm:chMax val="1"/>
          <dgm:bulletEnabled val="1"/>
        </dgm:presLayoutVars>
      </dgm:prSet>
      <dgm:spPr/>
    </dgm:pt>
    <dgm:pt modelId="{0497E605-4956-DB47-92F6-21E87F66C22D}" type="pres">
      <dgm:prSet presAssocID="{A581F0B0-089D-D342-A0C7-55A78BD303BE}" presName="descendantText" presStyleLbl="alignAccFollowNode1" presStyleIdx="1" presStyleCnt="3">
        <dgm:presLayoutVars>
          <dgm:bulletEnabled val="1"/>
        </dgm:presLayoutVars>
      </dgm:prSet>
      <dgm:spPr/>
    </dgm:pt>
    <dgm:pt modelId="{05A9BB5A-79DF-E240-A58B-BB3431729AE9}" type="pres">
      <dgm:prSet presAssocID="{185308E3-1702-E44A-A79F-F8ED7B21CE01}" presName="sp" presStyleCnt="0"/>
      <dgm:spPr/>
    </dgm:pt>
    <dgm:pt modelId="{D14CAE3D-EF64-924B-B8A6-508CF706C8BB}" type="pres">
      <dgm:prSet presAssocID="{D1EE8AF3-4DCA-4842-8880-D10770EEC0B1}" presName="linNode" presStyleCnt="0"/>
      <dgm:spPr/>
    </dgm:pt>
    <dgm:pt modelId="{839D52DF-31C8-F04B-B43B-8F3043FA77BF}" type="pres">
      <dgm:prSet presAssocID="{D1EE8AF3-4DCA-4842-8880-D10770EEC0B1}" presName="parentText" presStyleLbl="node1" presStyleIdx="2" presStyleCnt="3">
        <dgm:presLayoutVars>
          <dgm:chMax val="1"/>
          <dgm:bulletEnabled val="1"/>
        </dgm:presLayoutVars>
      </dgm:prSet>
      <dgm:spPr/>
    </dgm:pt>
    <dgm:pt modelId="{46856FDA-1935-154F-9B41-39C7C287F22B}" type="pres">
      <dgm:prSet presAssocID="{D1EE8AF3-4DCA-4842-8880-D10770EEC0B1}" presName="descendantText" presStyleLbl="alignAccFollowNode1" presStyleIdx="2" presStyleCnt="3">
        <dgm:presLayoutVars>
          <dgm:bulletEnabled val="1"/>
        </dgm:presLayoutVars>
      </dgm:prSet>
      <dgm:spPr/>
    </dgm:pt>
  </dgm:ptLst>
  <dgm:cxnLst>
    <dgm:cxn modelId="{C4972202-A663-E946-A3DC-DE4B473D1C62}" srcId="{79DE99FE-6236-9748-96EA-85823877E617}" destId="{D1EE8AF3-4DCA-4842-8880-D10770EEC0B1}" srcOrd="2" destOrd="0" parTransId="{38C2353C-3EBC-4547-8D15-AADE905F4120}" sibTransId="{AFFB5F8E-1C35-8A48-A520-61DFC3195289}"/>
    <dgm:cxn modelId="{EF6B2A11-CB5D-BE45-93AD-77E11B642BCD}" srcId="{9FF236D0-6EF9-9B47-8012-C990A0D5492A}" destId="{D2AC2D08-789B-D145-84B0-87F53C973411}" srcOrd="0" destOrd="0" parTransId="{DBAA8CEC-0D47-2C40-984F-8A0D4A5E4883}" sibTransId="{431ECD7F-B01C-6448-A507-B528354C0D07}"/>
    <dgm:cxn modelId="{13AEFB11-16CC-344E-A1B9-33F669C30081}" type="presOf" srcId="{9FF236D0-6EF9-9B47-8012-C990A0D5492A}" destId="{A3AE5F64-3F30-8B49-A0CE-7CBE630C3907}" srcOrd="0" destOrd="0" presId="urn:microsoft.com/office/officeart/2005/8/layout/vList5"/>
    <dgm:cxn modelId="{90E6ED1A-9940-7140-84BB-1787B93B71D7}" srcId="{A581F0B0-089D-D342-A0C7-55A78BD303BE}" destId="{DB55A77F-E1DB-0647-87F4-827375B3A8F7}" srcOrd="0" destOrd="0" parTransId="{ED54E8EB-F470-E84A-A0EF-F59670B91EBD}" sibTransId="{08DA48A2-CE4F-7C4A-9CC2-4805B94D01D0}"/>
    <dgm:cxn modelId="{AF7D9434-51F1-A04D-86E1-DB91B0E91B95}" type="presOf" srcId="{79DE99FE-6236-9748-96EA-85823877E617}" destId="{6453A37E-9F36-3A4D-96FF-EABD75463350}" srcOrd="0" destOrd="0" presId="urn:microsoft.com/office/officeart/2005/8/layout/vList5"/>
    <dgm:cxn modelId="{93E74837-1FA6-6843-8862-C67E11A1751A}" srcId="{D1EE8AF3-4DCA-4842-8880-D10770EEC0B1}" destId="{8F2CAB59-F922-BA44-AD3E-966D8FBBE851}" srcOrd="0" destOrd="0" parTransId="{2F833EC6-3F38-BC43-A4AD-9A7A415847EC}" sibTransId="{0BE2FF8D-CA98-364C-8ED5-C2F4171E2CA8}"/>
    <dgm:cxn modelId="{08E28039-FE3B-7045-B874-421036B99EAA}" type="presOf" srcId="{DB55A77F-E1DB-0647-87F4-827375B3A8F7}" destId="{0497E605-4956-DB47-92F6-21E87F66C22D}" srcOrd="0" destOrd="0" presId="urn:microsoft.com/office/officeart/2005/8/layout/vList5"/>
    <dgm:cxn modelId="{CBF4F262-876E-3549-A68E-AC0DFB3E5666}" srcId="{79DE99FE-6236-9748-96EA-85823877E617}" destId="{9FF236D0-6EF9-9B47-8012-C990A0D5492A}" srcOrd="0" destOrd="0" parTransId="{F0C1AC9D-729C-7B45-91C6-CCB9E562B7DA}" sibTransId="{72CB82C5-4BC9-804C-A3CE-638FB02FC467}"/>
    <dgm:cxn modelId="{3DDDA6CD-03D0-5845-A357-1CC0B5180019}" type="presOf" srcId="{D1EE8AF3-4DCA-4842-8880-D10770EEC0B1}" destId="{839D52DF-31C8-F04B-B43B-8F3043FA77BF}" srcOrd="0" destOrd="0" presId="urn:microsoft.com/office/officeart/2005/8/layout/vList5"/>
    <dgm:cxn modelId="{A855B2D3-938B-0A4E-AF98-556A6CD6A66B}" type="presOf" srcId="{8F2CAB59-F922-BA44-AD3E-966D8FBBE851}" destId="{46856FDA-1935-154F-9B41-39C7C287F22B}" srcOrd="0" destOrd="0" presId="urn:microsoft.com/office/officeart/2005/8/layout/vList5"/>
    <dgm:cxn modelId="{EC902CE9-3754-2742-AA51-46B0D6F77312}" type="presOf" srcId="{A581F0B0-089D-D342-A0C7-55A78BD303BE}" destId="{2AF7B3DB-27DF-F943-9654-1F2219E0DBCE}" srcOrd="0" destOrd="0" presId="urn:microsoft.com/office/officeart/2005/8/layout/vList5"/>
    <dgm:cxn modelId="{DA9509EC-DE48-FC4B-9B95-679E9A9E19A8}" srcId="{79DE99FE-6236-9748-96EA-85823877E617}" destId="{A581F0B0-089D-D342-A0C7-55A78BD303BE}" srcOrd="1" destOrd="0" parTransId="{769DB655-E05A-A34D-B591-E27D0EB1BF3E}" sibTransId="{185308E3-1702-E44A-A79F-F8ED7B21CE01}"/>
    <dgm:cxn modelId="{AE92CCFC-262C-1346-BE46-20B9C94712AA}" type="presOf" srcId="{D2AC2D08-789B-D145-84B0-87F53C973411}" destId="{032DF613-C6BA-4B44-8486-E86A408F38DA}" srcOrd="0" destOrd="0" presId="urn:microsoft.com/office/officeart/2005/8/layout/vList5"/>
    <dgm:cxn modelId="{18145F1A-6DF9-4F40-BBEB-722495B87B5D}" type="presParOf" srcId="{6453A37E-9F36-3A4D-96FF-EABD75463350}" destId="{8F219DC2-F648-A14F-8338-DB1C583CF855}" srcOrd="0" destOrd="0" presId="urn:microsoft.com/office/officeart/2005/8/layout/vList5"/>
    <dgm:cxn modelId="{35D53447-F9EE-9B42-ABD6-2EE2C6F169E3}" type="presParOf" srcId="{8F219DC2-F648-A14F-8338-DB1C583CF855}" destId="{A3AE5F64-3F30-8B49-A0CE-7CBE630C3907}" srcOrd="0" destOrd="0" presId="urn:microsoft.com/office/officeart/2005/8/layout/vList5"/>
    <dgm:cxn modelId="{50276D5B-FFA8-6A46-B9DA-CD669E2C7F83}" type="presParOf" srcId="{8F219DC2-F648-A14F-8338-DB1C583CF855}" destId="{032DF613-C6BA-4B44-8486-E86A408F38DA}" srcOrd="1" destOrd="0" presId="urn:microsoft.com/office/officeart/2005/8/layout/vList5"/>
    <dgm:cxn modelId="{A4058EB0-4595-9F4D-8430-E3520C87406E}" type="presParOf" srcId="{6453A37E-9F36-3A4D-96FF-EABD75463350}" destId="{72AFEFA7-FB0D-8D45-9EF8-0560EE60A360}" srcOrd="1" destOrd="0" presId="urn:microsoft.com/office/officeart/2005/8/layout/vList5"/>
    <dgm:cxn modelId="{A2664A02-CD40-7D46-A41C-279FC74FBF2A}" type="presParOf" srcId="{6453A37E-9F36-3A4D-96FF-EABD75463350}" destId="{82DE7207-1D1E-3B40-B3B6-CBD5F30E7925}" srcOrd="2" destOrd="0" presId="urn:microsoft.com/office/officeart/2005/8/layout/vList5"/>
    <dgm:cxn modelId="{80A27962-2333-F043-B888-A6D8B3F2FFF4}" type="presParOf" srcId="{82DE7207-1D1E-3B40-B3B6-CBD5F30E7925}" destId="{2AF7B3DB-27DF-F943-9654-1F2219E0DBCE}" srcOrd="0" destOrd="0" presId="urn:microsoft.com/office/officeart/2005/8/layout/vList5"/>
    <dgm:cxn modelId="{59FC5F1A-E478-4249-8ECC-6FD2618A0413}" type="presParOf" srcId="{82DE7207-1D1E-3B40-B3B6-CBD5F30E7925}" destId="{0497E605-4956-DB47-92F6-21E87F66C22D}" srcOrd="1" destOrd="0" presId="urn:microsoft.com/office/officeart/2005/8/layout/vList5"/>
    <dgm:cxn modelId="{9326D9CD-1836-8F4A-A28E-FBE6079942C9}" type="presParOf" srcId="{6453A37E-9F36-3A4D-96FF-EABD75463350}" destId="{05A9BB5A-79DF-E240-A58B-BB3431729AE9}" srcOrd="3" destOrd="0" presId="urn:microsoft.com/office/officeart/2005/8/layout/vList5"/>
    <dgm:cxn modelId="{CE5C914E-2E81-8C44-B89F-283C22D8168D}" type="presParOf" srcId="{6453A37E-9F36-3A4D-96FF-EABD75463350}" destId="{D14CAE3D-EF64-924B-B8A6-508CF706C8BB}" srcOrd="4" destOrd="0" presId="urn:microsoft.com/office/officeart/2005/8/layout/vList5"/>
    <dgm:cxn modelId="{703624A6-9C42-5448-9D49-63B861776EC9}" type="presParOf" srcId="{D14CAE3D-EF64-924B-B8A6-508CF706C8BB}" destId="{839D52DF-31C8-F04B-B43B-8F3043FA77BF}" srcOrd="0" destOrd="0" presId="urn:microsoft.com/office/officeart/2005/8/layout/vList5"/>
    <dgm:cxn modelId="{81713028-0400-874A-AFBE-8425CA5D3342}" type="presParOf" srcId="{D14CAE3D-EF64-924B-B8A6-508CF706C8BB}" destId="{46856FDA-1935-154F-9B41-39C7C287F22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DE99FE-6236-9748-96EA-85823877E61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e-DE"/>
        </a:p>
      </dgm:t>
    </dgm:pt>
    <dgm:pt modelId="{9FF236D0-6EF9-9B47-8012-C990A0D5492A}">
      <dgm:prSet phldrT="[Text]" custT="1"/>
      <dgm:spPr/>
      <dgm:t>
        <a:bodyPr/>
        <a:lstStyle/>
        <a:p>
          <a:r>
            <a:rPr lang="de-DE" sz="3600" b="1" i="0" dirty="0"/>
            <a:t>Block 1</a:t>
          </a:r>
          <a:endParaRPr lang="de-DE" sz="3600" i="0" dirty="0"/>
        </a:p>
      </dgm:t>
    </dgm:pt>
    <dgm:pt modelId="{F0C1AC9D-729C-7B45-91C6-CCB9E562B7DA}" type="parTrans" cxnId="{CBF4F262-876E-3549-A68E-AC0DFB3E5666}">
      <dgm:prSet/>
      <dgm:spPr/>
      <dgm:t>
        <a:bodyPr/>
        <a:lstStyle/>
        <a:p>
          <a:endParaRPr lang="de-DE"/>
        </a:p>
      </dgm:t>
    </dgm:pt>
    <dgm:pt modelId="{72CB82C5-4BC9-804C-A3CE-638FB02FC467}" type="sibTrans" cxnId="{CBF4F262-876E-3549-A68E-AC0DFB3E5666}">
      <dgm:prSet/>
      <dgm:spPr/>
      <dgm:t>
        <a:bodyPr/>
        <a:lstStyle/>
        <a:p>
          <a:endParaRPr lang="de-DE"/>
        </a:p>
      </dgm:t>
    </dgm:pt>
    <dgm:pt modelId="{D2AC2D08-789B-D145-84B0-87F53C973411}">
      <dgm:prSet phldrT="[Text]"/>
      <dgm:spPr/>
      <dgm:t>
        <a:bodyPr/>
        <a:lstStyle/>
        <a:p>
          <a:r>
            <a:rPr lang="de-DE" b="1" i="1" dirty="0"/>
            <a:t>Vermittlung basaler Lesefähigkeiten / Training von Leseflüssigkeit durch Lautleseverfahren</a:t>
          </a:r>
          <a:endParaRPr lang="de-DE" dirty="0"/>
        </a:p>
      </dgm:t>
    </dgm:pt>
    <dgm:pt modelId="{DBAA8CEC-0D47-2C40-984F-8A0D4A5E4883}" type="parTrans" cxnId="{EF6B2A11-CB5D-BE45-93AD-77E11B642BCD}">
      <dgm:prSet/>
      <dgm:spPr/>
      <dgm:t>
        <a:bodyPr/>
        <a:lstStyle/>
        <a:p>
          <a:endParaRPr lang="de-DE"/>
        </a:p>
      </dgm:t>
    </dgm:pt>
    <dgm:pt modelId="{431ECD7F-B01C-6448-A507-B528354C0D07}" type="sibTrans" cxnId="{EF6B2A11-CB5D-BE45-93AD-77E11B642BCD}">
      <dgm:prSet/>
      <dgm:spPr/>
      <dgm:t>
        <a:bodyPr/>
        <a:lstStyle/>
        <a:p>
          <a:endParaRPr lang="de-DE"/>
        </a:p>
      </dgm:t>
    </dgm:pt>
    <dgm:pt modelId="{A581F0B0-089D-D342-A0C7-55A78BD303BE}">
      <dgm:prSet phldrT="[Text]" custT="1"/>
      <dgm:spPr/>
      <dgm:t>
        <a:bodyPr/>
        <a:lstStyle/>
        <a:p>
          <a:r>
            <a:rPr lang="de-DE" sz="3600" b="1" i="0" dirty="0"/>
            <a:t>Block 2</a:t>
          </a:r>
          <a:endParaRPr lang="de-DE" sz="3600" i="0" dirty="0"/>
        </a:p>
      </dgm:t>
    </dgm:pt>
    <dgm:pt modelId="{769DB655-E05A-A34D-B591-E27D0EB1BF3E}" type="parTrans" cxnId="{DA9509EC-DE48-FC4B-9B95-679E9A9E19A8}">
      <dgm:prSet/>
      <dgm:spPr/>
      <dgm:t>
        <a:bodyPr/>
        <a:lstStyle/>
        <a:p>
          <a:endParaRPr lang="de-DE"/>
        </a:p>
      </dgm:t>
    </dgm:pt>
    <dgm:pt modelId="{185308E3-1702-E44A-A79F-F8ED7B21CE01}" type="sibTrans" cxnId="{DA9509EC-DE48-FC4B-9B95-679E9A9E19A8}">
      <dgm:prSet/>
      <dgm:spPr/>
      <dgm:t>
        <a:bodyPr/>
        <a:lstStyle/>
        <a:p>
          <a:endParaRPr lang="de-DE"/>
        </a:p>
      </dgm:t>
    </dgm:pt>
    <dgm:pt modelId="{DB55A77F-E1DB-0647-87F4-827375B3A8F7}">
      <dgm:prSet phldrT="[Text]"/>
      <dgm:spPr/>
      <dgm:t>
        <a:bodyPr/>
        <a:lstStyle/>
        <a:p>
          <a:r>
            <a:rPr lang="de-DE" b="1" i="1" dirty="0"/>
            <a:t>Fachwortschatz für mehrsprachige Lernende unterrichten und Concept Maps für diese Zielgruppe</a:t>
          </a:r>
          <a:endParaRPr lang="de-DE" dirty="0"/>
        </a:p>
      </dgm:t>
    </dgm:pt>
    <dgm:pt modelId="{ED54E8EB-F470-E84A-A0EF-F59670B91EBD}" type="parTrans" cxnId="{90E6ED1A-9940-7140-84BB-1787B93B71D7}">
      <dgm:prSet/>
      <dgm:spPr/>
      <dgm:t>
        <a:bodyPr/>
        <a:lstStyle/>
        <a:p>
          <a:endParaRPr lang="de-DE"/>
        </a:p>
      </dgm:t>
    </dgm:pt>
    <dgm:pt modelId="{08DA48A2-CE4F-7C4A-9CC2-4805B94D01D0}" type="sibTrans" cxnId="{90E6ED1A-9940-7140-84BB-1787B93B71D7}">
      <dgm:prSet/>
      <dgm:spPr/>
      <dgm:t>
        <a:bodyPr/>
        <a:lstStyle/>
        <a:p>
          <a:endParaRPr lang="de-DE"/>
        </a:p>
      </dgm:t>
    </dgm:pt>
    <dgm:pt modelId="{6453A37E-9F36-3A4D-96FF-EABD75463350}" type="pres">
      <dgm:prSet presAssocID="{79DE99FE-6236-9748-96EA-85823877E617}" presName="Name0" presStyleCnt="0">
        <dgm:presLayoutVars>
          <dgm:dir/>
          <dgm:animLvl val="lvl"/>
          <dgm:resizeHandles val="exact"/>
        </dgm:presLayoutVars>
      </dgm:prSet>
      <dgm:spPr/>
    </dgm:pt>
    <dgm:pt modelId="{8F219DC2-F648-A14F-8338-DB1C583CF855}" type="pres">
      <dgm:prSet presAssocID="{9FF236D0-6EF9-9B47-8012-C990A0D5492A}" presName="linNode" presStyleCnt="0"/>
      <dgm:spPr/>
    </dgm:pt>
    <dgm:pt modelId="{A3AE5F64-3F30-8B49-A0CE-7CBE630C3907}" type="pres">
      <dgm:prSet presAssocID="{9FF236D0-6EF9-9B47-8012-C990A0D5492A}" presName="parentText" presStyleLbl="node1" presStyleIdx="0" presStyleCnt="2">
        <dgm:presLayoutVars>
          <dgm:chMax val="1"/>
          <dgm:bulletEnabled val="1"/>
        </dgm:presLayoutVars>
      </dgm:prSet>
      <dgm:spPr/>
    </dgm:pt>
    <dgm:pt modelId="{032DF613-C6BA-4B44-8486-E86A408F38DA}" type="pres">
      <dgm:prSet presAssocID="{9FF236D0-6EF9-9B47-8012-C990A0D5492A}" presName="descendantText" presStyleLbl="alignAccFollowNode1" presStyleIdx="0" presStyleCnt="2">
        <dgm:presLayoutVars>
          <dgm:bulletEnabled val="1"/>
        </dgm:presLayoutVars>
      </dgm:prSet>
      <dgm:spPr/>
    </dgm:pt>
    <dgm:pt modelId="{72AFEFA7-FB0D-8D45-9EF8-0560EE60A360}" type="pres">
      <dgm:prSet presAssocID="{72CB82C5-4BC9-804C-A3CE-638FB02FC467}" presName="sp" presStyleCnt="0"/>
      <dgm:spPr/>
    </dgm:pt>
    <dgm:pt modelId="{82DE7207-1D1E-3B40-B3B6-CBD5F30E7925}" type="pres">
      <dgm:prSet presAssocID="{A581F0B0-089D-D342-A0C7-55A78BD303BE}" presName="linNode" presStyleCnt="0"/>
      <dgm:spPr/>
    </dgm:pt>
    <dgm:pt modelId="{2AF7B3DB-27DF-F943-9654-1F2219E0DBCE}" type="pres">
      <dgm:prSet presAssocID="{A581F0B0-089D-D342-A0C7-55A78BD303BE}" presName="parentText" presStyleLbl="node1" presStyleIdx="1" presStyleCnt="2">
        <dgm:presLayoutVars>
          <dgm:chMax val="1"/>
          <dgm:bulletEnabled val="1"/>
        </dgm:presLayoutVars>
      </dgm:prSet>
      <dgm:spPr/>
    </dgm:pt>
    <dgm:pt modelId="{0497E605-4956-DB47-92F6-21E87F66C22D}" type="pres">
      <dgm:prSet presAssocID="{A581F0B0-089D-D342-A0C7-55A78BD303BE}" presName="descendantText" presStyleLbl="alignAccFollowNode1" presStyleIdx="1" presStyleCnt="2">
        <dgm:presLayoutVars>
          <dgm:bulletEnabled val="1"/>
        </dgm:presLayoutVars>
      </dgm:prSet>
      <dgm:spPr/>
    </dgm:pt>
  </dgm:ptLst>
  <dgm:cxnLst>
    <dgm:cxn modelId="{EF6B2A11-CB5D-BE45-93AD-77E11B642BCD}" srcId="{9FF236D0-6EF9-9B47-8012-C990A0D5492A}" destId="{D2AC2D08-789B-D145-84B0-87F53C973411}" srcOrd="0" destOrd="0" parTransId="{DBAA8CEC-0D47-2C40-984F-8A0D4A5E4883}" sibTransId="{431ECD7F-B01C-6448-A507-B528354C0D07}"/>
    <dgm:cxn modelId="{13AEFB11-16CC-344E-A1B9-33F669C30081}" type="presOf" srcId="{9FF236D0-6EF9-9B47-8012-C990A0D5492A}" destId="{A3AE5F64-3F30-8B49-A0CE-7CBE630C3907}" srcOrd="0" destOrd="0" presId="urn:microsoft.com/office/officeart/2005/8/layout/vList5"/>
    <dgm:cxn modelId="{90E6ED1A-9940-7140-84BB-1787B93B71D7}" srcId="{A581F0B0-089D-D342-A0C7-55A78BD303BE}" destId="{DB55A77F-E1DB-0647-87F4-827375B3A8F7}" srcOrd="0" destOrd="0" parTransId="{ED54E8EB-F470-E84A-A0EF-F59670B91EBD}" sibTransId="{08DA48A2-CE4F-7C4A-9CC2-4805B94D01D0}"/>
    <dgm:cxn modelId="{AF7D9434-51F1-A04D-86E1-DB91B0E91B95}" type="presOf" srcId="{79DE99FE-6236-9748-96EA-85823877E617}" destId="{6453A37E-9F36-3A4D-96FF-EABD75463350}" srcOrd="0" destOrd="0" presId="urn:microsoft.com/office/officeart/2005/8/layout/vList5"/>
    <dgm:cxn modelId="{08E28039-FE3B-7045-B874-421036B99EAA}" type="presOf" srcId="{DB55A77F-E1DB-0647-87F4-827375B3A8F7}" destId="{0497E605-4956-DB47-92F6-21E87F66C22D}" srcOrd="0" destOrd="0" presId="urn:microsoft.com/office/officeart/2005/8/layout/vList5"/>
    <dgm:cxn modelId="{CBF4F262-876E-3549-A68E-AC0DFB3E5666}" srcId="{79DE99FE-6236-9748-96EA-85823877E617}" destId="{9FF236D0-6EF9-9B47-8012-C990A0D5492A}" srcOrd="0" destOrd="0" parTransId="{F0C1AC9D-729C-7B45-91C6-CCB9E562B7DA}" sibTransId="{72CB82C5-4BC9-804C-A3CE-638FB02FC467}"/>
    <dgm:cxn modelId="{EC902CE9-3754-2742-AA51-46B0D6F77312}" type="presOf" srcId="{A581F0B0-089D-D342-A0C7-55A78BD303BE}" destId="{2AF7B3DB-27DF-F943-9654-1F2219E0DBCE}" srcOrd="0" destOrd="0" presId="urn:microsoft.com/office/officeart/2005/8/layout/vList5"/>
    <dgm:cxn modelId="{DA9509EC-DE48-FC4B-9B95-679E9A9E19A8}" srcId="{79DE99FE-6236-9748-96EA-85823877E617}" destId="{A581F0B0-089D-D342-A0C7-55A78BD303BE}" srcOrd="1" destOrd="0" parTransId="{769DB655-E05A-A34D-B591-E27D0EB1BF3E}" sibTransId="{185308E3-1702-E44A-A79F-F8ED7B21CE01}"/>
    <dgm:cxn modelId="{AE92CCFC-262C-1346-BE46-20B9C94712AA}" type="presOf" srcId="{D2AC2D08-789B-D145-84B0-87F53C973411}" destId="{032DF613-C6BA-4B44-8486-E86A408F38DA}" srcOrd="0" destOrd="0" presId="urn:microsoft.com/office/officeart/2005/8/layout/vList5"/>
    <dgm:cxn modelId="{18145F1A-6DF9-4F40-BBEB-722495B87B5D}" type="presParOf" srcId="{6453A37E-9F36-3A4D-96FF-EABD75463350}" destId="{8F219DC2-F648-A14F-8338-DB1C583CF855}" srcOrd="0" destOrd="0" presId="urn:microsoft.com/office/officeart/2005/8/layout/vList5"/>
    <dgm:cxn modelId="{35D53447-F9EE-9B42-ABD6-2EE2C6F169E3}" type="presParOf" srcId="{8F219DC2-F648-A14F-8338-DB1C583CF855}" destId="{A3AE5F64-3F30-8B49-A0CE-7CBE630C3907}" srcOrd="0" destOrd="0" presId="urn:microsoft.com/office/officeart/2005/8/layout/vList5"/>
    <dgm:cxn modelId="{50276D5B-FFA8-6A46-B9DA-CD669E2C7F83}" type="presParOf" srcId="{8F219DC2-F648-A14F-8338-DB1C583CF855}" destId="{032DF613-C6BA-4B44-8486-E86A408F38DA}" srcOrd="1" destOrd="0" presId="urn:microsoft.com/office/officeart/2005/8/layout/vList5"/>
    <dgm:cxn modelId="{A4058EB0-4595-9F4D-8430-E3520C87406E}" type="presParOf" srcId="{6453A37E-9F36-3A4D-96FF-EABD75463350}" destId="{72AFEFA7-FB0D-8D45-9EF8-0560EE60A360}" srcOrd="1" destOrd="0" presId="urn:microsoft.com/office/officeart/2005/8/layout/vList5"/>
    <dgm:cxn modelId="{A2664A02-CD40-7D46-A41C-279FC74FBF2A}" type="presParOf" srcId="{6453A37E-9F36-3A4D-96FF-EABD75463350}" destId="{82DE7207-1D1E-3B40-B3B6-CBD5F30E7925}" srcOrd="2" destOrd="0" presId="urn:microsoft.com/office/officeart/2005/8/layout/vList5"/>
    <dgm:cxn modelId="{80A27962-2333-F043-B888-A6D8B3F2FFF4}" type="presParOf" srcId="{82DE7207-1D1E-3B40-B3B6-CBD5F30E7925}" destId="{2AF7B3DB-27DF-F943-9654-1F2219E0DBCE}" srcOrd="0" destOrd="0" presId="urn:microsoft.com/office/officeart/2005/8/layout/vList5"/>
    <dgm:cxn modelId="{59FC5F1A-E478-4249-8ECC-6FD2618A0413}" type="presParOf" srcId="{82DE7207-1D1E-3B40-B3B6-CBD5F30E7925}" destId="{0497E605-4956-DB47-92F6-21E87F66C2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9DE99FE-6236-9748-96EA-85823877E61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e-DE"/>
        </a:p>
      </dgm:t>
    </dgm:pt>
    <dgm:pt modelId="{9FF236D0-6EF9-9B47-8012-C990A0D5492A}">
      <dgm:prSet phldrT="[Text]" custT="1"/>
      <dgm:spPr/>
      <dgm:t>
        <a:bodyPr/>
        <a:lstStyle/>
        <a:p>
          <a:r>
            <a:rPr lang="de-DE" sz="3600" b="1" i="0" dirty="0"/>
            <a:t>Block 1</a:t>
          </a:r>
          <a:endParaRPr lang="de-DE" sz="3600" i="0" dirty="0"/>
        </a:p>
      </dgm:t>
    </dgm:pt>
    <dgm:pt modelId="{F0C1AC9D-729C-7B45-91C6-CCB9E562B7DA}" type="parTrans" cxnId="{CBF4F262-876E-3549-A68E-AC0DFB3E5666}">
      <dgm:prSet/>
      <dgm:spPr/>
      <dgm:t>
        <a:bodyPr/>
        <a:lstStyle/>
        <a:p>
          <a:endParaRPr lang="de-DE"/>
        </a:p>
      </dgm:t>
    </dgm:pt>
    <dgm:pt modelId="{72CB82C5-4BC9-804C-A3CE-638FB02FC467}" type="sibTrans" cxnId="{CBF4F262-876E-3549-A68E-AC0DFB3E5666}">
      <dgm:prSet/>
      <dgm:spPr/>
      <dgm:t>
        <a:bodyPr/>
        <a:lstStyle/>
        <a:p>
          <a:endParaRPr lang="de-DE"/>
        </a:p>
      </dgm:t>
    </dgm:pt>
    <dgm:pt modelId="{D2AC2D08-789B-D145-84B0-87F53C973411}">
      <dgm:prSet phldrT="[Text]"/>
      <dgm:spPr/>
      <dgm:t>
        <a:bodyPr/>
        <a:lstStyle/>
        <a:p>
          <a:r>
            <a:rPr lang="de-DE" b="1" i="1" dirty="0"/>
            <a:t>Grundlagen und Modelle einer ganzheitlichen und systematischen Leseförderung in der Schule</a:t>
          </a:r>
          <a:endParaRPr lang="de-DE" dirty="0"/>
        </a:p>
      </dgm:t>
    </dgm:pt>
    <dgm:pt modelId="{DBAA8CEC-0D47-2C40-984F-8A0D4A5E4883}" type="parTrans" cxnId="{EF6B2A11-CB5D-BE45-93AD-77E11B642BCD}">
      <dgm:prSet/>
      <dgm:spPr/>
      <dgm:t>
        <a:bodyPr/>
        <a:lstStyle/>
        <a:p>
          <a:endParaRPr lang="de-DE"/>
        </a:p>
      </dgm:t>
    </dgm:pt>
    <dgm:pt modelId="{431ECD7F-B01C-6448-A507-B528354C0D07}" type="sibTrans" cxnId="{EF6B2A11-CB5D-BE45-93AD-77E11B642BCD}">
      <dgm:prSet/>
      <dgm:spPr/>
      <dgm:t>
        <a:bodyPr/>
        <a:lstStyle/>
        <a:p>
          <a:endParaRPr lang="de-DE"/>
        </a:p>
      </dgm:t>
    </dgm:pt>
    <dgm:pt modelId="{A581F0B0-089D-D342-A0C7-55A78BD303BE}">
      <dgm:prSet phldrT="[Text]" custT="1"/>
      <dgm:spPr/>
      <dgm:t>
        <a:bodyPr/>
        <a:lstStyle/>
        <a:p>
          <a:r>
            <a:rPr lang="de-DE" sz="3600" b="1" i="0" dirty="0"/>
            <a:t>Block 2</a:t>
          </a:r>
          <a:endParaRPr lang="de-DE" sz="3600" i="0" dirty="0"/>
        </a:p>
      </dgm:t>
    </dgm:pt>
    <dgm:pt modelId="{769DB655-E05A-A34D-B591-E27D0EB1BF3E}" type="parTrans" cxnId="{DA9509EC-DE48-FC4B-9B95-679E9A9E19A8}">
      <dgm:prSet/>
      <dgm:spPr/>
      <dgm:t>
        <a:bodyPr/>
        <a:lstStyle/>
        <a:p>
          <a:endParaRPr lang="de-DE"/>
        </a:p>
      </dgm:t>
    </dgm:pt>
    <dgm:pt modelId="{185308E3-1702-E44A-A79F-F8ED7B21CE01}" type="sibTrans" cxnId="{DA9509EC-DE48-FC4B-9B95-679E9A9E19A8}">
      <dgm:prSet/>
      <dgm:spPr/>
      <dgm:t>
        <a:bodyPr/>
        <a:lstStyle/>
        <a:p>
          <a:endParaRPr lang="de-DE"/>
        </a:p>
      </dgm:t>
    </dgm:pt>
    <dgm:pt modelId="{DB55A77F-E1DB-0647-87F4-827375B3A8F7}">
      <dgm:prSet phldrT="[Text]"/>
      <dgm:spPr/>
      <dgm:t>
        <a:bodyPr/>
        <a:lstStyle/>
        <a:p>
          <a:pPr>
            <a:buNone/>
          </a:pPr>
          <a:r>
            <a:rPr lang="de-DE" b="1" i="1" dirty="0"/>
            <a:t>Wie lässt sich die Lesemotivation und das Leser-Selbstkonzept von Lernenden fördern?</a:t>
          </a:r>
          <a:endParaRPr lang="de-DE" dirty="0"/>
        </a:p>
      </dgm:t>
    </dgm:pt>
    <dgm:pt modelId="{ED54E8EB-F470-E84A-A0EF-F59670B91EBD}" type="parTrans" cxnId="{90E6ED1A-9940-7140-84BB-1787B93B71D7}">
      <dgm:prSet/>
      <dgm:spPr/>
      <dgm:t>
        <a:bodyPr/>
        <a:lstStyle/>
        <a:p>
          <a:endParaRPr lang="de-DE"/>
        </a:p>
      </dgm:t>
    </dgm:pt>
    <dgm:pt modelId="{08DA48A2-CE4F-7C4A-9CC2-4805B94D01D0}" type="sibTrans" cxnId="{90E6ED1A-9940-7140-84BB-1787B93B71D7}">
      <dgm:prSet/>
      <dgm:spPr/>
      <dgm:t>
        <a:bodyPr/>
        <a:lstStyle/>
        <a:p>
          <a:endParaRPr lang="de-DE"/>
        </a:p>
      </dgm:t>
    </dgm:pt>
    <dgm:pt modelId="{6453A37E-9F36-3A4D-96FF-EABD75463350}" type="pres">
      <dgm:prSet presAssocID="{79DE99FE-6236-9748-96EA-85823877E617}" presName="Name0" presStyleCnt="0">
        <dgm:presLayoutVars>
          <dgm:dir/>
          <dgm:animLvl val="lvl"/>
          <dgm:resizeHandles val="exact"/>
        </dgm:presLayoutVars>
      </dgm:prSet>
      <dgm:spPr/>
    </dgm:pt>
    <dgm:pt modelId="{8F219DC2-F648-A14F-8338-DB1C583CF855}" type="pres">
      <dgm:prSet presAssocID="{9FF236D0-6EF9-9B47-8012-C990A0D5492A}" presName="linNode" presStyleCnt="0"/>
      <dgm:spPr/>
    </dgm:pt>
    <dgm:pt modelId="{A3AE5F64-3F30-8B49-A0CE-7CBE630C3907}" type="pres">
      <dgm:prSet presAssocID="{9FF236D0-6EF9-9B47-8012-C990A0D5492A}" presName="parentText" presStyleLbl="node1" presStyleIdx="0" presStyleCnt="2">
        <dgm:presLayoutVars>
          <dgm:chMax val="1"/>
          <dgm:bulletEnabled val="1"/>
        </dgm:presLayoutVars>
      </dgm:prSet>
      <dgm:spPr/>
    </dgm:pt>
    <dgm:pt modelId="{032DF613-C6BA-4B44-8486-E86A408F38DA}" type="pres">
      <dgm:prSet presAssocID="{9FF236D0-6EF9-9B47-8012-C990A0D5492A}" presName="descendantText" presStyleLbl="alignAccFollowNode1" presStyleIdx="0" presStyleCnt="2">
        <dgm:presLayoutVars>
          <dgm:bulletEnabled val="1"/>
        </dgm:presLayoutVars>
      </dgm:prSet>
      <dgm:spPr/>
    </dgm:pt>
    <dgm:pt modelId="{72AFEFA7-FB0D-8D45-9EF8-0560EE60A360}" type="pres">
      <dgm:prSet presAssocID="{72CB82C5-4BC9-804C-A3CE-638FB02FC467}" presName="sp" presStyleCnt="0"/>
      <dgm:spPr/>
    </dgm:pt>
    <dgm:pt modelId="{82DE7207-1D1E-3B40-B3B6-CBD5F30E7925}" type="pres">
      <dgm:prSet presAssocID="{A581F0B0-089D-D342-A0C7-55A78BD303BE}" presName="linNode" presStyleCnt="0"/>
      <dgm:spPr/>
    </dgm:pt>
    <dgm:pt modelId="{2AF7B3DB-27DF-F943-9654-1F2219E0DBCE}" type="pres">
      <dgm:prSet presAssocID="{A581F0B0-089D-D342-A0C7-55A78BD303BE}" presName="parentText" presStyleLbl="node1" presStyleIdx="1" presStyleCnt="2">
        <dgm:presLayoutVars>
          <dgm:chMax val="1"/>
          <dgm:bulletEnabled val="1"/>
        </dgm:presLayoutVars>
      </dgm:prSet>
      <dgm:spPr/>
    </dgm:pt>
    <dgm:pt modelId="{0497E605-4956-DB47-92F6-21E87F66C22D}" type="pres">
      <dgm:prSet presAssocID="{A581F0B0-089D-D342-A0C7-55A78BD303BE}" presName="descendantText" presStyleLbl="alignAccFollowNode1" presStyleIdx="1" presStyleCnt="2">
        <dgm:presLayoutVars>
          <dgm:bulletEnabled val="1"/>
        </dgm:presLayoutVars>
      </dgm:prSet>
      <dgm:spPr/>
    </dgm:pt>
  </dgm:ptLst>
  <dgm:cxnLst>
    <dgm:cxn modelId="{EF6B2A11-CB5D-BE45-93AD-77E11B642BCD}" srcId="{9FF236D0-6EF9-9B47-8012-C990A0D5492A}" destId="{D2AC2D08-789B-D145-84B0-87F53C973411}" srcOrd="0" destOrd="0" parTransId="{DBAA8CEC-0D47-2C40-984F-8A0D4A5E4883}" sibTransId="{431ECD7F-B01C-6448-A507-B528354C0D07}"/>
    <dgm:cxn modelId="{13AEFB11-16CC-344E-A1B9-33F669C30081}" type="presOf" srcId="{9FF236D0-6EF9-9B47-8012-C990A0D5492A}" destId="{A3AE5F64-3F30-8B49-A0CE-7CBE630C3907}" srcOrd="0" destOrd="0" presId="urn:microsoft.com/office/officeart/2005/8/layout/vList5"/>
    <dgm:cxn modelId="{90E6ED1A-9940-7140-84BB-1787B93B71D7}" srcId="{A581F0B0-089D-D342-A0C7-55A78BD303BE}" destId="{DB55A77F-E1DB-0647-87F4-827375B3A8F7}" srcOrd="0" destOrd="0" parTransId="{ED54E8EB-F470-E84A-A0EF-F59670B91EBD}" sibTransId="{08DA48A2-CE4F-7C4A-9CC2-4805B94D01D0}"/>
    <dgm:cxn modelId="{AF7D9434-51F1-A04D-86E1-DB91B0E91B95}" type="presOf" srcId="{79DE99FE-6236-9748-96EA-85823877E617}" destId="{6453A37E-9F36-3A4D-96FF-EABD75463350}" srcOrd="0" destOrd="0" presId="urn:microsoft.com/office/officeart/2005/8/layout/vList5"/>
    <dgm:cxn modelId="{08E28039-FE3B-7045-B874-421036B99EAA}" type="presOf" srcId="{DB55A77F-E1DB-0647-87F4-827375B3A8F7}" destId="{0497E605-4956-DB47-92F6-21E87F66C22D}" srcOrd="0" destOrd="0" presId="urn:microsoft.com/office/officeart/2005/8/layout/vList5"/>
    <dgm:cxn modelId="{CBF4F262-876E-3549-A68E-AC0DFB3E5666}" srcId="{79DE99FE-6236-9748-96EA-85823877E617}" destId="{9FF236D0-6EF9-9B47-8012-C990A0D5492A}" srcOrd="0" destOrd="0" parTransId="{F0C1AC9D-729C-7B45-91C6-CCB9E562B7DA}" sibTransId="{72CB82C5-4BC9-804C-A3CE-638FB02FC467}"/>
    <dgm:cxn modelId="{EC902CE9-3754-2742-AA51-46B0D6F77312}" type="presOf" srcId="{A581F0B0-089D-D342-A0C7-55A78BD303BE}" destId="{2AF7B3DB-27DF-F943-9654-1F2219E0DBCE}" srcOrd="0" destOrd="0" presId="urn:microsoft.com/office/officeart/2005/8/layout/vList5"/>
    <dgm:cxn modelId="{DA9509EC-DE48-FC4B-9B95-679E9A9E19A8}" srcId="{79DE99FE-6236-9748-96EA-85823877E617}" destId="{A581F0B0-089D-D342-A0C7-55A78BD303BE}" srcOrd="1" destOrd="0" parTransId="{769DB655-E05A-A34D-B591-E27D0EB1BF3E}" sibTransId="{185308E3-1702-E44A-A79F-F8ED7B21CE01}"/>
    <dgm:cxn modelId="{AE92CCFC-262C-1346-BE46-20B9C94712AA}" type="presOf" srcId="{D2AC2D08-789B-D145-84B0-87F53C973411}" destId="{032DF613-C6BA-4B44-8486-E86A408F38DA}" srcOrd="0" destOrd="0" presId="urn:microsoft.com/office/officeart/2005/8/layout/vList5"/>
    <dgm:cxn modelId="{18145F1A-6DF9-4F40-BBEB-722495B87B5D}" type="presParOf" srcId="{6453A37E-9F36-3A4D-96FF-EABD75463350}" destId="{8F219DC2-F648-A14F-8338-DB1C583CF855}" srcOrd="0" destOrd="0" presId="urn:microsoft.com/office/officeart/2005/8/layout/vList5"/>
    <dgm:cxn modelId="{35D53447-F9EE-9B42-ABD6-2EE2C6F169E3}" type="presParOf" srcId="{8F219DC2-F648-A14F-8338-DB1C583CF855}" destId="{A3AE5F64-3F30-8B49-A0CE-7CBE630C3907}" srcOrd="0" destOrd="0" presId="urn:microsoft.com/office/officeart/2005/8/layout/vList5"/>
    <dgm:cxn modelId="{50276D5B-FFA8-6A46-B9DA-CD669E2C7F83}" type="presParOf" srcId="{8F219DC2-F648-A14F-8338-DB1C583CF855}" destId="{032DF613-C6BA-4B44-8486-E86A408F38DA}" srcOrd="1" destOrd="0" presId="urn:microsoft.com/office/officeart/2005/8/layout/vList5"/>
    <dgm:cxn modelId="{A4058EB0-4595-9F4D-8430-E3520C87406E}" type="presParOf" srcId="{6453A37E-9F36-3A4D-96FF-EABD75463350}" destId="{72AFEFA7-FB0D-8D45-9EF8-0560EE60A360}" srcOrd="1" destOrd="0" presId="urn:microsoft.com/office/officeart/2005/8/layout/vList5"/>
    <dgm:cxn modelId="{A2664A02-CD40-7D46-A41C-279FC74FBF2A}" type="presParOf" srcId="{6453A37E-9F36-3A4D-96FF-EABD75463350}" destId="{82DE7207-1D1E-3B40-B3B6-CBD5F30E7925}" srcOrd="2" destOrd="0" presId="urn:microsoft.com/office/officeart/2005/8/layout/vList5"/>
    <dgm:cxn modelId="{80A27962-2333-F043-B888-A6D8B3F2FFF4}" type="presParOf" srcId="{82DE7207-1D1E-3B40-B3B6-CBD5F30E7925}" destId="{2AF7B3DB-27DF-F943-9654-1F2219E0DBCE}" srcOrd="0" destOrd="0" presId="urn:microsoft.com/office/officeart/2005/8/layout/vList5"/>
    <dgm:cxn modelId="{59FC5F1A-E478-4249-8ECC-6FD2618A0413}" type="presParOf" srcId="{82DE7207-1D1E-3B40-B3B6-CBD5F30E7925}" destId="{0497E605-4956-DB47-92F6-21E87F66C2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9DE99FE-6236-9748-96EA-85823877E61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e-DE"/>
        </a:p>
      </dgm:t>
    </dgm:pt>
    <dgm:pt modelId="{9FF236D0-6EF9-9B47-8012-C990A0D5492A}">
      <dgm:prSet phldrT="[Text]" custT="1"/>
      <dgm:spPr/>
      <dgm:t>
        <a:bodyPr/>
        <a:lstStyle/>
        <a:p>
          <a:r>
            <a:rPr lang="de-DE" sz="3600" b="1" i="0" dirty="0"/>
            <a:t>Block 1</a:t>
          </a:r>
          <a:endParaRPr lang="de-DE" sz="3600" i="0" dirty="0"/>
        </a:p>
      </dgm:t>
    </dgm:pt>
    <dgm:pt modelId="{F0C1AC9D-729C-7B45-91C6-CCB9E562B7DA}" type="parTrans" cxnId="{CBF4F262-876E-3549-A68E-AC0DFB3E5666}">
      <dgm:prSet/>
      <dgm:spPr/>
      <dgm:t>
        <a:bodyPr/>
        <a:lstStyle/>
        <a:p>
          <a:endParaRPr lang="de-DE"/>
        </a:p>
      </dgm:t>
    </dgm:pt>
    <dgm:pt modelId="{72CB82C5-4BC9-804C-A3CE-638FB02FC467}" type="sibTrans" cxnId="{CBF4F262-876E-3549-A68E-AC0DFB3E5666}">
      <dgm:prSet/>
      <dgm:spPr/>
      <dgm:t>
        <a:bodyPr/>
        <a:lstStyle/>
        <a:p>
          <a:endParaRPr lang="de-DE"/>
        </a:p>
      </dgm:t>
    </dgm:pt>
    <dgm:pt modelId="{D2AC2D08-789B-D145-84B0-87F53C973411}">
      <dgm:prSet phldrT="[Text]"/>
      <dgm:spPr/>
      <dgm:t>
        <a:bodyPr/>
        <a:lstStyle/>
        <a:p>
          <a:r>
            <a:rPr lang="de-DE" b="1" i="1"/>
            <a:t>Drittes BaCuLit-Kernkonzept: Formative Lernstandserhebungen</a:t>
          </a:r>
          <a:endParaRPr lang="de-DE" dirty="0"/>
        </a:p>
      </dgm:t>
    </dgm:pt>
    <dgm:pt modelId="{DBAA8CEC-0D47-2C40-984F-8A0D4A5E4883}" type="parTrans" cxnId="{EF6B2A11-CB5D-BE45-93AD-77E11B642BCD}">
      <dgm:prSet/>
      <dgm:spPr/>
      <dgm:t>
        <a:bodyPr/>
        <a:lstStyle/>
        <a:p>
          <a:endParaRPr lang="de-DE"/>
        </a:p>
      </dgm:t>
    </dgm:pt>
    <dgm:pt modelId="{431ECD7F-B01C-6448-A507-B528354C0D07}" type="sibTrans" cxnId="{EF6B2A11-CB5D-BE45-93AD-77E11B642BCD}">
      <dgm:prSet/>
      <dgm:spPr/>
      <dgm:t>
        <a:bodyPr/>
        <a:lstStyle/>
        <a:p>
          <a:endParaRPr lang="de-DE"/>
        </a:p>
      </dgm:t>
    </dgm:pt>
    <dgm:pt modelId="{A581F0B0-089D-D342-A0C7-55A78BD303BE}">
      <dgm:prSet phldrT="[Text]" custT="1"/>
      <dgm:spPr/>
      <dgm:t>
        <a:bodyPr/>
        <a:lstStyle/>
        <a:p>
          <a:r>
            <a:rPr lang="de-DE" sz="3600" b="1" i="0" dirty="0"/>
            <a:t>Block 2</a:t>
          </a:r>
          <a:endParaRPr lang="de-DE" sz="3600" i="0" dirty="0"/>
        </a:p>
      </dgm:t>
    </dgm:pt>
    <dgm:pt modelId="{769DB655-E05A-A34D-B591-E27D0EB1BF3E}" type="parTrans" cxnId="{DA9509EC-DE48-FC4B-9B95-679E9A9E19A8}">
      <dgm:prSet/>
      <dgm:spPr/>
      <dgm:t>
        <a:bodyPr/>
        <a:lstStyle/>
        <a:p>
          <a:endParaRPr lang="de-DE"/>
        </a:p>
      </dgm:t>
    </dgm:pt>
    <dgm:pt modelId="{185308E3-1702-E44A-A79F-F8ED7B21CE01}" type="sibTrans" cxnId="{DA9509EC-DE48-FC4B-9B95-679E9A9E19A8}">
      <dgm:prSet/>
      <dgm:spPr/>
      <dgm:t>
        <a:bodyPr/>
        <a:lstStyle/>
        <a:p>
          <a:endParaRPr lang="de-DE"/>
        </a:p>
      </dgm:t>
    </dgm:pt>
    <dgm:pt modelId="{DB55A77F-E1DB-0647-87F4-827375B3A8F7}">
      <dgm:prSet phldrT="[Text]"/>
      <dgm:spPr/>
      <dgm:t>
        <a:bodyPr/>
        <a:lstStyle/>
        <a:p>
          <a:r>
            <a:rPr lang="de-DE" b="1" i="1" dirty="0"/>
            <a:t>Diagnostik der subjektiven und sozialen Dimensionen von Lesekompetenz</a:t>
          </a:r>
          <a:endParaRPr lang="de-DE" dirty="0"/>
        </a:p>
      </dgm:t>
    </dgm:pt>
    <dgm:pt modelId="{ED54E8EB-F470-E84A-A0EF-F59670B91EBD}" type="parTrans" cxnId="{90E6ED1A-9940-7140-84BB-1787B93B71D7}">
      <dgm:prSet/>
      <dgm:spPr/>
      <dgm:t>
        <a:bodyPr/>
        <a:lstStyle/>
        <a:p>
          <a:endParaRPr lang="de-DE"/>
        </a:p>
      </dgm:t>
    </dgm:pt>
    <dgm:pt modelId="{08DA48A2-CE4F-7C4A-9CC2-4805B94D01D0}" type="sibTrans" cxnId="{90E6ED1A-9940-7140-84BB-1787B93B71D7}">
      <dgm:prSet/>
      <dgm:spPr/>
      <dgm:t>
        <a:bodyPr/>
        <a:lstStyle/>
        <a:p>
          <a:endParaRPr lang="de-DE"/>
        </a:p>
      </dgm:t>
    </dgm:pt>
    <dgm:pt modelId="{D1EE8AF3-4DCA-4842-8880-D10770EEC0B1}">
      <dgm:prSet phldrT="[Text]" custT="1"/>
      <dgm:spPr/>
      <dgm:t>
        <a:bodyPr/>
        <a:lstStyle/>
        <a:p>
          <a:r>
            <a:rPr lang="de-DE" sz="3600" b="1" i="0" dirty="0"/>
            <a:t>Block 3</a:t>
          </a:r>
          <a:endParaRPr lang="de-DE" sz="3600" i="0" dirty="0"/>
        </a:p>
      </dgm:t>
    </dgm:pt>
    <dgm:pt modelId="{38C2353C-3EBC-4547-8D15-AADE905F4120}" type="parTrans" cxnId="{C4972202-A663-E946-A3DC-DE4B473D1C62}">
      <dgm:prSet/>
      <dgm:spPr/>
      <dgm:t>
        <a:bodyPr/>
        <a:lstStyle/>
        <a:p>
          <a:endParaRPr lang="de-DE"/>
        </a:p>
      </dgm:t>
    </dgm:pt>
    <dgm:pt modelId="{AFFB5F8E-1C35-8A48-A520-61DFC3195289}" type="sibTrans" cxnId="{C4972202-A663-E946-A3DC-DE4B473D1C62}">
      <dgm:prSet/>
      <dgm:spPr/>
      <dgm:t>
        <a:bodyPr/>
        <a:lstStyle/>
        <a:p>
          <a:endParaRPr lang="de-DE"/>
        </a:p>
      </dgm:t>
    </dgm:pt>
    <dgm:pt modelId="{8F2CAB59-F922-BA44-AD3E-966D8FBBE851}">
      <dgm:prSet phldrT="[Text]"/>
      <dgm:spPr/>
      <dgm:t>
        <a:bodyPr/>
        <a:lstStyle/>
        <a:p>
          <a:r>
            <a:rPr lang="de-DE" b="1" i="1" dirty="0"/>
            <a:t>Lese- und Schreibförderung als Schulprogramm</a:t>
          </a:r>
          <a:endParaRPr lang="de-DE" dirty="0"/>
        </a:p>
      </dgm:t>
    </dgm:pt>
    <dgm:pt modelId="{2F833EC6-3F38-BC43-A4AD-9A7A415847EC}" type="parTrans" cxnId="{93E74837-1FA6-6843-8862-C67E11A1751A}">
      <dgm:prSet/>
      <dgm:spPr/>
      <dgm:t>
        <a:bodyPr/>
        <a:lstStyle/>
        <a:p>
          <a:endParaRPr lang="de-DE"/>
        </a:p>
      </dgm:t>
    </dgm:pt>
    <dgm:pt modelId="{0BE2FF8D-CA98-364C-8ED5-C2F4171E2CA8}" type="sibTrans" cxnId="{93E74837-1FA6-6843-8862-C67E11A1751A}">
      <dgm:prSet/>
      <dgm:spPr/>
      <dgm:t>
        <a:bodyPr/>
        <a:lstStyle/>
        <a:p>
          <a:endParaRPr lang="de-DE"/>
        </a:p>
      </dgm:t>
    </dgm:pt>
    <dgm:pt modelId="{6453A37E-9F36-3A4D-96FF-EABD75463350}" type="pres">
      <dgm:prSet presAssocID="{79DE99FE-6236-9748-96EA-85823877E617}" presName="Name0" presStyleCnt="0">
        <dgm:presLayoutVars>
          <dgm:dir/>
          <dgm:animLvl val="lvl"/>
          <dgm:resizeHandles val="exact"/>
        </dgm:presLayoutVars>
      </dgm:prSet>
      <dgm:spPr/>
    </dgm:pt>
    <dgm:pt modelId="{8F219DC2-F648-A14F-8338-DB1C583CF855}" type="pres">
      <dgm:prSet presAssocID="{9FF236D0-6EF9-9B47-8012-C990A0D5492A}" presName="linNode" presStyleCnt="0"/>
      <dgm:spPr/>
    </dgm:pt>
    <dgm:pt modelId="{A3AE5F64-3F30-8B49-A0CE-7CBE630C3907}" type="pres">
      <dgm:prSet presAssocID="{9FF236D0-6EF9-9B47-8012-C990A0D5492A}" presName="parentText" presStyleLbl="node1" presStyleIdx="0" presStyleCnt="3">
        <dgm:presLayoutVars>
          <dgm:chMax val="1"/>
          <dgm:bulletEnabled val="1"/>
        </dgm:presLayoutVars>
      </dgm:prSet>
      <dgm:spPr/>
    </dgm:pt>
    <dgm:pt modelId="{032DF613-C6BA-4B44-8486-E86A408F38DA}" type="pres">
      <dgm:prSet presAssocID="{9FF236D0-6EF9-9B47-8012-C990A0D5492A}" presName="descendantText" presStyleLbl="alignAccFollowNode1" presStyleIdx="0" presStyleCnt="3">
        <dgm:presLayoutVars>
          <dgm:bulletEnabled val="1"/>
        </dgm:presLayoutVars>
      </dgm:prSet>
      <dgm:spPr/>
    </dgm:pt>
    <dgm:pt modelId="{72AFEFA7-FB0D-8D45-9EF8-0560EE60A360}" type="pres">
      <dgm:prSet presAssocID="{72CB82C5-4BC9-804C-A3CE-638FB02FC467}" presName="sp" presStyleCnt="0"/>
      <dgm:spPr/>
    </dgm:pt>
    <dgm:pt modelId="{82DE7207-1D1E-3B40-B3B6-CBD5F30E7925}" type="pres">
      <dgm:prSet presAssocID="{A581F0B0-089D-D342-A0C7-55A78BD303BE}" presName="linNode" presStyleCnt="0"/>
      <dgm:spPr/>
    </dgm:pt>
    <dgm:pt modelId="{2AF7B3DB-27DF-F943-9654-1F2219E0DBCE}" type="pres">
      <dgm:prSet presAssocID="{A581F0B0-089D-D342-A0C7-55A78BD303BE}" presName="parentText" presStyleLbl="node1" presStyleIdx="1" presStyleCnt="3">
        <dgm:presLayoutVars>
          <dgm:chMax val="1"/>
          <dgm:bulletEnabled val="1"/>
        </dgm:presLayoutVars>
      </dgm:prSet>
      <dgm:spPr/>
    </dgm:pt>
    <dgm:pt modelId="{0497E605-4956-DB47-92F6-21E87F66C22D}" type="pres">
      <dgm:prSet presAssocID="{A581F0B0-089D-D342-A0C7-55A78BD303BE}" presName="descendantText" presStyleLbl="alignAccFollowNode1" presStyleIdx="1" presStyleCnt="3">
        <dgm:presLayoutVars>
          <dgm:bulletEnabled val="1"/>
        </dgm:presLayoutVars>
      </dgm:prSet>
      <dgm:spPr/>
    </dgm:pt>
    <dgm:pt modelId="{05A9BB5A-79DF-E240-A58B-BB3431729AE9}" type="pres">
      <dgm:prSet presAssocID="{185308E3-1702-E44A-A79F-F8ED7B21CE01}" presName="sp" presStyleCnt="0"/>
      <dgm:spPr/>
    </dgm:pt>
    <dgm:pt modelId="{D14CAE3D-EF64-924B-B8A6-508CF706C8BB}" type="pres">
      <dgm:prSet presAssocID="{D1EE8AF3-4DCA-4842-8880-D10770EEC0B1}" presName="linNode" presStyleCnt="0"/>
      <dgm:spPr/>
    </dgm:pt>
    <dgm:pt modelId="{839D52DF-31C8-F04B-B43B-8F3043FA77BF}" type="pres">
      <dgm:prSet presAssocID="{D1EE8AF3-4DCA-4842-8880-D10770EEC0B1}" presName="parentText" presStyleLbl="node1" presStyleIdx="2" presStyleCnt="3">
        <dgm:presLayoutVars>
          <dgm:chMax val="1"/>
          <dgm:bulletEnabled val="1"/>
        </dgm:presLayoutVars>
      </dgm:prSet>
      <dgm:spPr/>
    </dgm:pt>
    <dgm:pt modelId="{46856FDA-1935-154F-9B41-39C7C287F22B}" type="pres">
      <dgm:prSet presAssocID="{D1EE8AF3-4DCA-4842-8880-D10770EEC0B1}" presName="descendantText" presStyleLbl="alignAccFollowNode1" presStyleIdx="2" presStyleCnt="3">
        <dgm:presLayoutVars>
          <dgm:bulletEnabled val="1"/>
        </dgm:presLayoutVars>
      </dgm:prSet>
      <dgm:spPr/>
    </dgm:pt>
  </dgm:ptLst>
  <dgm:cxnLst>
    <dgm:cxn modelId="{C4972202-A663-E946-A3DC-DE4B473D1C62}" srcId="{79DE99FE-6236-9748-96EA-85823877E617}" destId="{D1EE8AF3-4DCA-4842-8880-D10770EEC0B1}" srcOrd="2" destOrd="0" parTransId="{38C2353C-3EBC-4547-8D15-AADE905F4120}" sibTransId="{AFFB5F8E-1C35-8A48-A520-61DFC3195289}"/>
    <dgm:cxn modelId="{EF6B2A11-CB5D-BE45-93AD-77E11B642BCD}" srcId="{9FF236D0-6EF9-9B47-8012-C990A0D5492A}" destId="{D2AC2D08-789B-D145-84B0-87F53C973411}" srcOrd="0" destOrd="0" parTransId="{DBAA8CEC-0D47-2C40-984F-8A0D4A5E4883}" sibTransId="{431ECD7F-B01C-6448-A507-B528354C0D07}"/>
    <dgm:cxn modelId="{13AEFB11-16CC-344E-A1B9-33F669C30081}" type="presOf" srcId="{9FF236D0-6EF9-9B47-8012-C990A0D5492A}" destId="{A3AE5F64-3F30-8B49-A0CE-7CBE630C3907}" srcOrd="0" destOrd="0" presId="urn:microsoft.com/office/officeart/2005/8/layout/vList5"/>
    <dgm:cxn modelId="{90E6ED1A-9940-7140-84BB-1787B93B71D7}" srcId="{A581F0B0-089D-D342-A0C7-55A78BD303BE}" destId="{DB55A77F-E1DB-0647-87F4-827375B3A8F7}" srcOrd="0" destOrd="0" parTransId="{ED54E8EB-F470-E84A-A0EF-F59670B91EBD}" sibTransId="{08DA48A2-CE4F-7C4A-9CC2-4805B94D01D0}"/>
    <dgm:cxn modelId="{AF7D9434-51F1-A04D-86E1-DB91B0E91B95}" type="presOf" srcId="{79DE99FE-6236-9748-96EA-85823877E617}" destId="{6453A37E-9F36-3A4D-96FF-EABD75463350}" srcOrd="0" destOrd="0" presId="urn:microsoft.com/office/officeart/2005/8/layout/vList5"/>
    <dgm:cxn modelId="{93E74837-1FA6-6843-8862-C67E11A1751A}" srcId="{D1EE8AF3-4DCA-4842-8880-D10770EEC0B1}" destId="{8F2CAB59-F922-BA44-AD3E-966D8FBBE851}" srcOrd="0" destOrd="0" parTransId="{2F833EC6-3F38-BC43-A4AD-9A7A415847EC}" sibTransId="{0BE2FF8D-CA98-364C-8ED5-C2F4171E2CA8}"/>
    <dgm:cxn modelId="{08E28039-FE3B-7045-B874-421036B99EAA}" type="presOf" srcId="{DB55A77F-E1DB-0647-87F4-827375B3A8F7}" destId="{0497E605-4956-DB47-92F6-21E87F66C22D}" srcOrd="0" destOrd="0" presId="urn:microsoft.com/office/officeart/2005/8/layout/vList5"/>
    <dgm:cxn modelId="{CBF4F262-876E-3549-A68E-AC0DFB3E5666}" srcId="{79DE99FE-6236-9748-96EA-85823877E617}" destId="{9FF236D0-6EF9-9B47-8012-C990A0D5492A}" srcOrd="0" destOrd="0" parTransId="{F0C1AC9D-729C-7B45-91C6-CCB9E562B7DA}" sibTransId="{72CB82C5-4BC9-804C-A3CE-638FB02FC467}"/>
    <dgm:cxn modelId="{3DDDA6CD-03D0-5845-A357-1CC0B5180019}" type="presOf" srcId="{D1EE8AF3-4DCA-4842-8880-D10770EEC0B1}" destId="{839D52DF-31C8-F04B-B43B-8F3043FA77BF}" srcOrd="0" destOrd="0" presId="urn:microsoft.com/office/officeart/2005/8/layout/vList5"/>
    <dgm:cxn modelId="{A855B2D3-938B-0A4E-AF98-556A6CD6A66B}" type="presOf" srcId="{8F2CAB59-F922-BA44-AD3E-966D8FBBE851}" destId="{46856FDA-1935-154F-9B41-39C7C287F22B}" srcOrd="0" destOrd="0" presId="urn:microsoft.com/office/officeart/2005/8/layout/vList5"/>
    <dgm:cxn modelId="{EC902CE9-3754-2742-AA51-46B0D6F77312}" type="presOf" srcId="{A581F0B0-089D-D342-A0C7-55A78BD303BE}" destId="{2AF7B3DB-27DF-F943-9654-1F2219E0DBCE}" srcOrd="0" destOrd="0" presId="urn:microsoft.com/office/officeart/2005/8/layout/vList5"/>
    <dgm:cxn modelId="{DA9509EC-DE48-FC4B-9B95-679E9A9E19A8}" srcId="{79DE99FE-6236-9748-96EA-85823877E617}" destId="{A581F0B0-089D-D342-A0C7-55A78BD303BE}" srcOrd="1" destOrd="0" parTransId="{769DB655-E05A-A34D-B591-E27D0EB1BF3E}" sibTransId="{185308E3-1702-E44A-A79F-F8ED7B21CE01}"/>
    <dgm:cxn modelId="{AE92CCFC-262C-1346-BE46-20B9C94712AA}" type="presOf" srcId="{D2AC2D08-789B-D145-84B0-87F53C973411}" destId="{032DF613-C6BA-4B44-8486-E86A408F38DA}" srcOrd="0" destOrd="0" presId="urn:microsoft.com/office/officeart/2005/8/layout/vList5"/>
    <dgm:cxn modelId="{18145F1A-6DF9-4F40-BBEB-722495B87B5D}" type="presParOf" srcId="{6453A37E-9F36-3A4D-96FF-EABD75463350}" destId="{8F219DC2-F648-A14F-8338-DB1C583CF855}" srcOrd="0" destOrd="0" presId="urn:microsoft.com/office/officeart/2005/8/layout/vList5"/>
    <dgm:cxn modelId="{35D53447-F9EE-9B42-ABD6-2EE2C6F169E3}" type="presParOf" srcId="{8F219DC2-F648-A14F-8338-DB1C583CF855}" destId="{A3AE5F64-3F30-8B49-A0CE-7CBE630C3907}" srcOrd="0" destOrd="0" presId="urn:microsoft.com/office/officeart/2005/8/layout/vList5"/>
    <dgm:cxn modelId="{50276D5B-FFA8-6A46-B9DA-CD669E2C7F83}" type="presParOf" srcId="{8F219DC2-F648-A14F-8338-DB1C583CF855}" destId="{032DF613-C6BA-4B44-8486-E86A408F38DA}" srcOrd="1" destOrd="0" presId="urn:microsoft.com/office/officeart/2005/8/layout/vList5"/>
    <dgm:cxn modelId="{A4058EB0-4595-9F4D-8430-E3520C87406E}" type="presParOf" srcId="{6453A37E-9F36-3A4D-96FF-EABD75463350}" destId="{72AFEFA7-FB0D-8D45-9EF8-0560EE60A360}" srcOrd="1" destOrd="0" presId="urn:microsoft.com/office/officeart/2005/8/layout/vList5"/>
    <dgm:cxn modelId="{A2664A02-CD40-7D46-A41C-279FC74FBF2A}" type="presParOf" srcId="{6453A37E-9F36-3A4D-96FF-EABD75463350}" destId="{82DE7207-1D1E-3B40-B3B6-CBD5F30E7925}" srcOrd="2" destOrd="0" presId="urn:microsoft.com/office/officeart/2005/8/layout/vList5"/>
    <dgm:cxn modelId="{80A27962-2333-F043-B888-A6D8B3F2FFF4}" type="presParOf" srcId="{82DE7207-1D1E-3B40-B3B6-CBD5F30E7925}" destId="{2AF7B3DB-27DF-F943-9654-1F2219E0DBCE}" srcOrd="0" destOrd="0" presId="urn:microsoft.com/office/officeart/2005/8/layout/vList5"/>
    <dgm:cxn modelId="{59FC5F1A-E478-4249-8ECC-6FD2618A0413}" type="presParOf" srcId="{82DE7207-1D1E-3B40-B3B6-CBD5F30E7925}" destId="{0497E605-4956-DB47-92F6-21E87F66C22D}" srcOrd="1" destOrd="0" presId="urn:microsoft.com/office/officeart/2005/8/layout/vList5"/>
    <dgm:cxn modelId="{9326D9CD-1836-8F4A-A28E-FBE6079942C9}" type="presParOf" srcId="{6453A37E-9F36-3A4D-96FF-EABD75463350}" destId="{05A9BB5A-79DF-E240-A58B-BB3431729AE9}" srcOrd="3" destOrd="0" presId="urn:microsoft.com/office/officeart/2005/8/layout/vList5"/>
    <dgm:cxn modelId="{CE5C914E-2E81-8C44-B89F-283C22D8168D}" type="presParOf" srcId="{6453A37E-9F36-3A4D-96FF-EABD75463350}" destId="{D14CAE3D-EF64-924B-B8A6-508CF706C8BB}" srcOrd="4" destOrd="0" presId="urn:microsoft.com/office/officeart/2005/8/layout/vList5"/>
    <dgm:cxn modelId="{703624A6-9C42-5448-9D49-63B861776EC9}" type="presParOf" srcId="{D14CAE3D-EF64-924B-B8A6-508CF706C8BB}" destId="{839D52DF-31C8-F04B-B43B-8F3043FA77BF}" srcOrd="0" destOrd="0" presId="urn:microsoft.com/office/officeart/2005/8/layout/vList5"/>
    <dgm:cxn modelId="{81713028-0400-874A-AFBE-8425CA5D3342}" type="presParOf" srcId="{D14CAE3D-EF64-924B-B8A6-508CF706C8BB}" destId="{46856FDA-1935-154F-9B41-39C7C287F22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670C2C-95AE-6D4D-821A-31BAECD47EC9}"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e-DE"/>
        </a:p>
      </dgm:t>
    </dgm:pt>
    <dgm:pt modelId="{8928450A-A556-9746-AA4E-1425E808E41B}">
      <dgm:prSet phldrT="[Text]" custT="1"/>
      <dgm:spPr/>
      <dgm:t>
        <a:bodyPr/>
        <a:lstStyle/>
        <a:p>
          <a:r>
            <a:rPr lang="de-DE" sz="3600" b="1" dirty="0"/>
            <a:t>Block 1</a:t>
          </a:r>
          <a:endParaRPr lang="de-DE" sz="3600" dirty="0"/>
        </a:p>
      </dgm:t>
    </dgm:pt>
    <dgm:pt modelId="{5FF23BD8-E9A6-A649-B94C-3FF8B0F16770}" type="parTrans" cxnId="{D257A214-1290-8143-A25A-E154DC34E399}">
      <dgm:prSet/>
      <dgm:spPr/>
      <dgm:t>
        <a:bodyPr/>
        <a:lstStyle/>
        <a:p>
          <a:endParaRPr lang="de-DE"/>
        </a:p>
      </dgm:t>
    </dgm:pt>
    <dgm:pt modelId="{0CC2DB26-A229-3741-8BAC-EC2D798B6FD6}" type="sibTrans" cxnId="{D257A214-1290-8143-A25A-E154DC34E399}">
      <dgm:prSet/>
      <dgm:spPr/>
      <dgm:t>
        <a:bodyPr/>
        <a:lstStyle/>
        <a:p>
          <a:endParaRPr lang="de-DE"/>
        </a:p>
      </dgm:t>
    </dgm:pt>
    <dgm:pt modelId="{5F612E18-7BA5-6443-9736-3D233BD8D2BF}">
      <dgm:prSet phldrT="[Text]"/>
      <dgm:spPr/>
      <dgm:t>
        <a:bodyPr/>
        <a:lstStyle/>
        <a:p>
          <a:r>
            <a:rPr lang="de-DE" b="1" i="1" dirty="0"/>
            <a:t>Erstes </a:t>
          </a:r>
          <a:r>
            <a:rPr lang="de-DE" b="1" i="1" dirty="0" err="1"/>
            <a:t>BaCuLit</a:t>
          </a:r>
          <a:r>
            <a:rPr lang="de-DE" b="1" i="1" dirty="0"/>
            <a:t>-Prinzip der Unterrichtsplanung: Metakognition </a:t>
          </a:r>
          <a:endParaRPr lang="de-DE" i="1" dirty="0"/>
        </a:p>
      </dgm:t>
    </dgm:pt>
    <dgm:pt modelId="{45F7A622-C7A7-6641-8619-F42B7F4DA72F}" type="parTrans" cxnId="{DEF17CA8-C422-304D-A25E-FE2908F6DFA5}">
      <dgm:prSet/>
      <dgm:spPr/>
      <dgm:t>
        <a:bodyPr/>
        <a:lstStyle/>
        <a:p>
          <a:endParaRPr lang="de-DE"/>
        </a:p>
      </dgm:t>
    </dgm:pt>
    <dgm:pt modelId="{F555D6DF-CB3D-5845-A07C-8EF90F81EEF1}" type="sibTrans" cxnId="{DEF17CA8-C422-304D-A25E-FE2908F6DFA5}">
      <dgm:prSet/>
      <dgm:spPr/>
      <dgm:t>
        <a:bodyPr/>
        <a:lstStyle/>
        <a:p>
          <a:endParaRPr lang="de-DE"/>
        </a:p>
      </dgm:t>
    </dgm:pt>
    <dgm:pt modelId="{0429988D-B7F2-C848-AAD5-6F01A39D66F7}">
      <dgm:prSet phldrT="[Text]" custT="1"/>
      <dgm:spPr/>
      <dgm:t>
        <a:bodyPr/>
        <a:lstStyle/>
        <a:p>
          <a:r>
            <a:rPr lang="de-DE" sz="3600" b="1" dirty="0">
              <a:solidFill>
                <a:schemeClr val="bg1"/>
              </a:solidFill>
            </a:rPr>
            <a:t>Block 2</a:t>
          </a:r>
          <a:endParaRPr lang="de-DE" sz="3600" dirty="0">
            <a:solidFill>
              <a:schemeClr val="bg1"/>
            </a:solidFill>
          </a:endParaRPr>
        </a:p>
      </dgm:t>
    </dgm:pt>
    <dgm:pt modelId="{CBEBB3C8-9464-734A-9B92-050DAAEC169F}" type="parTrans" cxnId="{1E0B59E1-F3D6-2D49-8026-0ABC697208A2}">
      <dgm:prSet/>
      <dgm:spPr/>
      <dgm:t>
        <a:bodyPr/>
        <a:lstStyle/>
        <a:p>
          <a:endParaRPr lang="de-DE"/>
        </a:p>
      </dgm:t>
    </dgm:pt>
    <dgm:pt modelId="{602DF09F-B6DB-6244-A13D-EC6B2AFF692C}" type="sibTrans" cxnId="{1E0B59E1-F3D6-2D49-8026-0ABC697208A2}">
      <dgm:prSet/>
      <dgm:spPr/>
      <dgm:t>
        <a:bodyPr/>
        <a:lstStyle/>
        <a:p>
          <a:endParaRPr lang="de-DE"/>
        </a:p>
      </dgm:t>
    </dgm:pt>
    <dgm:pt modelId="{C4FBE086-6416-5C4D-A0A4-D01CD3004095}">
      <dgm:prSet phldrT="[Text]"/>
      <dgm:spPr/>
      <dgm:t>
        <a:bodyPr/>
        <a:lstStyle/>
        <a:p>
          <a:r>
            <a:rPr lang="de-DE" b="1" i="1" dirty="0">
              <a:solidFill>
                <a:schemeClr val="tx1"/>
              </a:solidFill>
            </a:rPr>
            <a:t>Zweites </a:t>
          </a:r>
          <a:r>
            <a:rPr lang="de-DE" b="1" i="1" dirty="0" err="1">
              <a:solidFill>
                <a:schemeClr val="tx1"/>
              </a:solidFill>
            </a:rPr>
            <a:t>BaCuLit</a:t>
          </a:r>
          <a:r>
            <a:rPr lang="de-DE" b="1" i="1" dirty="0">
              <a:solidFill>
                <a:schemeClr val="tx1"/>
              </a:solidFill>
            </a:rPr>
            <a:t>-Prinzip der Unterrichtsplanung: Unterstützende Interaktion</a:t>
          </a:r>
          <a:endParaRPr lang="de-DE" i="1" dirty="0">
            <a:solidFill>
              <a:schemeClr val="tx1"/>
            </a:solidFill>
          </a:endParaRPr>
        </a:p>
      </dgm:t>
    </dgm:pt>
    <dgm:pt modelId="{A849749F-B300-7A40-A2FF-FA622C66BD70}" type="parTrans" cxnId="{B3871DC0-2AEB-2145-856B-3104B3F85E6E}">
      <dgm:prSet/>
      <dgm:spPr/>
      <dgm:t>
        <a:bodyPr/>
        <a:lstStyle/>
        <a:p>
          <a:endParaRPr lang="de-DE"/>
        </a:p>
      </dgm:t>
    </dgm:pt>
    <dgm:pt modelId="{75505555-B1D4-294B-AD4A-95BFFEA0E36F}" type="sibTrans" cxnId="{B3871DC0-2AEB-2145-856B-3104B3F85E6E}">
      <dgm:prSet/>
      <dgm:spPr/>
      <dgm:t>
        <a:bodyPr/>
        <a:lstStyle/>
        <a:p>
          <a:endParaRPr lang="de-DE"/>
        </a:p>
      </dgm:t>
    </dgm:pt>
    <dgm:pt modelId="{B5D23037-D4AE-5143-B653-F67CF27C3C10}">
      <dgm:prSet phldrT="[Text]" custT="1"/>
      <dgm:spPr/>
      <dgm:t>
        <a:bodyPr/>
        <a:lstStyle/>
        <a:p>
          <a:r>
            <a:rPr lang="de-DE" sz="3600" b="1" dirty="0"/>
            <a:t>Block 3</a:t>
          </a:r>
          <a:endParaRPr lang="de-DE" sz="3600" dirty="0"/>
        </a:p>
      </dgm:t>
    </dgm:pt>
    <dgm:pt modelId="{462D94DC-3B93-7047-80B4-9CC7B5DCCF1F}" type="parTrans" cxnId="{629BBEF1-4BDF-EF43-88DF-B3DFAF6D4856}">
      <dgm:prSet/>
      <dgm:spPr/>
      <dgm:t>
        <a:bodyPr/>
        <a:lstStyle/>
        <a:p>
          <a:endParaRPr lang="de-DE"/>
        </a:p>
      </dgm:t>
    </dgm:pt>
    <dgm:pt modelId="{ED80DC59-43C4-EF46-B8A0-F86FB9BACAF3}" type="sibTrans" cxnId="{629BBEF1-4BDF-EF43-88DF-B3DFAF6D4856}">
      <dgm:prSet/>
      <dgm:spPr/>
      <dgm:t>
        <a:bodyPr/>
        <a:lstStyle/>
        <a:p>
          <a:endParaRPr lang="de-DE"/>
        </a:p>
      </dgm:t>
    </dgm:pt>
    <dgm:pt modelId="{035C1745-5DF9-D543-8AB6-07F184EA0EB5}">
      <dgm:prSet phldrT="[Text]"/>
      <dgm:spPr/>
      <dgm:t>
        <a:bodyPr/>
        <a:lstStyle/>
        <a:p>
          <a:r>
            <a:rPr lang="de-DE" b="1" i="1" dirty="0">
              <a:solidFill>
                <a:srgbClr val="C00000"/>
              </a:solidFill>
            </a:rPr>
            <a:t>Das </a:t>
          </a:r>
          <a:r>
            <a:rPr lang="de-DE" b="1" i="1" dirty="0" err="1">
              <a:solidFill>
                <a:srgbClr val="C00000"/>
              </a:solidFill>
            </a:rPr>
            <a:t>BaCuLit</a:t>
          </a:r>
          <a:r>
            <a:rPr lang="de-DE" b="1" i="1" dirty="0">
              <a:solidFill>
                <a:srgbClr val="C00000"/>
              </a:solidFill>
            </a:rPr>
            <a:t>-Modell der Unterrichtsplanung</a:t>
          </a:r>
          <a:endParaRPr lang="de-DE" i="1" dirty="0">
            <a:solidFill>
              <a:srgbClr val="C00000"/>
            </a:solidFill>
          </a:endParaRPr>
        </a:p>
      </dgm:t>
    </dgm:pt>
    <dgm:pt modelId="{9EFE8C55-5B2F-804C-B45C-8B786400D042}" type="parTrans" cxnId="{DD1D2B3D-2BB9-0C40-B0FB-91641F8C97E3}">
      <dgm:prSet/>
      <dgm:spPr/>
      <dgm:t>
        <a:bodyPr/>
        <a:lstStyle/>
        <a:p>
          <a:endParaRPr lang="de-DE"/>
        </a:p>
      </dgm:t>
    </dgm:pt>
    <dgm:pt modelId="{095152D7-D35A-ED47-82AA-1994AD3646D8}" type="sibTrans" cxnId="{DD1D2B3D-2BB9-0C40-B0FB-91641F8C97E3}">
      <dgm:prSet/>
      <dgm:spPr/>
      <dgm:t>
        <a:bodyPr/>
        <a:lstStyle/>
        <a:p>
          <a:endParaRPr lang="de-DE"/>
        </a:p>
      </dgm:t>
    </dgm:pt>
    <dgm:pt modelId="{03A6F4C0-9282-074E-9296-2B3301071D8C}" type="pres">
      <dgm:prSet presAssocID="{EC670C2C-95AE-6D4D-821A-31BAECD47EC9}" presName="Name0" presStyleCnt="0">
        <dgm:presLayoutVars>
          <dgm:dir/>
          <dgm:animLvl val="lvl"/>
          <dgm:resizeHandles val="exact"/>
        </dgm:presLayoutVars>
      </dgm:prSet>
      <dgm:spPr/>
    </dgm:pt>
    <dgm:pt modelId="{43C889FC-51E6-0141-96D9-93E0736502D4}" type="pres">
      <dgm:prSet presAssocID="{8928450A-A556-9746-AA4E-1425E808E41B}" presName="linNode" presStyleCnt="0"/>
      <dgm:spPr/>
    </dgm:pt>
    <dgm:pt modelId="{53589B3B-4718-C145-B034-2ED4B0F18A0E}" type="pres">
      <dgm:prSet presAssocID="{8928450A-A556-9746-AA4E-1425E808E41B}" presName="parentText" presStyleLbl="node1" presStyleIdx="0" presStyleCnt="3">
        <dgm:presLayoutVars>
          <dgm:chMax val="1"/>
          <dgm:bulletEnabled val="1"/>
        </dgm:presLayoutVars>
      </dgm:prSet>
      <dgm:spPr/>
    </dgm:pt>
    <dgm:pt modelId="{49E4DD41-56DC-2F48-96D6-D69A6A109C4A}" type="pres">
      <dgm:prSet presAssocID="{8928450A-A556-9746-AA4E-1425E808E41B}" presName="descendantText" presStyleLbl="alignAccFollowNode1" presStyleIdx="0" presStyleCnt="3">
        <dgm:presLayoutVars>
          <dgm:bulletEnabled val="1"/>
        </dgm:presLayoutVars>
      </dgm:prSet>
      <dgm:spPr/>
    </dgm:pt>
    <dgm:pt modelId="{6F20D1DC-E9AB-B84C-A557-FE884BE1035D}" type="pres">
      <dgm:prSet presAssocID="{0CC2DB26-A229-3741-8BAC-EC2D798B6FD6}" presName="sp" presStyleCnt="0"/>
      <dgm:spPr/>
    </dgm:pt>
    <dgm:pt modelId="{2A085A0B-C8A4-A143-B790-44828BDFC51A}" type="pres">
      <dgm:prSet presAssocID="{0429988D-B7F2-C848-AAD5-6F01A39D66F7}" presName="linNode" presStyleCnt="0"/>
      <dgm:spPr/>
    </dgm:pt>
    <dgm:pt modelId="{E791D90E-0798-044B-8415-67F2842E5AFB}" type="pres">
      <dgm:prSet presAssocID="{0429988D-B7F2-C848-AAD5-6F01A39D66F7}" presName="parentText" presStyleLbl="node1" presStyleIdx="1" presStyleCnt="3">
        <dgm:presLayoutVars>
          <dgm:chMax val="1"/>
          <dgm:bulletEnabled val="1"/>
        </dgm:presLayoutVars>
      </dgm:prSet>
      <dgm:spPr/>
    </dgm:pt>
    <dgm:pt modelId="{6516DCB3-C60E-004D-9AC7-392E06FDEB43}" type="pres">
      <dgm:prSet presAssocID="{0429988D-B7F2-C848-AAD5-6F01A39D66F7}" presName="descendantText" presStyleLbl="alignAccFollowNode1" presStyleIdx="1" presStyleCnt="3">
        <dgm:presLayoutVars>
          <dgm:bulletEnabled val="1"/>
        </dgm:presLayoutVars>
      </dgm:prSet>
      <dgm:spPr/>
    </dgm:pt>
    <dgm:pt modelId="{6047519D-AC54-E740-9D6B-3AFD750C96E0}" type="pres">
      <dgm:prSet presAssocID="{602DF09F-B6DB-6244-A13D-EC6B2AFF692C}" presName="sp" presStyleCnt="0"/>
      <dgm:spPr/>
    </dgm:pt>
    <dgm:pt modelId="{1236ECD7-DFD9-8142-9811-E86F70509AE1}" type="pres">
      <dgm:prSet presAssocID="{B5D23037-D4AE-5143-B653-F67CF27C3C10}" presName="linNode" presStyleCnt="0"/>
      <dgm:spPr/>
    </dgm:pt>
    <dgm:pt modelId="{F617B752-6A60-954F-8DD7-960C63D71C44}" type="pres">
      <dgm:prSet presAssocID="{B5D23037-D4AE-5143-B653-F67CF27C3C10}" presName="parentText" presStyleLbl="node1" presStyleIdx="2" presStyleCnt="3">
        <dgm:presLayoutVars>
          <dgm:chMax val="1"/>
          <dgm:bulletEnabled val="1"/>
        </dgm:presLayoutVars>
      </dgm:prSet>
      <dgm:spPr/>
    </dgm:pt>
    <dgm:pt modelId="{B3454AE2-B021-394A-911D-E7435E014EDB}" type="pres">
      <dgm:prSet presAssocID="{B5D23037-D4AE-5143-B653-F67CF27C3C10}" presName="descendantText" presStyleLbl="alignAccFollowNode1" presStyleIdx="2" presStyleCnt="3">
        <dgm:presLayoutVars>
          <dgm:bulletEnabled val="1"/>
        </dgm:presLayoutVars>
      </dgm:prSet>
      <dgm:spPr/>
    </dgm:pt>
  </dgm:ptLst>
  <dgm:cxnLst>
    <dgm:cxn modelId="{F2369004-A35C-E446-BD6C-A9285B265E90}" type="presOf" srcId="{0429988D-B7F2-C848-AAD5-6F01A39D66F7}" destId="{E791D90E-0798-044B-8415-67F2842E5AFB}" srcOrd="0" destOrd="0" presId="urn:microsoft.com/office/officeart/2005/8/layout/vList5"/>
    <dgm:cxn modelId="{D257A214-1290-8143-A25A-E154DC34E399}" srcId="{EC670C2C-95AE-6D4D-821A-31BAECD47EC9}" destId="{8928450A-A556-9746-AA4E-1425E808E41B}" srcOrd="0" destOrd="0" parTransId="{5FF23BD8-E9A6-A649-B94C-3FF8B0F16770}" sibTransId="{0CC2DB26-A229-3741-8BAC-EC2D798B6FD6}"/>
    <dgm:cxn modelId="{F723132C-0626-4D47-8060-64CE3F990CD6}" type="presOf" srcId="{B5D23037-D4AE-5143-B653-F67CF27C3C10}" destId="{F617B752-6A60-954F-8DD7-960C63D71C44}" srcOrd="0" destOrd="0" presId="urn:microsoft.com/office/officeart/2005/8/layout/vList5"/>
    <dgm:cxn modelId="{DD1D2B3D-2BB9-0C40-B0FB-91641F8C97E3}" srcId="{B5D23037-D4AE-5143-B653-F67CF27C3C10}" destId="{035C1745-5DF9-D543-8AB6-07F184EA0EB5}" srcOrd="0" destOrd="0" parTransId="{9EFE8C55-5B2F-804C-B45C-8B786400D042}" sibTransId="{095152D7-D35A-ED47-82AA-1994AD3646D8}"/>
    <dgm:cxn modelId="{EDF301A4-0829-7E4B-8340-680FD7440AD8}" type="presOf" srcId="{EC670C2C-95AE-6D4D-821A-31BAECD47EC9}" destId="{03A6F4C0-9282-074E-9296-2B3301071D8C}" srcOrd="0" destOrd="0" presId="urn:microsoft.com/office/officeart/2005/8/layout/vList5"/>
    <dgm:cxn modelId="{95E072A8-5084-E446-98B6-213602BEF656}" type="presOf" srcId="{035C1745-5DF9-D543-8AB6-07F184EA0EB5}" destId="{B3454AE2-B021-394A-911D-E7435E014EDB}" srcOrd="0" destOrd="0" presId="urn:microsoft.com/office/officeart/2005/8/layout/vList5"/>
    <dgm:cxn modelId="{DEF17CA8-C422-304D-A25E-FE2908F6DFA5}" srcId="{8928450A-A556-9746-AA4E-1425E808E41B}" destId="{5F612E18-7BA5-6443-9736-3D233BD8D2BF}" srcOrd="0" destOrd="0" parTransId="{45F7A622-C7A7-6641-8619-F42B7F4DA72F}" sibTransId="{F555D6DF-CB3D-5845-A07C-8EF90F81EEF1}"/>
    <dgm:cxn modelId="{C0A100AA-6089-D641-8D9D-C86073893260}" type="presOf" srcId="{8928450A-A556-9746-AA4E-1425E808E41B}" destId="{53589B3B-4718-C145-B034-2ED4B0F18A0E}" srcOrd="0" destOrd="0" presId="urn:microsoft.com/office/officeart/2005/8/layout/vList5"/>
    <dgm:cxn modelId="{B3871DC0-2AEB-2145-856B-3104B3F85E6E}" srcId="{0429988D-B7F2-C848-AAD5-6F01A39D66F7}" destId="{C4FBE086-6416-5C4D-A0A4-D01CD3004095}" srcOrd="0" destOrd="0" parTransId="{A849749F-B300-7A40-A2FF-FA622C66BD70}" sibTransId="{75505555-B1D4-294B-AD4A-95BFFEA0E36F}"/>
    <dgm:cxn modelId="{3BD266C9-DC2E-7A4B-BB93-C60592C536AD}" type="presOf" srcId="{C4FBE086-6416-5C4D-A0A4-D01CD3004095}" destId="{6516DCB3-C60E-004D-9AC7-392E06FDEB43}" srcOrd="0" destOrd="0" presId="urn:microsoft.com/office/officeart/2005/8/layout/vList5"/>
    <dgm:cxn modelId="{702FFCC9-FADA-BB4D-95B9-7C71B18F85C9}" type="presOf" srcId="{5F612E18-7BA5-6443-9736-3D233BD8D2BF}" destId="{49E4DD41-56DC-2F48-96D6-D69A6A109C4A}" srcOrd="0" destOrd="0" presId="urn:microsoft.com/office/officeart/2005/8/layout/vList5"/>
    <dgm:cxn modelId="{1E0B59E1-F3D6-2D49-8026-0ABC697208A2}" srcId="{EC670C2C-95AE-6D4D-821A-31BAECD47EC9}" destId="{0429988D-B7F2-C848-AAD5-6F01A39D66F7}" srcOrd="1" destOrd="0" parTransId="{CBEBB3C8-9464-734A-9B92-050DAAEC169F}" sibTransId="{602DF09F-B6DB-6244-A13D-EC6B2AFF692C}"/>
    <dgm:cxn modelId="{629BBEF1-4BDF-EF43-88DF-B3DFAF6D4856}" srcId="{EC670C2C-95AE-6D4D-821A-31BAECD47EC9}" destId="{B5D23037-D4AE-5143-B653-F67CF27C3C10}" srcOrd="2" destOrd="0" parTransId="{462D94DC-3B93-7047-80B4-9CC7B5DCCF1F}" sibTransId="{ED80DC59-43C4-EF46-B8A0-F86FB9BACAF3}"/>
    <dgm:cxn modelId="{52F3EB58-FFA8-0843-BAF1-BD5585D6EDE0}" type="presParOf" srcId="{03A6F4C0-9282-074E-9296-2B3301071D8C}" destId="{43C889FC-51E6-0141-96D9-93E0736502D4}" srcOrd="0" destOrd="0" presId="urn:microsoft.com/office/officeart/2005/8/layout/vList5"/>
    <dgm:cxn modelId="{2861F2B8-5871-614F-A4C0-76B56E551966}" type="presParOf" srcId="{43C889FC-51E6-0141-96D9-93E0736502D4}" destId="{53589B3B-4718-C145-B034-2ED4B0F18A0E}" srcOrd="0" destOrd="0" presId="urn:microsoft.com/office/officeart/2005/8/layout/vList5"/>
    <dgm:cxn modelId="{E2402E9C-C7C4-1245-BDCA-8DCBFB4E96F7}" type="presParOf" srcId="{43C889FC-51E6-0141-96D9-93E0736502D4}" destId="{49E4DD41-56DC-2F48-96D6-D69A6A109C4A}" srcOrd="1" destOrd="0" presId="urn:microsoft.com/office/officeart/2005/8/layout/vList5"/>
    <dgm:cxn modelId="{9A5397C9-85EA-254A-BC33-0491E8F79B7A}" type="presParOf" srcId="{03A6F4C0-9282-074E-9296-2B3301071D8C}" destId="{6F20D1DC-E9AB-B84C-A557-FE884BE1035D}" srcOrd="1" destOrd="0" presId="urn:microsoft.com/office/officeart/2005/8/layout/vList5"/>
    <dgm:cxn modelId="{79D3E9DC-6A61-C74C-A9F5-5C057C41A51C}" type="presParOf" srcId="{03A6F4C0-9282-074E-9296-2B3301071D8C}" destId="{2A085A0B-C8A4-A143-B790-44828BDFC51A}" srcOrd="2" destOrd="0" presId="urn:microsoft.com/office/officeart/2005/8/layout/vList5"/>
    <dgm:cxn modelId="{C0E49C2A-6BF8-7846-8188-2A3273E57A24}" type="presParOf" srcId="{2A085A0B-C8A4-A143-B790-44828BDFC51A}" destId="{E791D90E-0798-044B-8415-67F2842E5AFB}" srcOrd="0" destOrd="0" presId="urn:microsoft.com/office/officeart/2005/8/layout/vList5"/>
    <dgm:cxn modelId="{CEBAE51F-C538-4F42-9AAC-30F1B8E2CE28}" type="presParOf" srcId="{2A085A0B-C8A4-A143-B790-44828BDFC51A}" destId="{6516DCB3-C60E-004D-9AC7-392E06FDEB43}" srcOrd="1" destOrd="0" presId="urn:microsoft.com/office/officeart/2005/8/layout/vList5"/>
    <dgm:cxn modelId="{8D8A24E2-B57D-6147-8702-DCC0D043ACE1}" type="presParOf" srcId="{03A6F4C0-9282-074E-9296-2B3301071D8C}" destId="{6047519D-AC54-E740-9D6B-3AFD750C96E0}" srcOrd="3" destOrd="0" presId="urn:microsoft.com/office/officeart/2005/8/layout/vList5"/>
    <dgm:cxn modelId="{26213483-4BEB-5E45-A526-D3E65DE67D9A}" type="presParOf" srcId="{03A6F4C0-9282-074E-9296-2B3301071D8C}" destId="{1236ECD7-DFD9-8142-9811-E86F70509AE1}" srcOrd="4" destOrd="0" presId="urn:microsoft.com/office/officeart/2005/8/layout/vList5"/>
    <dgm:cxn modelId="{7D4F55D5-D8DF-0C46-9742-3384DDB4CCD6}" type="presParOf" srcId="{1236ECD7-DFD9-8142-9811-E86F70509AE1}" destId="{F617B752-6A60-954F-8DD7-960C63D71C44}" srcOrd="0" destOrd="0" presId="urn:microsoft.com/office/officeart/2005/8/layout/vList5"/>
    <dgm:cxn modelId="{5C05EC09-44DE-1D49-8EDE-45FD1EB091B2}" type="presParOf" srcId="{1236ECD7-DFD9-8142-9811-E86F70509AE1}" destId="{B3454AE2-B021-394A-911D-E7435E014ED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01BB95-785F-4BB2-9849-B3FCA0756ED1}"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de-DE"/>
        </a:p>
      </dgm:t>
    </dgm:pt>
    <dgm:pt modelId="{87B74E2B-AA19-4F2B-9DC1-9AD7042F5B90}">
      <dgm:prSet phldrT="[Text]"/>
      <dgm:spPr/>
      <dgm:t>
        <a:bodyPr/>
        <a:lstStyle/>
        <a:p>
          <a:r>
            <a:rPr lang="de-DE" b="1" dirty="0"/>
            <a:t>Die Leitfragen und Kursinhalte der neun </a:t>
          </a:r>
          <a:r>
            <a:rPr lang="de-DE" b="1" dirty="0" err="1"/>
            <a:t>BaCuLit</a:t>
          </a:r>
          <a:r>
            <a:rPr lang="de-DE" b="1" dirty="0"/>
            <a:t>-Module</a:t>
          </a:r>
        </a:p>
      </dgm:t>
    </dgm:pt>
    <dgm:pt modelId="{30E5145F-4D9F-4514-9B4C-C9FD8CDC14FE}" type="parTrans" cxnId="{ED8F1CB5-3C42-45A1-8494-BDD611536F72}">
      <dgm:prSet/>
      <dgm:spPr/>
      <dgm:t>
        <a:bodyPr/>
        <a:lstStyle/>
        <a:p>
          <a:endParaRPr lang="de-DE"/>
        </a:p>
      </dgm:t>
    </dgm:pt>
    <dgm:pt modelId="{100767C9-D4BC-48B5-A94D-CF6AECEF43E0}" type="sibTrans" cxnId="{ED8F1CB5-3C42-45A1-8494-BDD611536F72}">
      <dgm:prSet/>
      <dgm:spPr/>
      <dgm:t>
        <a:bodyPr/>
        <a:lstStyle/>
        <a:p>
          <a:endParaRPr lang="de-DE"/>
        </a:p>
      </dgm:t>
    </dgm:pt>
    <dgm:pt modelId="{51A52C53-FF4E-4301-AEFE-EB6CF0CCEA85}">
      <dgm:prSet phldrT="[Text]"/>
      <dgm:spPr/>
      <dgm:t>
        <a:bodyPr/>
        <a:lstStyle/>
        <a:p>
          <a:r>
            <a:rPr lang="de-DE" b="1" dirty="0"/>
            <a:t>Präsentation und Reflexion der Stundenentwürfe</a:t>
          </a:r>
        </a:p>
      </dgm:t>
    </dgm:pt>
    <dgm:pt modelId="{5B74963F-CA78-4949-A1F7-9983D65C3D1F}" type="parTrans" cxnId="{4974428E-20E5-49B8-92E8-B704D5EE32D6}">
      <dgm:prSet/>
      <dgm:spPr/>
      <dgm:t>
        <a:bodyPr/>
        <a:lstStyle/>
        <a:p>
          <a:endParaRPr lang="de-DE"/>
        </a:p>
      </dgm:t>
    </dgm:pt>
    <dgm:pt modelId="{EB228DD4-B8A4-437C-8D53-B27B3A7877FF}" type="sibTrans" cxnId="{4974428E-20E5-49B8-92E8-B704D5EE32D6}">
      <dgm:prSet/>
      <dgm:spPr/>
      <dgm:t>
        <a:bodyPr/>
        <a:lstStyle/>
        <a:p>
          <a:endParaRPr lang="de-DE"/>
        </a:p>
      </dgm:t>
    </dgm:pt>
    <dgm:pt modelId="{C9421C1C-85DA-46AB-B510-DA53D1044BA9}">
      <dgm:prSet phldrT="[Text]"/>
      <dgm:spPr/>
      <dgm:t>
        <a:bodyPr/>
        <a:lstStyle/>
        <a:p>
          <a:r>
            <a:rPr lang="de-DE" b="1" dirty="0"/>
            <a:t>Praktische Übung: Unterrichtsplanung mit </a:t>
          </a:r>
          <a:r>
            <a:rPr lang="de-DE" b="1" dirty="0" err="1"/>
            <a:t>BaCuLit</a:t>
          </a:r>
          <a:r>
            <a:rPr lang="de-DE" b="1" dirty="0"/>
            <a:t>-Prinzipien</a:t>
          </a:r>
        </a:p>
      </dgm:t>
    </dgm:pt>
    <dgm:pt modelId="{C735BC86-1B35-4466-A3A0-CD90F12EA4BE}" type="parTrans" cxnId="{CBC0267B-09A4-4715-88B9-244C255F7B3F}">
      <dgm:prSet/>
      <dgm:spPr/>
      <dgm:t>
        <a:bodyPr/>
        <a:lstStyle/>
        <a:p>
          <a:endParaRPr lang="de-DE"/>
        </a:p>
      </dgm:t>
    </dgm:pt>
    <dgm:pt modelId="{9EC4009C-EFC7-4A20-93FC-468712539C9C}" type="sibTrans" cxnId="{CBC0267B-09A4-4715-88B9-244C255F7B3F}">
      <dgm:prSet/>
      <dgm:spPr/>
      <dgm:t>
        <a:bodyPr/>
        <a:lstStyle/>
        <a:p>
          <a:endParaRPr lang="de-DE"/>
        </a:p>
      </dgm:t>
    </dgm:pt>
    <dgm:pt modelId="{3B28CE75-C7FD-41CD-8C90-3C2A5F95C3CE}">
      <dgm:prSet phldrT="[Text]"/>
      <dgm:spPr/>
      <dgm:t>
        <a:bodyPr/>
        <a:lstStyle/>
        <a:p>
          <a:r>
            <a:rPr lang="de-DE" b="1" dirty="0"/>
            <a:t>Das </a:t>
          </a:r>
          <a:r>
            <a:rPr lang="de-DE" b="1" dirty="0" err="1"/>
            <a:t>BaCuLit</a:t>
          </a:r>
          <a:r>
            <a:rPr lang="de-DE" b="1" dirty="0"/>
            <a:t>-Modell der Unterrichtsplanung</a:t>
          </a:r>
        </a:p>
      </dgm:t>
    </dgm:pt>
    <dgm:pt modelId="{5D22DC4E-418F-4115-BDE0-996F5AD96A4A}" type="sibTrans" cxnId="{9009718E-8A76-442B-87D0-66A289920190}">
      <dgm:prSet/>
      <dgm:spPr/>
      <dgm:t>
        <a:bodyPr/>
        <a:lstStyle/>
        <a:p>
          <a:endParaRPr lang="de-DE"/>
        </a:p>
      </dgm:t>
    </dgm:pt>
    <dgm:pt modelId="{CD5BAFB8-0B41-4652-99E1-32025F752BB9}" type="parTrans" cxnId="{9009718E-8A76-442B-87D0-66A289920190}">
      <dgm:prSet/>
      <dgm:spPr/>
      <dgm:t>
        <a:bodyPr/>
        <a:lstStyle/>
        <a:p>
          <a:endParaRPr lang="de-DE"/>
        </a:p>
      </dgm:t>
    </dgm:pt>
    <dgm:pt modelId="{CF2AC5F0-1C57-4174-9252-8EBAC59BD9F6}" type="pres">
      <dgm:prSet presAssocID="{C901BB95-785F-4BB2-9849-B3FCA0756ED1}" presName="Name0" presStyleCnt="0">
        <dgm:presLayoutVars>
          <dgm:chMax val="7"/>
          <dgm:chPref val="7"/>
          <dgm:dir/>
        </dgm:presLayoutVars>
      </dgm:prSet>
      <dgm:spPr/>
    </dgm:pt>
    <dgm:pt modelId="{5E2A32DB-7EC0-434C-B2EB-CBCF16523135}" type="pres">
      <dgm:prSet presAssocID="{C901BB95-785F-4BB2-9849-B3FCA0756ED1}" presName="Name1" presStyleCnt="0"/>
      <dgm:spPr/>
    </dgm:pt>
    <dgm:pt modelId="{F819871A-E79B-4D14-9C88-39A88309526D}" type="pres">
      <dgm:prSet presAssocID="{C901BB95-785F-4BB2-9849-B3FCA0756ED1}" presName="cycle" presStyleCnt="0"/>
      <dgm:spPr/>
    </dgm:pt>
    <dgm:pt modelId="{F8B2D8D5-1677-4862-9508-BCC29A761CDD}" type="pres">
      <dgm:prSet presAssocID="{C901BB95-785F-4BB2-9849-B3FCA0756ED1}" presName="srcNode" presStyleLbl="node1" presStyleIdx="0" presStyleCnt="4"/>
      <dgm:spPr/>
    </dgm:pt>
    <dgm:pt modelId="{C7921C71-D269-4FFD-952A-9AE5DC4B9B26}" type="pres">
      <dgm:prSet presAssocID="{C901BB95-785F-4BB2-9849-B3FCA0756ED1}" presName="conn" presStyleLbl="parChTrans1D2" presStyleIdx="0" presStyleCnt="1"/>
      <dgm:spPr/>
    </dgm:pt>
    <dgm:pt modelId="{A31E2B67-A253-46A2-84ED-4D52A44E775B}" type="pres">
      <dgm:prSet presAssocID="{C901BB95-785F-4BB2-9849-B3FCA0756ED1}" presName="extraNode" presStyleLbl="node1" presStyleIdx="0" presStyleCnt="4"/>
      <dgm:spPr/>
    </dgm:pt>
    <dgm:pt modelId="{C4670574-B1CE-499F-9C31-A631D80CAAC0}" type="pres">
      <dgm:prSet presAssocID="{C901BB95-785F-4BB2-9849-B3FCA0756ED1}" presName="dstNode" presStyleLbl="node1" presStyleIdx="0" presStyleCnt="4"/>
      <dgm:spPr/>
    </dgm:pt>
    <dgm:pt modelId="{F342CDCC-29D3-4B9D-B9D1-28C6E09579A5}" type="pres">
      <dgm:prSet presAssocID="{3B28CE75-C7FD-41CD-8C90-3C2A5F95C3CE}" presName="text_1" presStyleLbl="node1" presStyleIdx="0" presStyleCnt="4">
        <dgm:presLayoutVars>
          <dgm:bulletEnabled val="1"/>
        </dgm:presLayoutVars>
      </dgm:prSet>
      <dgm:spPr/>
    </dgm:pt>
    <dgm:pt modelId="{B9077D14-9D05-49DC-BCB3-A35924F30175}" type="pres">
      <dgm:prSet presAssocID="{3B28CE75-C7FD-41CD-8C90-3C2A5F95C3CE}" presName="accent_1" presStyleCnt="0"/>
      <dgm:spPr/>
    </dgm:pt>
    <dgm:pt modelId="{EF9C9375-61BD-4B84-B5D3-2E34BF693A14}" type="pres">
      <dgm:prSet presAssocID="{3B28CE75-C7FD-41CD-8C90-3C2A5F95C3CE}" presName="accentRepeatNode" presStyleLbl="solidFgAcc1" presStyleIdx="0"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CF53D53-3089-427A-B767-E4411978DCE0}" type="pres">
      <dgm:prSet presAssocID="{87B74E2B-AA19-4F2B-9DC1-9AD7042F5B90}" presName="text_2" presStyleLbl="node1" presStyleIdx="1" presStyleCnt="4">
        <dgm:presLayoutVars>
          <dgm:bulletEnabled val="1"/>
        </dgm:presLayoutVars>
      </dgm:prSet>
      <dgm:spPr/>
    </dgm:pt>
    <dgm:pt modelId="{37C76100-591F-4CD5-A305-4D8E91D2FEBF}" type="pres">
      <dgm:prSet presAssocID="{87B74E2B-AA19-4F2B-9DC1-9AD7042F5B90}" presName="accent_2" presStyleCnt="0"/>
      <dgm:spPr/>
    </dgm:pt>
    <dgm:pt modelId="{F6023A61-5D55-43C4-B9C2-EE21DB1DE2D2}" type="pres">
      <dgm:prSet presAssocID="{87B74E2B-AA19-4F2B-9DC1-9AD7042F5B90}" presName="accentRepeatNode" presStyleLbl="solidFgAcc1" presStyleIdx="1"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C8F8B8C-C098-4C2C-92FC-27E3C90D4284}" type="pres">
      <dgm:prSet presAssocID="{C9421C1C-85DA-46AB-B510-DA53D1044BA9}" presName="text_3" presStyleLbl="node1" presStyleIdx="2" presStyleCnt="4">
        <dgm:presLayoutVars>
          <dgm:bulletEnabled val="1"/>
        </dgm:presLayoutVars>
      </dgm:prSet>
      <dgm:spPr/>
    </dgm:pt>
    <dgm:pt modelId="{F1FF1908-D0A8-4A57-9CB6-AB295F759E33}" type="pres">
      <dgm:prSet presAssocID="{C9421C1C-85DA-46AB-B510-DA53D1044BA9}" presName="accent_3" presStyleCnt="0"/>
      <dgm:spPr/>
    </dgm:pt>
    <dgm:pt modelId="{F8CEE7CC-07F0-4AF7-90AE-518824AEC43E}" type="pres">
      <dgm:prSet presAssocID="{C9421C1C-85DA-46AB-B510-DA53D1044BA9}" presName="accentRepeatNode" presStyleLbl="solidFgAcc1" presStyleIdx="2"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D8E12FBA-1487-4021-BB36-FD67DB8EC7CB}" type="pres">
      <dgm:prSet presAssocID="{51A52C53-FF4E-4301-AEFE-EB6CF0CCEA85}" presName="text_4" presStyleLbl="node1" presStyleIdx="3" presStyleCnt="4">
        <dgm:presLayoutVars>
          <dgm:bulletEnabled val="1"/>
        </dgm:presLayoutVars>
      </dgm:prSet>
      <dgm:spPr/>
    </dgm:pt>
    <dgm:pt modelId="{BFDD985E-716C-452A-983A-B82C31FEA1DE}" type="pres">
      <dgm:prSet presAssocID="{51A52C53-FF4E-4301-AEFE-EB6CF0CCEA85}" presName="accent_4" presStyleCnt="0"/>
      <dgm:spPr/>
    </dgm:pt>
    <dgm:pt modelId="{81EBC999-8E0F-4991-910F-297DE99866E8}" type="pres">
      <dgm:prSet presAssocID="{51A52C53-FF4E-4301-AEFE-EB6CF0CCEA85}" presName="accentRepeatNode" presStyleLbl="solidFgAcc1" presStyleIdx="3"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Lst>
  <dgm:cxnLst>
    <dgm:cxn modelId="{3E2A3B43-ED4A-4E76-97E5-78BAFA5D2BF4}" type="presOf" srcId="{5D22DC4E-418F-4115-BDE0-996F5AD96A4A}" destId="{C7921C71-D269-4FFD-952A-9AE5DC4B9B26}" srcOrd="0" destOrd="0" presId="urn:microsoft.com/office/officeart/2008/layout/VerticalCurvedList"/>
    <dgm:cxn modelId="{CBC0267B-09A4-4715-88B9-244C255F7B3F}" srcId="{C901BB95-785F-4BB2-9849-B3FCA0756ED1}" destId="{C9421C1C-85DA-46AB-B510-DA53D1044BA9}" srcOrd="2" destOrd="0" parTransId="{C735BC86-1B35-4466-A3A0-CD90F12EA4BE}" sibTransId="{9EC4009C-EFC7-4A20-93FC-468712539C9C}"/>
    <dgm:cxn modelId="{4974428E-20E5-49B8-92E8-B704D5EE32D6}" srcId="{C901BB95-785F-4BB2-9849-B3FCA0756ED1}" destId="{51A52C53-FF4E-4301-AEFE-EB6CF0CCEA85}" srcOrd="3" destOrd="0" parTransId="{5B74963F-CA78-4949-A1F7-9983D65C3D1F}" sibTransId="{EB228DD4-B8A4-437C-8D53-B27B3A7877FF}"/>
    <dgm:cxn modelId="{9009718E-8A76-442B-87D0-66A289920190}" srcId="{C901BB95-785F-4BB2-9849-B3FCA0756ED1}" destId="{3B28CE75-C7FD-41CD-8C90-3C2A5F95C3CE}" srcOrd="0" destOrd="0" parTransId="{CD5BAFB8-0B41-4652-99E1-32025F752BB9}" sibTransId="{5D22DC4E-418F-4115-BDE0-996F5AD96A4A}"/>
    <dgm:cxn modelId="{24E965A8-F1CB-478B-90DB-A372F3AA9B60}" type="presOf" srcId="{C9421C1C-85DA-46AB-B510-DA53D1044BA9}" destId="{1C8F8B8C-C098-4C2C-92FC-27E3C90D4284}" srcOrd="0" destOrd="0" presId="urn:microsoft.com/office/officeart/2008/layout/VerticalCurvedList"/>
    <dgm:cxn modelId="{ED8F1CB5-3C42-45A1-8494-BDD611536F72}" srcId="{C901BB95-785F-4BB2-9849-B3FCA0756ED1}" destId="{87B74E2B-AA19-4F2B-9DC1-9AD7042F5B90}" srcOrd="1" destOrd="0" parTransId="{30E5145F-4D9F-4514-9B4C-C9FD8CDC14FE}" sibTransId="{100767C9-D4BC-48B5-A94D-CF6AECEF43E0}"/>
    <dgm:cxn modelId="{7A7B49C0-269F-4D01-999D-5FF0236CA03A}" type="presOf" srcId="{51A52C53-FF4E-4301-AEFE-EB6CF0CCEA85}" destId="{D8E12FBA-1487-4021-BB36-FD67DB8EC7CB}" srcOrd="0" destOrd="0" presId="urn:microsoft.com/office/officeart/2008/layout/VerticalCurvedList"/>
    <dgm:cxn modelId="{7EED78D9-824C-44EC-A9F9-567044C319D6}" type="presOf" srcId="{87B74E2B-AA19-4F2B-9DC1-9AD7042F5B90}" destId="{8CF53D53-3089-427A-B767-E4411978DCE0}" srcOrd="0" destOrd="0" presId="urn:microsoft.com/office/officeart/2008/layout/VerticalCurvedList"/>
    <dgm:cxn modelId="{DEB54FEC-1DDA-4FCA-9950-FA9AC54AA6C5}" type="presOf" srcId="{3B28CE75-C7FD-41CD-8C90-3C2A5F95C3CE}" destId="{F342CDCC-29D3-4B9D-B9D1-28C6E09579A5}" srcOrd="0" destOrd="0" presId="urn:microsoft.com/office/officeart/2008/layout/VerticalCurvedList"/>
    <dgm:cxn modelId="{CE8552FE-F641-4BFE-990C-AE95C858CDCF}" type="presOf" srcId="{C901BB95-785F-4BB2-9849-B3FCA0756ED1}" destId="{CF2AC5F0-1C57-4174-9252-8EBAC59BD9F6}" srcOrd="0" destOrd="0" presId="urn:microsoft.com/office/officeart/2008/layout/VerticalCurvedList"/>
    <dgm:cxn modelId="{6A71DB95-548D-4AD9-828E-D2BE896E239B}" type="presParOf" srcId="{CF2AC5F0-1C57-4174-9252-8EBAC59BD9F6}" destId="{5E2A32DB-7EC0-434C-B2EB-CBCF16523135}" srcOrd="0" destOrd="0" presId="urn:microsoft.com/office/officeart/2008/layout/VerticalCurvedList"/>
    <dgm:cxn modelId="{8BEE6BAB-DCEF-46E5-9EE7-A77A287250F3}" type="presParOf" srcId="{5E2A32DB-7EC0-434C-B2EB-CBCF16523135}" destId="{F819871A-E79B-4D14-9C88-39A88309526D}" srcOrd="0" destOrd="0" presId="urn:microsoft.com/office/officeart/2008/layout/VerticalCurvedList"/>
    <dgm:cxn modelId="{63679178-B4DA-4B6D-B989-681BEC131E1C}" type="presParOf" srcId="{F819871A-E79B-4D14-9C88-39A88309526D}" destId="{F8B2D8D5-1677-4862-9508-BCC29A761CDD}" srcOrd="0" destOrd="0" presId="urn:microsoft.com/office/officeart/2008/layout/VerticalCurvedList"/>
    <dgm:cxn modelId="{098F24A0-A9C1-4DA9-941C-51D3F5F5C547}" type="presParOf" srcId="{F819871A-E79B-4D14-9C88-39A88309526D}" destId="{C7921C71-D269-4FFD-952A-9AE5DC4B9B26}" srcOrd="1" destOrd="0" presId="urn:microsoft.com/office/officeart/2008/layout/VerticalCurvedList"/>
    <dgm:cxn modelId="{BD0593E0-B220-4759-90A5-EF67D1E6164E}" type="presParOf" srcId="{F819871A-E79B-4D14-9C88-39A88309526D}" destId="{A31E2B67-A253-46A2-84ED-4D52A44E775B}" srcOrd="2" destOrd="0" presId="urn:microsoft.com/office/officeart/2008/layout/VerticalCurvedList"/>
    <dgm:cxn modelId="{1BB097DB-55FE-45C8-991A-485B83F00C4C}" type="presParOf" srcId="{F819871A-E79B-4D14-9C88-39A88309526D}" destId="{C4670574-B1CE-499F-9C31-A631D80CAAC0}" srcOrd="3" destOrd="0" presId="urn:microsoft.com/office/officeart/2008/layout/VerticalCurvedList"/>
    <dgm:cxn modelId="{C02409B5-BEE2-4092-8733-E8A7E1EB2636}" type="presParOf" srcId="{5E2A32DB-7EC0-434C-B2EB-CBCF16523135}" destId="{F342CDCC-29D3-4B9D-B9D1-28C6E09579A5}" srcOrd="1" destOrd="0" presId="urn:microsoft.com/office/officeart/2008/layout/VerticalCurvedList"/>
    <dgm:cxn modelId="{C2494910-A354-43B3-88D8-4A8F20F43DB0}" type="presParOf" srcId="{5E2A32DB-7EC0-434C-B2EB-CBCF16523135}" destId="{B9077D14-9D05-49DC-BCB3-A35924F30175}" srcOrd="2" destOrd="0" presId="urn:microsoft.com/office/officeart/2008/layout/VerticalCurvedList"/>
    <dgm:cxn modelId="{309EE26F-87E7-4493-8E44-828A8EE9F4FF}" type="presParOf" srcId="{B9077D14-9D05-49DC-BCB3-A35924F30175}" destId="{EF9C9375-61BD-4B84-B5D3-2E34BF693A14}" srcOrd="0" destOrd="0" presId="urn:microsoft.com/office/officeart/2008/layout/VerticalCurvedList"/>
    <dgm:cxn modelId="{6962C947-FB92-4BDE-80E9-85D757E40D4F}" type="presParOf" srcId="{5E2A32DB-7EC0-434C-B2EB-CBCF16523135}" destId="{8CF53D53-3089-427A-B767-E4411978DCE0}" srcOrd="3" destOrd="0" presId="urn:microsoft.com/office/officeart/2008/layout/VerticalCurvedList"/>
    <dgm:cxn modelId="{57F3D459-9F30-4CB5-808F-0537E9862191}" type="presParOf" srcId="{5E2A32DB-7EC0-434C-B2EB-CBCF16523135}" destId="{37C76100-591F-4CD5-A305-4D8E91D2FEBF}" srcOrd="4" destOrd="0" presId="urn:microsoft.com/office/officeart/2008/layout/VerticalCurvedList"/>
    <dgm:cxn modelId="{4E73D0A7-2519-4329-88E4-E9AAB669FFDA}" type="presParOf" srcId="{37C76100-591F-4CD5-A305-4D8E91D2FEBF}" destId="{F6023A61-5D55-43C4-B9C2-EE21DB1DE2D2}" srcOrd="0" destOrd="0" presId="urn:microsoft.com/office/officeart/2008/layout/VerticalCurvedList"/>
    <dgm:cxn modelId="{0F1F4455-5A69-47ED-94B7-967DF6C61643}" type="presParOf" srcId="{5E2A32DB-7EC0-434C-B2EB-CBCF16523135}" destId="{1C8F8B8C-C098-4C2C-92FC-27E3C90D4284}" srcOrd="5" destOrd="0" presId="urn:microsoft.com/office/officeart/2008/layout/VerticalCurvedList"/>
    <dgm:cxn modelId="{1B0AD1FD-5B01-4809-8863-8A6A9265BF2C}" type="presParOf" srcId="{5E2A32DB-7EC0-434C-B2EB-CBCF16523135}" destId="{F1FF1908-D0A8-4A57-9CB6-AB295F759E33}" srcOrd="6" destOrd="0" presId="urn:microsoft.com/office/officeart/2008/layout/VerticalCurvedList"/>
    <dgm:cxn modelId="{11D952A8-E23E-4AB3-A1F0-6746FF795469}" type="presParOf" srcId="{F1FF1908-D0A8-4A57-9CB6-AB295F759E33}" destId="{F8CEE7CC-07F0-4AF7-90AE-518824AEC43E}" srcOrd="0" destOrd="0" presId="urn:microsoft.com/office/officeart/2008/layout/VerticalCurvedList"/>
    <dgm:cxn modelId="{92D8DCE6-7F62-4E5F-9566-23167701B8CF}" type="presParOf" srcId="{5E2A32DB-7EC0-434C-B2EB-CBCF16523135}" destId="{D8E12FBA-1487-4021-BB36-FD67DB8EC7CB}" srcOrd="7" destOrd="0" presId="urn:microsoft.com/office/officeart/2008/layout/VerticalCurvedList"/>
    <dgm:cxn modelId="{D6825750-7821-4D98-94A9-0114AA783030}" type="presParOf" srcId="{5E2A32DB-7EC0-434C-B2EB-CBCF16523135}" destId="{BFDD985E-716C-452A-983A-B82C31FEA1DE}" srcOrd="8" destOrd="0" presId="urn:microsoft.com/office/officeart/2008/layout/VerticalCurvedList"/>
    <dgm:cxn modelId="{12E702FF-771A-4D9D-8B74-748A2F809219}" type="presParOf" srcId="{BFDD985E-716C-452A-983A-B82C31FEA1DE}" destId="{81EBC999-8E0F-4991-910F-297DE99866E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676623-84C1-8540-9583-07E4E7EE3177}"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de-DE"/>
        </a:p>
      </dgm:t>
    </dgm:pt>
    <dgm:pt modelId="{4AF0D6EC-23A5-6748-940F-936DAC32D569}">
      <dgm:prSet phldrT="[Text]"/>
      <dgm:spPr/>
      <dgm:t>
        <a:bodyPr/>
        <a:lstStyle/>
        <a:p>
          <a:r>
            <a:rPr lang="de-DE" dirty="0"/>
            <a:t>1</a:t>
          </a:r>
        </a:p>
      </dgm:t>
    </dgm:pt>
    <dgm:pt modelId="{A81AEB8B-1F2D-3448-92B4-49FF5CDD32D2}" type="parTrans" cxnId="{DB66D390-043A-DD46-B568-5AE05E944E84}">
      <dgm:prSet/>
      <dgm:spPr/>
      <dgm:t>
        <a:bodyPr/>
        <a:lstStyle/>
        <a:p>
          <a:endParaRPr lang="de-DE"/>
        </a:p>
      </dgm:t>
    </dgm:pt>
    <dgm:pt modelId="{61C807C9-8D83-0449-B5D7-76A933FEC1E9}" type="sibTrans" cxnId="{DB66D390-043A-DD46-B568-5AE05E944E84}">
      <dgm:prSet/>
      <dgm:spPr/>
      <dgm:t>
        <a:bodyPr/>
        <a:lstStyle/>
        <a:p>
          <a:endParaRPr lang="de-DE"/>
        </a:p>
      </dgm:t>
    </dgm:pt>
    <dgm:pt modelId="{F9163A91-00AA-F341-A298-7E421274377F}">
      <dgm:prSet phldrT="[Text]"/>
      <dgm:spPr/>
      <dgm:t>
        <a:bodyPr/>
        <a:lstStyle/>
        <a:p>
          <a:r>
            <a:rPr lang="de-DE" dirty="0"/>
            <a:t>helfen bei der Umsetzung der </a:t>
          </a:r>
          <a:r>
            <a:rPr lang="de-DE" dirty="0" err="1"/>
            <a:t>BaCuLit</a:t>
          </a:r>
          <a:r>
            <a:rPr lang="de-DE" dirty="0"/>
            <a:t>-Prinzipien</a:t>
          </a:r>
        </a:p>
      </dgm:t>
    </dgm:pt>
    <dgm:pt modelId="{A06B536B-ACA5-024F-A0F7-9F9A85A45F0D}" type="parTrans" cxnId="{36A2DCC6-5953-4945-A350-333BBB429927}">
      <dgm:prSet/>
      <dgm:spPr/>
      <dgm:t>
        <a:bodyPr/>
        <a:lstStyle/>
        <a:p>
          <a:endParaRPr lang="de-DE"/>
        </a:p>
      </dgm:t>
    </dgm:pt>
    <dgm:pt modelId="{775B8E1A-1CC6-E747-A38D-251244101343}" type="sibTrans" cxnId="{36A2DCC6-5953-4945-A350-333BBB429927}">
      <dgm:prSet/>
      <dgm:spPr/>
      <dgm:t>
        <a:bodyPr/>
        <a:lstStyle/>
        <a:p>
          <a:endParaRPr lang="de-DE"/>
        </a:p>
      </dgm:t>
    </dgm:pt>
    <dgm:pt modelId="{ACD1ED44-1584-AB44-8B67-925334CCA5E9}">
      <dgm:prSet phldrT="[Text]"/>
      <dgm:spPr/>
      <dgm:t>
        <a:bodyPr/>
        <a:lstStyle/>
        <a:p>
          <a:r>
            <a:rPr lang="de-DE" dirty="0"/>
            <a:t>dienen als ‚Checkliste‘ bei eigener Planung</a:t>
          </a:r>
        </a:p>
      </dgm:t>
    </dgm:pt>
    <dgm:pt modelId="{7B57BB17-26A3-DB42-8C13-DFB3119BDE88}" type="parTrans" cxnId="{8FC864F6-FE67-5446-AF03-980F7AD5D260}">
      <dgm:prSet/>
      <dgm:spPr/>
      <dgm:t>
        <a:bodyPr/>
        <a:lstStyle/>
        <a:p>
          <a:endParaRPr lang="de-DE"/>
        </a:p>
      </dgm:t>
    </dgm:pt>
    <dgm:pt modelId="{73464FD8-E4AC-0041-884F-4C1A97505DB5}" type="sibTrans" cxnId="{8FC864F6-FE67-5446-AF03-980F7AD5D260}">
      <dgm:prSet/>
      <dgm:spPr/>
      <dgm:t>
        <a:bodyPr/>
        <a:lstStyle/>
        <a:p>
          <a:endParaRPr lang="de-DE"/>
        </a:p>
      </dgm:t>
    </dgm:pt>
    <dgm:pt modelId="{39858B75-C8EC-A748-BAC6-695088C06026}">
      <dgm:prSet phldrT="[Text]"/>
      <dgm:spPr/>
      <dgm:t>
        <a:bodyPr/>
        <a:lstStyle/>
        <a:p>
          <a:r>
            <a:rPr lang="de-DE" dirty="0"/>
            <a:t>2</a:t>
          </a:r>
        </a:p>
      </dgm:t>
    </dgm:pt>
    <dgm:pt modelId="{4B5AB031-E000-6A4F-A912-B372927A832A}" type="parTrans" cxnId="{31144335-63FE-2B44-9070-143AAF67B5C6}">
      <dgm:prSet/>
      <dgm:spPr/>
      <dgm:t>
        <a:bodyPr/>
        <a:lstStyle/>
        <a:p>
          <a:endParaRPr lang="de-DE"/>
        </a:p>
      </dgm:t>
    </dgm:pt>
    <dgm:pt modelId="{F8E1B2EE-B9DA-C445-8593-360269C06590}" type="sibTrans" cxnId="{31144335-63FE-2B44-9070-143AAF67B5C6}">
      <dgm:prSet/>
      <dgm:spPr/>
      <dgm:t>
        <a:bodyPr/>
        <a:lstStyle/>
        <a:p>
          <a:endParaRPr lang="de-DE"/>
        </a:p>
      </dgm:t>
    </dgm:pt>
    <dgm:pt modelId="{C82F7F16-CA6A-E047-ABFD-802F1A992AC5}">
      <dgm:prSet phldrT="[Text]"/>
      <dgm:spPr/>
      <dgm:t>
        <a:bodyPr/>
        <a:lstStyle/>
        <a:p>
          <a:r>
            <a:rPr lang="de-DE" dirty="0"/>
            <a:t>stellen allg. Fragen zu den Kernkonzepten </a:t>
          </a:r>
        </a:p>
      </dgm:t>
    </dgm:pt>
    <dgm:pt modelId="{CCE38C4E-5ACA-A247-A656-A483309552F7}" type="parTrans" cxnId="{C512F395-BB02-3A45-A2B5-A592BE49317E}">
      <dgm:prSet/>
      <dgm:spPr/>
      <dgm:t>
        <a:bodyPr/>
        <a:lstStyle/>
        <a:p>
          <a:endParaRPr lang="de-DE"/>
        </a:p>
      </dgm:t>
    </dgm:pt>
    <dgm:pt modelId="{8F3CE738-6AEE-C44D-AC9A-24DE5C103DA9}" type="sibTrans" cxnId="{C512F395-BB02-3A45-A2B5-A592BE49317E}">
      <dgm:prSet/>
      <dgm:spPr/>
      <dgm:t>
        <a:bodyPr/>
        <a:lstStyle/>
        <a:p>
          <a:endParaRPr lang="de-DE"/>
        </a:p>
      </dgm:t>
    </dgm:pt>
    <dgm:pt modelId="{7CA26E92-FD30-D140-BD6C-C14CE220CEFE}">
      <dgm:prSet phldrT="[Text]"/>
      <dgm:spPr/>
      <dgm:t>
        <a:bodyPr/>
        <a:lstStyle/>
        <a:p>
          <a:r>
            <a:rPr lang="de-DE" dirty="0"/>
            <a:t>stellen </a:t>
          </a:r>
          <a:r>
            <a:rPr lang="de-DE" dirty="0" err="1"/>
            <a:t>spezif</a:t>
          </a:r>
          <a:r>
            <a:rPr lang="de-DE" dirty="0"/>
            <a:t>. Fragen zu d. einzelnen Modulen</a:t>
          </a:r>
        </a:p>
      </dgm:t>
    </dgm:pt>
    <dgm:pt modelId="{576E5EAD-C63F-864D-802A-78F0BC61C774}" type="parTrans" cxnId="{3D6EBC57-14B8-814D-9E5E-32CCCC6263E3}">
      <dgm:prSet/>
      <dgm:spPr/>
      <dgm:t>
        <a:bodyPr/>
        <a:lstStyle/>
        <a:p>
          <a:endParaRPr lang="de-DE"/>
        </a:p>
      </dgm:t>
    </dgm:pt>
    <dgm:pt modelId="{402192DE-C7D5-B347-A36E-50A4D711C8FF}" type="sibTrans" cxnId="{3D6EBC57-14B8-814D-9E5E-32CCCC6263E3}">
      <dgm:prSet/>
      <dgm:spPr/>
      <dgm:t>
        <a:bodyPr/>
        <a:lstStyle/>
        <a:p>
          <a:endParaRPr lang="de-DE"/>
        </a:p>
      </dgm:t>
    </dgm:pt>
    <dgm:pt modelId="{08E12A3E-3644-F449-AA27-4C3E2F992F5C}">
      <dgm:prSet phldrT="[Text]"/>
      <dgm:spPr/>
      <dgm:t>
        <a:bodyPr/>
        <a:lstStyle/>
        <a:p>
          <a:r>
            <a:rPr lang="de-DE" dirty="0"/>
            <a:t>3</a:t>
          </a:r>
        </a:p>
      </dgm:t>
    </dgm:pt>
    <dgm:pt modelId="{BF63F761-20D0-D74A-8016-25A16B5CE68A}" type="parTrans" cxnId="{DC571019-3D55-AA40-8390-CE3A1D31823B}">
      <dgm:prSet/>
      <dgm:spPr/>
      <dgm:t>
        <a:bodyPr/>
        <a:lstStyle/>
        <a:p>
          <a:endParaRPr lang="de-DE"/>
        </a:p>
      </dgm:t>
    </dgm:pt>
    <dgm:pt modelId="{ACF65395-0B2F-AA45-8780-DF1F5FD43C4E}" type="sibTrans" cxnId="{DC571019-3D55-AA40-8390-CE3A1D31823B}">
      <dgm:prSet/>
      <dgm:spPr/>
      <dgm:t>
        <a:bodyPr/>
        <a:lstStyle/>
        <a:p>
          <a:endParaRPr lang="de-DE"/>
        </a:p>
      </dgm:t>
    </dgm:pt>
    <dgm:pt modelId="{89E574B2-B826-8948-8417-E96184045E1E}">
      <dgm:prSet phldrT="[Text]"/>
      <dgm:spPr/>
      <dgm:t>
        <a:bodyPr/>
        <a:lstStyle/>
        <a:p>
          <a:r>
            <a:rPr lang="de-DE" dirty="0"/>
            <a:t>sind als offenes Dokument konzipiert </a:t>
          </a:r>
        </a:p>
      </dgm:t>
    </dgm:pt>
    <dgm:pt modelId="{33DA3EEB-0E3C-8B4E-8A9E-5C37619AEFF7}" type="parTrans" cxnId="{667B167C-CAB4-4147-9A06-604EA45877DC}">
      <dgm:prSet/>
      <dgm:spPr/>
      <dgm:t>
        <a:bodyPr/>
        <a:lstStyle/>
        <a:p>
          <a:endParaRPr lang="de-DE"/>
        </a:p>
      </dgm:t>
    </dgm:pt>
    <dgm:pt modelId="{A572B9E9-AF61-7E4A-A387-28B69C125654}" type="sibTrans" cxnId="{667B167C-CAB4-4147-9A06-604EA45877DC}">
      <dgm:prSet/>
      <dgm:spPr/>
      <dgm:t>
        <a:bodyPr/>
        <a:lstStyle/>
        <a:p>
          <a:endParaRPr lang="de-DE"/>
        </a:p>
      </dgm:t>
    </dgm:pt>
    <dgm:pt modelId="{89AA3F5D-7D94-3A4B-BC1A-328D56C54C54}">
      <dgm:prSet phldrT="[Text]"/>
      <dgm:spPr/>
      <dgm:t>
        <a:bodyPr/>
        <a:lstStyle/>
        <a:p>
          <a:r>
            <a:rPr lang="de-DE" dirty="0"/>
            <a:t>können individuell adaptiert werden.</a:t>
          </a:r>
        </a:p>
      </dgm:t>
    </dgm:pt>
    <dgm:pt modelId="{F4F34B01-A266-D642-8868-F4BF8BD9084D}" type="parTrans" cxnId="{CEB405AA-8605-F948-B55B-41176002E43D}">
      <dgm:prSet/>
      <dgm:spPr/>
      <dgm:t>
        <a:bodyPr/>
        <a:lstStyle/>
        <a:p>
          <a:endParaRPr lang="de-DE"/>
        </a:p>
      </dgm:t>
    </dgm:pt>
    <dgm:pt modelId="{F989AD54-5944-D148-B594-7AAB6725AEDD}" type="sibTrans" cxnId="{CEB405AA-8605-F948-B55B-41176002E43D}">
      <dgm:prSet/>
      <dgm:spPr/>
      <dgm:t>
        <a:bodyPr/>
        <a:lstStyle/>
        <a:p>
          <a:endParaRPr lang="de-DE"/>
        </a:p>
      </dgm:t>
    </dgm:pt>
    <dgm:pt modelId="{39B1CAD7-F3FF-AD47-949B-70497A2034CC}" type="pres">
      <dgm:prSet presAssocID="{FE676623-84C1-8540-9583-07E4E7EE3177}" presName="linearFlow" presStyleCnt="0">
        <dgm:presLayoutVars>
          <dgm:dir/>
          <dgm:animLvl val="lvl"/>
          <dgm:resizeHandles val="exact"/>
        </dgm:presLayoutVars>
      </dgm:prSet>
      <dgm:spPr/>
    </dgm:pt>
    <dgm:pt modelId="{173A17C2-0DC0-794C-9E1F-1746732DD176}" type="pres">
      <dgm:prSet presAssocID="{4AF0D6EC-23A5-6748-940F-936DAC32D569}" presName="composite" presStyleCnt="0"/>
      <dgm:spPr/>
    </dgm:pt>
    <dgm:pt modelId="{ECDC2870-9684-3B40-B075-23A1DFCA7ACA}" type="pres">
      <dgm:prSet presAssocID="{4AF0D6EC-23A5-6748-940F-936DAC32D569}" presName="parentText" presStyleLbl="alignNode1" presStyleIdx="0" presStyleCnt="3">
        <dgm:presLayoutVars>
          <dgm:chMax val="1"/>
          <dgm:bulletEnabled val="1"/>
        </dgm:presLayoutVars>
      </dgm:prSet>
      <dgm:spPr/>
    </dgm:pt>
    <dgm:pt modelId="{AA1D2E98-20CE-0548-AF78-2FCAB67B03AA}" type="pres">
      <dgm:prSet presAssocID="{4AF0D6EC-23A5-6748-940F-936DAC32D569}" presName="descendantText" presStyleLbl="alignAcc1" presStyleIdx="0" presStyleCnt="3">
        <dgm:presLayoutVars>
          <dgm:bulletEnabled val="1"/>
        </dgm:presLayoutVars>
      </dgm:prSet>
      <dgm:spPr/>
    </dgm:pt>
    <dgm:pt modelId="{3A1F5D2D-C69F-474F-922B-08C8DCA5465B}" type="pres">
      <dgm:prSet presAssocID="{61C807C9-8D83-0449-B5D7-76A933FEC1E9}" presName="sp" presStyleCnt="0"/>
      <dgm:spPr/>
    </dgm:pt>
    <dgm:pt modelId="{184323EF-E040-BB4A-8BB7-8F63C9D0A3E8}" type="pres">
      <dgm:prSet presAssocID="{39858B75-C8EC-A748-BAC6-695088C06026}" presName="composite" presStyleCnt="0"/>
      <dgm:spPr/>
    </dgm:pt>
    <dgm:pt modelId="{CAEC9922-3091-A747-8C8A-D78246504053}" type="pres">
      <dgm:prSet presAssocID="{39858B75-C8EC-A748-BAC6-695088C06026}" presName="parentText" presStyleLbl="alignNode1" presStyleIdx="1" presStyleCnt="3">
        <dgm:presLayoutVars>
          <dgm:chMax val="1"/>
          <dgm:bulletEnabled val="1"/>
        </dgm:presLayoutVars>
      </dgm:prSet>
      <dgm:spPr/>
    </dgm:pt>
    <dgm:pt modelId="{D119B105-42CB-4C4D-85ED-9E13E7C2E87A}" type="pres">
      <dgm:prSet presAssocID="{39858B75-C8EC-A748-BAC6-695088C06026}" presName="descendantText" presStyleLbl="alignAcc1" presStyleIdx="1" presStyleCnt="3">
        <dgm:presLayoutVars>
          <dgm:bulletEnabled val="1"/>
        </dgm:presLayoutVars>
      </dgm:prSet>
      <dgm:spPr/>
    </dgm:pt>
    <dgm:pt modelId="{5FE32DE1-BE1C-7348-B391-563F48F67806}" type="pres">
      <dgm:prSet presAssocID="{F8E1B2EE-B9DA-C445-8593-360269C06590}" presName="sp" presStyleCnt="0"/>
      <dgm:spPr/>
    </dgm:pt>
    <dgm:pt modelId="{F4387DD1-797C-F641-B32E-F9B165374DBB}" type="pres">
      <dgm:prSet presAssocID="{08E12A3E-3644-F449-AA27-4C3E2F992F5C}" presName="composite" presStyleCnt="0"/>
      <dgm:spPr/>
    </dgm:pt>
    <dgm:pt modelId="{9FA84821-44C5-2B4F-97BA-526D0690C04C}" type="pres">
      <dgm:prSet presAssocID="{08E12A3E-3644-F449-AA27-4C3E2F992F5C}" presName="parentText" presStyleLbl="alignNode1" presStyleIdx="2" presStyleCnt="3">
        <dgm:presLayoutVars>
          <dgm:chMax val="1"/>
          <dgm:bulletEnabled val="1"/>
        </dgm:presLayoutVars>
      </dgm:prSet>
      <dgm:spPr/>
    </dgm:pt>
    <dgm:pt modelId="{01338A44-74A7-1F48-8727-519CB1BE7E0A}" type="pres">
      <dgm:prSet presAssocID="{08E12A3E-3644-F449-AA27-4C3E2F992F5C}" presName="descendantText" presStyleLbl="alignAcc1" presStyleIdx="2" presStyleCnt="3">
        <dgm:presLayoutVars>
          <dgm:bulletEnabled val="1"/>
        </dgm:presLayoutVars>
      </dgm:prSet>
      <dgm:spPr/>
    </dgm:pt>
  </dgm:ptLst>
  <dgm:cxnLst>
    <dgm:cxn modelId="{54F7910B-195D-7D49-AC67-3D4842B9DA9E}" type="presOf" srcId="{39858B75-C8EC-A748-BAC6-695088C06026}" destId="{CAEC9922-3091-A747-8C8A-D78246504053}" srcOrd="0" destOrd="0" presId="urn:microsoft.com/office/officeart/2005/8/layout/chevron2"/>
    <dgm:cxn modelId="{E85DED0E-3204-4D43-9875-46A9D5B14DF4}" type="presOf" srcId="{7CA26E92-FD30-D140-BD6C-C14CE220CEFE}" destId="{D119B105-42CB-4C4D-85ED-9E13E7C2E87A}" srcOrd="0" destOrd="1" presId="urn:microsoft.com/office/officeart/2005/8/layout/chevron2"/>
    <dgm:cxn modelId="{DC571019-3D55-AA40-8390-CE3A1D31823B}" srcId="{FE676623-84C1-8540-9583-07E4E7EE3177}" destId="{08E12A3E-3644-F449-AA27-4C3E2F992F5C}" srcOrd="2" destOrd="0" parTransId="{BF63F761-20D0-D74A-8016-25A16B5CE68A}" sibTransId="{ACF65395-0B2F-AA45-8780-DF1F5FD43C4E}"/>
    <dgm:cxn modelId="{31144335-63FE-2B44-9070-143AAF67B5C6}" srcId="{FE676623-84C1-8540-9583-07E4E7EE3177}" destId="{39858B75-C8EC-A748-BAC6-695088C06026}" srcOrd="1" destOrd="0" parTransId="{4B5AB031-E000-6A4F-A912-B372927A832A}" sibTransId="{F8E1B2EE-B9DA-C445-8593-360269C06590}"/>
    <dgm:cxn modelId="{2E397A57-F50A-0A43-9DA3-327D2C6A2761}" type="presOf" srcId="{F9163A91-00AA-F341-A298-7E421274377F}" destId="{AA1D2E98-20CE-0548-AF78-2FCAB67B03AA}" srcOrd="0" destOrd="0" presId="urn:microsoft.com/office/officeart/2005/8/layout/chevron2"/>
    <dgm:cxn modelId="{3D6EBC57-14B8-814D-9E5E-32CCCC6263E3}" srcId="{39858B75-C8EC-A748-BAC6-695088C06026}" destId="{7CA26E92-FD30-D140-BD6C-C14CE220CEFE}" srcOrd="1" destOrd="0" parTransId="{576E5EAD-C63F-864D-802A-78F0BC61C774}" sibTransId="{402192DE-C7D5-B347-A36E-50A4D711C8FF}"/>
    <dgm:cxn modelId="{541E3D6C-E500-FD48-8322-3228DE83D7B1}" type="presOf" srcId="{08E12A3E-3644-F449-AA27-4C3E2F992F5C}" destId="{9FA84821-44C5-2B4F-97BA-526D0690C04C}" srcOrd="0" destOrd="0" presId="urn:microsoft.com/office/officeart/2005/8/layout/chevron2"/>
    <dgm:cxn modelId="{667B167C-CAB4-4147-9A06-604EA45877DC}" srcId="{08E12A3E-3644-F449-AA27-4C3E2F992F5C}" destId="{89E574B2-B826-8948-8417-E96184045E1E}" srcOrd="0" destOrd="0" parTransId="{33DA3EEB-0E3C-8B4E-8A9E-5C37619AEFF7}" sibTransId="{A572B9E9-AF61-7E4A-A387-28B69C125654}"/>
    <dgm:cxn modelId="{DB66D390-043A-DD46-B568-5AE05E944E84}" srcId="{FE676623-84C1-8540-9583-07E4E7EE3177}" destId="{4AF0D6EC-23A5-6748-940F-936DAC32D569}" srcOrd="0" destOrd="0" parTransId="{A81AEB8B-1F2D-3448-92B4-49FF5CDD32D2}" sibTransId="{61C807C9-8D83-0449-B5D7-76A933FEC1E9}"/>
    <dgm:cxn modelId="{11E8C192-8338-264F-950C-B0B7D1961609}" type="presOf" srcId="{89E574B2-B826-8948-8417-E96184045E1E}" destId="{01338A44-74A7-1F48-8727-519CB1BE7E0A}" srcOrd="0" destOrd="0" presId="urn:microsoft.com/office/officeart/2005/8/layout/chevron2"/>
    <dgm:cxn modelId="{C512F395-BB02-3A45-A2B5-A592BE49317E}" srcId="{39858B75-C8EC-A748-BAC6-695088C06026}" destId="{C82F7F16-CA6A-E047-ABFD-802F1A992AC5}" srcOrd="0" destOrd="0" parTransId="{CCE38C4E-5ACA-A247-A656-A483309552F7}" sibTransId="{8F3CE738-6AEE-C44D-AC9A-24DE5C103DA9}"/>
    <dgm:cxn modelId="{72E37C9C-7689-404B-AC29-C8E8631C4116}" type="presOf" srcId="{4AF0D6EC-23A5-6748-940F-936DAC32D569}" destId="{ECDC2870-9684-3B40-B075-23A1DFCA7ACA}" srcOrd="0" destOrd="0" presId="urn:microsoft.com/office/officeart/2005/8/layout/chevron2"/>
    <dgm:cxn modelId="{AB7EE1A5-A37A-DA46-BAB5-105A938ADB10}" type="presOf" srcId="{C82F7F16-CA6A-E047-ABFD-802F1A992AC5}" destId="{D119B105-42CB-4C4D-85ED-9E13E7C2E87A}" srcOrd="0" destOrd="0" presId="urn:microsoft.com/office/officeart/2005/8/layout/chevron2"/>
    <dgm:cxn modelId="{13000DA6-DB4A-0D41-A56F-E28EC405FACA}" type="presOf" srcId="{FE676623-84C1-8540-9583-07E4E7EE3177}" destId="{39B1CAD7-F3FF-AD47-949B-70497A2034CC}" srcOrd="0" destOrd="0" presId="urn:microsoft.com/office/officeart/2005/8/layout/chevron2"/>
    <dgm:cxn modelId="{CEB405AA-8605-F948-B55B-41176002E43D}" srcId="{08E12A3E-3644-F449-AA27-4C3E2F992F5C}" destId="{89AA3F5D-7D94-3A4B-BC1A-328D56C54C54}" srcOrd="1" destOrd="0" parTransId="{F4F34B01-A266-D642-8868-F4BF8BD9084D}" sibTransId="{F989AD54-5944-D148-B594-7AAB6725AEDD}"/>
    <dgm:cxn modelId="{EC52DAB2-2448-9F44-B651-E7DBE90D381E}" type="presOf" srcId="{89AA3F5D-7D94-3A4B-BC1A-328D56C54C54}" destId="{01338A44-74A7-1F48-8727-519CB1BE7E0A}" srcOrd="0" destOrd="1" presId="urn:microsoft.com/office/officeart/2005/8/layout/chevron2"/>
    <dgm:cxn modelId="{36A2DCC6-5953-4945-A350-333BBB429927}" srcId="{4AF0D6EC-23A5-6748-940F-936DAC32D569}" destId="{F9163A91-00AA-F341-A298-7E421274377F}" srcOrd="0" destOrd="0" parTransId="{A06B536B-ACA5-024F-A0F7-9F9A85A45F0D}" sibTransId="{775B8E1A-1CC6-E747-A38D-251244101343}"/>
    <dgm:cxn modelId="{0B8301C9-0198-E341-B483-5CA68D113D3D}" type="presOf" srcId="{ACD1ED44-1584-AB44-8B67-925334CCA5E9}" destId="{AA1D2E98-20CE-0548-AF78-2FCAB67B03AA}" srcOrd="0" destOrd="1" presId="urn:microsoft.com/office/officeart/2005/8/layout/chevron2"/>
    <dgm:cxn modelId="{8FC864F6-FE67-5446-AF03-980F7AD5D260}" srcId="{4AF0D6EC-23A5-6748-940F-936DAC32D569}" destId="{ACD1ED44-1584-AB44-8B67-925334CCA5E9}" srcOrd="1" destOrd="0" parTransId="{7B57BB17-26A3-DB42-8C13-DFB3119BDE88}" sibTransId="{73464FD8-E4AC-0041-884F-4C1A97505DB5}"/>
    <dgm:cxn modelId="{B98AE1CC-62D9-2444-A876-C56648CAE8CB}" type="presParOf" srcId="{39B1CAD7-F3FF-AD47-949B-70497A2034CC}" destId="{173A17C2-0DC0-794C-9E1F-1746732DD176}" srcOrd="0" destOrd="0" presId="urn:microsoft.com/office/officeart/2005/8/layout/chevron2"/>
    <dgm:cxn modelId="{BB1194E4-D3F6-0742-8FE0-3E42C4FB8E53}" type="presParOf" srcId="{173A17C2-0DC0-794C-9E1F-1746732DD176}" destId="{ECDC2870-9684-3B40-B075-23A1DFCA7ACA}" srcOrd="0" destOrd="0" presId="urn:microsoft.com/office/officeart/2005/8/layout/chevron2"/>
    <dgm:cxn modelId="{D5988755-A912-4E4C-85A5-51947D41EAE9}" type="presParOf" srcId="{173A17C2-0DC0-794C-9E1F-1746732DD176}" destId="{AA1D2E98-20CE-0548-AF78-2FCAB67B03AA}" srcOrd="1" destOrd="0" presId="urn:microsoft.com/office/officeart/2005/8/layout/chevron2"/>
    <dgm:cxn modelId="{67FC65F5-234A-684B-8746-221261846EE5}" type="presParOf" srcId="{39B1CAD7-F3FF-AD47-949B-70497A2034CC}" destId="{3A1F5D2D-C69F-474F-922B-08C8DCA5465B}" srcOrd="1" destOrd="0" presId="urn:microsoft.com/office/officeart/2005/8/layout/chevron2"/>
    <dgm:cxn modelId="{B976AB1D-4F2D-2249-AFA5-0E45A94DD214}" type="presParOf" srcId="{39B1CAD7-F3FF-AD47-949B-70497A2034CC}" destId="{184323EF-E040-BB4A-8BB7-8F63C9D0A3E8}" srcOrd="2" destOrd="0" presId="urn:microsoft.com/office/officeart/2005/8/layout/chevron2"/>
    <dgm:cxn modelId="{CBFAA603-6880-AD47-921B-428FFE762568}" type="presParOf" srcId="{184323EF-E040-BB4A-8BB7-8F63C9D0A3E8}" destId="{CAEC9922-3091-A747-8C8A-D78246504053}" srcOrd="0" destOrd="0" presId="urn:microsoft.com/office/officeart/2005/8/layout/chevron2"/>
    <dgm:cxn modelId="{C0DE540F-5A36-1244-A8FC-8675F8E5C835}" type="presParOf" srcId="{184323EF-E040-BB4A-8BB7-8F63C9D0A3E8}" destId="{D119B105-42CB-4C4D-85ED-9E13E7C2E87A}" srcOrd="1" destOrd="0" presId="urn:microsoft.com/office/officeart/2005/8/layout/chevron2"/>
    <dgm:cxn modelId="{1BAD8B1F-5C97-3145-8B13-1FB0173E22D4}" type="presParOf" srcId="{39B1CAD7-F3FF-AD47-949B-70497A2034CC}" destId="{5FE32DE1-BE1C-7348-B391-563F48F67806}" srcOrd="3" destOrd="0" presId="urn:microsoft.com/office/officeart/2005/8/layout/chevron2"/>
    <dgm:cxn modelId="{E8089CE7-20AE-5848-BFA6-9243B6F2792D}" type="presParOf" srcId="{39B1CAD7-F3FF-AD47-949B-70497A2034CC}" destId="{F4387DD1-797C-F641-B32E-F9B165374DBB}" srcOrd="4" destOrd="0" presId="urn:microsoft.com/office/officeart/2005/8/layout/chevron2"/>
    <dgm:cxn modelId="{E2335F7B-26FA-744E-B4E2-F63F9819ACBC}" type="presParOf" srcId="{F4387DD1-797C-F641-B32E-F9B165374DBB}" destId="{9FA84821-44C5-2B4F-97BA-526D0690C04C}" srcOrd="0" destOrd="0" presId="urn:microsoft.com/office/officeart/2005/8/layout/chevron2"/>
    <dgm:cxn modelId="{9F1B0653-FD56-AA4D-99A2-38F50753C8BC}" type="presParOf" srcId="{F4387DD1-797C-F641-B32E-F9B165374DBB}" destId="{01338A44-74A7-1F48-8727-519CB1BE7E0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09D1DF-D6FB-4621-9DC3-BEEBE96FC6AE}" type="doc">
      <dgm:prSet loTypeId="urn:microsoft.com/office/officeart/2005/8/layout/cycle3" loCatId="cycle" qsTypeId="urn:microsoft.com/office/officeart/2005/8/quickstyle/simple5" qsCatId="simple" csTypeId="urn:microsoft.com/office/officeart/2005/8/colors/accent5_2" csCatId="accent5" phldr="1"/>
      <dgm:spPr/>
      <dgm:t>
        <a:bodyPr/>
        <a:lstStyle/>
        <a:p>
          <a:endParaRPr lang="de-DE"/>
        </a:p>
      </dgm:t>
    </dgm:pt>
    <dgm:pt modelId="{95058CA7-3F8A-4A70-A4B0-8C84D1FBE683}">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(9</a:t>
          </a:r>
          <a:r>
            <a:rPr kumimoji="0" lang="de-DE" sz="1800" b="0" i="0" u="none" strike="noStrike" cap="none" spc="0" normalizeH="0" baseline="0" noProof="0">
              <a:ln/>
              <a:effectLst/>
              <a:uLnTx/>
              <a:uFillTx/>
              <a:latin typeface="Calibri"/>
              <a:ea typeface="+mn-ea"/>
              <a:cs typeface="+mn-cs"/>
            </a:rPr>
            <a:t>) Diagnostik &amp; </a:t>
          </a:r>
          <a:r>
            <a:rPr kumimoji="0" lang="de-DE" sz="1800" b="0" i="0" u="none" strike="noStrike" cap="none" spc="0" normalizeH="0" baseline="0" noProof="0" dirty="0">
              <a:ln/>
              <a:effectLst/>
              <a:uLnTx/>
              <a:uFillTx/>
              <a:latin typeface="Calibri"/>
              <a:ea typeface="+mn-ea"/>
              <a:cs typeface="+mn-cs"/>
            </a:rPr>
            <a:t>Schulentwicklung</a:t>
          </a:r>
          <a:endParaRPr lang="de-DE" sz="1800" dirty="0"/>
        </a:p>
      </dgm:t>
    </dgm:pt>
    <dgm:pt modelId="{8CC8982F-6033-4F3A-A24C-A94F9CD4EB34}" type="parTrans" cxnId="{148AFF29-7C3E-435D-AB61-5BEB8149337F}">
      <dgm:prSet/>
      <dgm:spPr/>
      <dgm:t>
        <a:bodyPr/>
        <a:lstStyle/>
        <a:p>
          <a:endParaRPr lang="de-DE"/>
        </a:p>
      </dgm:t>
    </dgm:pt>
    <dgm:pt modelId="{2428A602-06FE-42D3-BE26-40116D2485D3}" type="sibTrans" cxnId="{148AFF29-7C3E-435D-AB61-5BEB8149337F}">
      <dgm:prSet/>
      <dgm:spPr/>
      <dgm:t>
        <a:bodyPr/>
        <a:lstStyle/>
        <a:p>
          <a:endParaRPr lang="de-DE"/>
        </a:p>
      </dgm:t>
    </dgm:pt>
    <dgm:pt modelId="{82678BDB-58C2-4E1A-BFC7-810F1F3BEEB1}">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(1) Einführung</a:t>
          </a:r>
          <a:endParaRPr lang="de-DE" sz="1800" dirty="0"/>
        </a:p>
      </dgm:t>
    </dgm:pt>
    <dgm:pt modelId="{5C1508B4-BFB6-4E74-96EE-D814169D4F07}" type="parTrans" cxnId="{B7163381-3995-4CF0-AAFB-572E082BB877}">
      <dgm:prSet/>
      <dgm:spPr/>
      <dgm:t>
        <a:bodyPr/>
        <a:lstStyle/>
        <a:p>
          <a:endParaRPr lang="de-DE"/>
        </a:p>
      </dgm:t>
    </dgm:pt>
    <dgm:pt modelId="{8ABA0F12-EB15-41A4-B865-0FB90E077AC3}" type="sibTrans" cxnId="{B7163381-3995-4CF0-AAFB-572E082BB877}">
      <dgm:prSet/>
      <dgm:spPr/>
      <dgm:t>
        <a:bodyPr/>
        <a:lstStyle/>
        <a:p>
          <a:endParaRPr lang="de-DE"/>
        </a:p>
      </dgm:t>
    </dgm:pt>
    <dgm:pt modelId="{AC2F5B03-A634-4632-87F1-5CD8E1748A58}">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(2) Grundlagen Unterrichtsplanung</a:t>
          </a:r>
          <a:endParaRPr lang="de-DE" sz="1800" dirty="0"/>
        </a:p>
      </dgm:t>
    </dgm:pt>
    <dgm:pt modelId="{EE61993C-F706-4B63-85B8-C92913F9A54C}" type="parTrans" cxnId="{688EEF8E-17F6-43A8-B491-F99B1A3694A3}">
      <dgm:prSet/>
      <dgm:spPr/>
      <dgm:t>
        <a:bodyPr/>
        <a:lstStyle/>
        <a:p>
          <a:endParaRPr lang="de-DE"/>
        </a:p>
      </dgm:t>
    </dgm:pt>
    <dgm:pt modelId="{FF6A5952-1E3C-49E4-B330-09D9FFDCF1F5}" type="sibTrans" cxnId="{688EEF8E-17F6-43A8-B491-F99B1A3694A3}">
      <dgm:prSet/>
      <dgm:spPr/>
      <dgm:t>
        <a:bodyPr/>
        <a:lstStyle/>
        <a:p>
          <a:endParaRPr lang="de-DE"/>
        </a:p>
      </dgm:t>
    </dgm:pt>
    <dgm:pt modelId="{96EF904B-6F14-4E9C-9C96-60B837C8B7CA}">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(4</a:t>
          </a:r>
          <a:r>
            <a:rPr kumimoji="0" lang="de-DE" sz="1800" b="0" i="0" u="none" strike="noStrike" cap="none" spc="0" normalizeH="0" baseline="0" noProof="0" dirty="0">
              <a:ln/>
              <a:effectLst/>
              <a:uLnTx/>
              <a:uFillTx/>
              <a:latin typeface="+mn-lt"/>
              <a:ea typeface="+mn-ea"/>
              <a:cs typeface="+mn-cs"/>
            </a:rPr>
            <a:t>) Fachtexte</a:t>
          </a:r>
          <a:endParaRPr lang="de-DE" sz="1800" dirty="0"/>
        </a:p>
      </dgm:t>
    </dgm:pt>
    <dgm:pt modelId="{99904122-098A-43CC-A24D-63E36092C8CF}" type="parTrans" cxnId="{685B2E15-C482-4D10-BBED-E34E36F9F1F6}">
      <dgm:prSet/>
      <dgm:spPr/>
      <dgm:t>
        <a:bodyPr/>
        <a:lstStyle/>
        <a:p>
          <a:endParaRPr lang="de-DE"/>
        </a:p>
      </dgm:t>
    </dgm:pt>
    <dgm:pt modelId="{6068E793-D201-4698-A365-61FC0A09E9AF}" type="sibTrans" cxnId="{685B2E15-C482-4D10-BBED-E34E36F9F1F6}">
      <dgm:prSet/>
      <dgm:spPr/>
      <dgm:t>
        <a:bodyPr/>
        <a:lstStyle/>
        <a:p>
          <a:endParaRPr lang="de-DE"/>
        </a:p>
      </dgm:t>
    </dgm:pt>
    <dgm:pt modelId="{1D414591-4D4E-4098-B6A6-8FF1D056C587}">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(5) Lesestrategien</a:t>
          </a:r>
          <a:endParaRPr lang="de-DE" sz="1800" dirty="0"/>
        </a:p>
      </dgm:t>
    </dgm:pt>
    <dgm:pt modelId="{1FC1A42C-FBE2-40E5-90FB-1B5A94E87CAB}" type="parTrans" cxnId="{C48FE9F3-D92A-4E0D-92E4-C71A949AC46A}">
      <dgm:prSet/>
      <dgm:spPr/>
      <dgm:t>
        <a:bodyPr/>
        <a:lstStyle/>
        <a:p>
          <a:endParaRPr lang="de-DE"/>
        </a:p>
      </dgm:t>
    </dgm:pt>
    <dgm:pt modelId="{9DA650A3-7426-46DB-93A4-0550E36FE05D}" type="sibTrans" cxnId="{C48FE9F3-D92A-4E0D-92E4-C71A949AC46A}">
      <dgm:prSet/>
      <dgm:spPr/>
      <dgm:t>
        <a:bodyPr/>
        <a:lstStyle/>
        <a:p>
          <a:endParaRPr lang="de-DE"/>
        </a:p>
      </dgm:t>
    </dgm:pt>
    <dgm:pt modelId="{931946D3-8168-4272-AA3B-F2271B6889D1}">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(6) Schreibstrategien</a:t>
          </a:r>
          <a:endParaRPr lang="de-DE" sz="1800" dirty="0"/>
        </a:p>
      </dgm:t>
    </dgm:pt>
    <dgm:pt modelId="{2A2424A2-5BB8-4516-997D-6C54E0CB689D}" type="parTrans" cxnId="{AD3EFDDB-B471-4CC1-98D9-5813EE6592DA}">
      <dgm:prSet/>
      <dgm:spPr/>
      <dgm:t>
        <a:bodyPr/>
        <a:lstStyle/>
        <a:p>
          <a:endParaRPr lang="de-DE"/>
        </a:p>
      </dgm:t>
    </dgm:pt>
    <dgm:pt modelId="{1C51AAFF-3AE1-4516-9032-54208AE43962}" type="sibTrans" cxnId="{AD3EFDDB-B471-4CC1-98D9-5813EE6592DA}">
      <dgm:prSet/>
      <dgm:spPr/>
      <dgm:t>
        <a:bodyPr/>
        <a:lstStyle/>
        <a:p>
          <a:endParaRPr lang="de-DE"/>
        </a:p>
      </dgm:t>
    </dgm:pt>
    <dgm:pt modelId="{EC5CD961-98FB-407D-96DD-CF008BA5F855}">
      <dgm:prSet custT="1"/>
      <dgm:spPr/>
      <dgm:t>
        <a:bodyPr/>
        <a:lstStyle/>
        <a:p>
          <a:pPr>
            <a:buClrTx/>
            <a:buSzTx/>
            <a:buFontTx/>
            <a:buNone/>
          </a:pPr>
          <a:r>
            <a:rPr lang="de-DE" sz="1800" dirty="0"/>
            <a:t>(7) Mehrsprachige</a:t>
          </a:r>
          <a:r>
            <a:rPr lang="de-DE" sz="1800" baseline="0" dirty="0"/>
            <a:t> Lernende</a:t>
          </a:r>
          <a:endParaRPr lang="de-DE" sz="1800" dirty="0"/>
        </a:p>
      </dgm:t>
    </dgm:pt>
    <dgm:pt modelId="{9E5A19C3-901D-49BB-8181-3CE354637CAE}" type="parTrans" cxnId="{BAA370C3-675F-4DD5-A2DD-980A5E3C7B2D}">
      <dgm:prSet/>
      <dgm:spPr/>
      <dgm:t>
        <a:bodyPr/>
        <a:lstStyle/>
        <a:p>
          <a:endParaRPr lang="de-DE"/>
        </a:p>
      </dgm:t>
    </dgm:pt>
    <dgm:pt modelId="{8A92503B-01C1-4532-B106-8BB590688372}" type="sibTrans" cxnId="{BAA370C3-675F-4DD5-A2DD-980A5E3C7B2D}">
      <dgm:prSet/>
      <dgm:spPr/>
      <dgm:t>
        <a:bodyPr/>
        <a:lstStyle/>
        <a:p>
          <a:endParaRPr lang="de-DE"/>
        </a:p>
      </dgm:t>
    </dgm:pt>
    <dgm:pt modelId="{26F96612-148D-4395-841B-DC7EBDFA13B7}">
      <dgm:prSet custT="1"/>
      <dgm:spPr/>
      <dgm:t>
        <a:bodyPr/>
        <a:lstStyle/>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(8) Lesemotivation &amp; </a:t>
          </a:r>
        </a:p>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Eigenständiges Lesen</a:t>
          </a:r>
          <a:endParaRPr lang="de-DE" sz="1800" dirty="0"/>
        </a:p>
      </dgm:t>
    </dgm:pt>
    <dgm:pt modelId="{0E524B3C-3F15-4E0E-ABE0-399CF3AF7951}" type="parTrans" cxnId="{0C44D43A-241F-4463-A6D7-778C52B3BF9F}">
      <dgm:prSet/>
      <dgm:spPr/>
      <dgm:t>
        <a:bodyPr/>
        <a:lstStyle/>
        <a:p>
          <a:endParaRPr lang="de-DE"/>
        </a:p>
      </dgm:t>
    </dgm:pt>
    <dgm:pt modelId="{7A2D6429-5600-4965-BF95-B8924406D236}" type="sibTrans" cxnId="{0C44D43A-241F-4463-A6D7-778C52B3BF9F}">
      <dgm:prSet/>
      <dgm:spPr/>
      <dgm:t>
        <a:bodyPr/>
        <a:lstStyle/>
        <a:p>
          <a:endParaRPr lang="de-DE"/>
        </a:p>
      </dgm:t>
    </dgm:pt>
    <dgm:pt modelId="{A215E77C-A3BC-4A8E-BEDD-A05CB9A124AE}">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(3) Fachvokabular</a:t>
          </a:r>
          <a:endParaRPr lang="de-DE" sz="1800" dirty="0"/>
        </a:p>
      </dgm:t>
    </dgm:pt>
    <dgm:pt modelId="{0ECE9D1E-BE49-4F9B-9DC1-660B9B634193}" type="parTrans" cxnId="{7468E869-0B41-424B-B9D9-262D49C2CE33}">
      <dgm:prSet/>
      <dgm:spPr/>
      <dgm:t>
        <a:bodyPr/>
        <a:lstStyle/>
        <a:p>
          <a:endParaRPr lang="de-DE"/>
        </a:p>
      </dgm:t>
    </dgm:pt>
    <dgm:pt modelId="{B304B58D-256E-4B00-B39F-8FEA8CA3FEFA}" type="sibTrans" cxnId="{7468E869-0B41-424B-B9D9-262D49C2CE33}">
      <dgm:prSet/>
      <dgm:spPr/>
      <dgm:t>
        <a:bodyPr/>
        <a:lstStyle/>
        <a:p>
          <a:endParaRPr lang="de-DE"/>
        </a:p>
      </dgm:t>
    </dgm:pt>
    <dgm:pt modelId="{9A8607C8-CF0A-457F-BD86-8B61654C4CF5}" type="pres">
      <dgm:prSet presAssocID="{8B09D1DF-D6FB-4621-9DC3-BEEBE96FC6AE}" presName="Name0" presStyleCnt="0">
        <dgm:presLayoutVars>
          <dgm:dir/>
          <dgm:resizeHandles val="exact"/>
        </dgm:presLayoutVars>
      </dgm:prSet>
      <dgm:spPr/>
    </dgm:pt>
    <dgm:pt modelId="{59EE5170-3816-4A38-BA66-3D84E4DCC414}" type="pres">
      <dgm:prSet presAssocID="{8B09D1DF-D6FB-4621-9DC3-BEEBE96FC6AE}" presName="cycle" presStyleCnt="0"/>
      <dgm:spPr/>
    </dgm:pt>
    <dgm:pt modelId="{46741B13-0897-40C2-8F2B-9BB5AA3049AA}" type="pres">
      <dgm:prSet presAssocID="{95058CA7-3F8A-4A70-A4B0-8C84D1FBE683}" presName="nodeFirstNode" presStyleLbl="node1" presStyleIdx="0" presStyleCnt="9" custScaleX="171742">
        <dgm:presLayoutVars>
          <dgm:bulletEnabled val="1"/>
        </dgm:presLayoutVars>
      </dgm:prSet>
      <dgm:spPr/>
    </dgm:pt>
    <dgm:pt modelId="{8AD64ADA-A9C3-48CE-8347-ED667CE16ED6}" type="pres">
      <dgm:prSet presAssocID="{2428A602-06FE-42D3-BE26-40116D2485D3}" presName="sibTransFirstNode" presStyleLbl="bgShp" presStyleIdx="0" presStyleCnt="1"/>
      <dgm:spPr/>
    </dgm:pt>
    <dgm:pt modelId="{B0D3CCDC-C10B-47A8-B946-1A43B4312188}" type="pres">
      <dgm:prSet presAssocID="{82678BDB-58C2-4E1A-BFC7-810F1F3BEEB1}" presName="nodeFollowingNodes" presStyleLbl="node1" presStyleIdx="1" presStyleCnt="9" custScaleX="171742" custRadScaleRad="119593" custRadScaleInc="55403">
        <dgm:presLayoutVars>
          <dgm:bulletEnabled val="1"/>
        </dgm:presLayoutVars>
      </dgm:prSet>
      <dgm:spPr/>
    </dgm:pt>
    <dgm:pt modelId="{5B0873A4-F700-4F29-9748-98C5C8521A46}" type="pres">
      <dgm:prSet presAssocID="{AC2F5B03-A634-4632-87F1-5CD8E1748A58}" presName="nodeFollowingNodes" presStyleLbl="node1" presStyleIdx="2" presStyleCnt="9" custScaleX="171742" custRadScaleRad="127599" custRadScaleInc="7305">
        <dgm:presLayoutVars>
          <dgm:bulletEnabled val="1"/>
        </dgm:presLayoutVars>
      </dgm:prSet>
      <dgm:spPr/>
    </dgm:pt>
    <dgm:pt modelId="{8662FC47-0303-4D47-8B68-4B9CB86DE8E5}" type="pres">
      <dgm:prSet presAssocID="{A215E77C-A3BC-4A8E-BEDD-A05CB9A124AE}" presName="nodeFollowingNodes" presStyleLbl="node1" presStyleIdx="3" presStyleCnt="9" custScaleX="171742" custRadScaleRad="117854" custRadScaleInc="-41659">
        <dgm:presLayoutVars>
          <dgm:bulletEnabled val="1"/>
        </dgm:presLayoutVars>
      </dgm:prSet>
      <dgm:spPr/>
    </dgm:pt>
    <dgm:pt modelId="{134C7451-639C-4FBE-AA6F-5299AC7B02C6}" type="pres">
      <dgm:prSet presAssocID="{96EF904B-6F14-4E9C-9C96-60B837C8B7CA}" presName="nodeFollowingNodes" presStyleLbl="node1" presStyleIdx="4" presStyleCnt="9" custScaleX="171742" custRadScaleRad="102492" custRadScaleInc="-58255">
        <dgm:presLayoutVars>
          <dgm:bulletEnabled val="1"/>
        </dgm:presLayoutVars>
      </dgm:prSet>
      <dgm:spPr/>
    </dgm:pt>
    <dgm:pt modelId="{0B8155CE-6EE0-4AF4-894D-E04F676935EB}" type="pres">
      <dgm:prSet presAssocID="{1D414591-4D4E-4098-B6A6-8FF1D056C587}" presName="nodeFollowingNodes" presStyleLbl="node1" presStyleIdx="5" presStyleCnt="9" custScaleX="171742" custRadScaleRad="102341" custRadScaleInc="57984">
        <dgm:presLayoutVars>
          <dgm:bulletEnabled val="1"/>
        </dgm:presLayoutVars>
      </dgm:prSet>
      <dgm:spPr/>
    </dgm:pt>
    <dgm:pt modelId="{696611D4-6ECB-43EC-9631-563BE88C2595}" type="pres">
      <dgm:prSet presAssocID="{931946D3-8168-4272-AA3B-F2271B6889D1}" presName="nodeFollowingNodes" presStyleLbl="node1" presStyleIdx="6" presStyleCnt="9" custScaleX="171742" custRadScaleRad="110702" custRadScaleInc="38898">
        <dgm:presLayoutVars>
          <dgm:bulletEnabled val="1"/>
        </dgm:presLayoutVars>
      </dgm:prSet>
      <dgm:spPr/>
    </dgm:pt>
    <dgm:pt modelId="{E822C1D9-1126-4C86-AF63-B48D0FF35DD5}" type="pres">
      <dgm:prSet presAssocID="{EC5CD961-98FB-407D-96DD-CF008BA5F855}" presName="nodeFollowingNodes" presStyleLbl="node1" presStyleIdx="7" presStyleCnt="9" custScaleX="171742" custRadScaleRad="118857" custRadScaleInc="-5790">
        <dgm:presLayoutVars>
          <dgm:bulletEnabled val="1"/>
        </dgm:presLayoutVars>
      </dgm:prSet>
      <dgm:spPr/>
    </dgm:pt>
    <dgm:pt modelId="{3C1A539E-6DA6-44CB-8349-72FEDF1C9AA3}" type="pres">
      <dgm:prSet presAssocID="{26F96612-148D-4395-841B-DC7EBDFA13B7}" presName="nodeFollowingNodes" presStyleLbl="node1" presStyleIdx="8" presStyleCnt="9" custScaleX="171742" custRadScaleRad="131767" custRadScaleInc="-63787">
        <dgm:presLayoutVars>
          <dgm:bulletEnabled val="1"/>
        </dgm:presLayoutVars>
      </dgm:prSet>
      <dgm:spPr/>
    </dgm:pt>
  </dgm:ptLst>
  <dgm:cxnLst>
    <dgm:cxn modelId="{A5EB8302-4EEC-445D-A038-C07469EE164B}" type="presOf" srcId="{95058CA7-3F8A-4A70-A4B0-8C84D1FBE683}" destId="{46741B13-0897-40C2-8F2B-9BB5AA3049AA}" srcOrd="0" destOrd="0" presId="urn:microsoft.com/office/officeart/2005/8/layout/cycle3"/>
    <dgm:cxn modelId="{989D1703-94FA-497C-808E-8A664BF65991}" type="presOf" srcId="{1D414591-4D4E-4098-B6A6-8FF1D056C587}" destId="{0B8155CE-6EE0-4AF4-894D-E04F676935EB}" srcOrd="0" destOrd="0" presId="urn:microsoft.com/office/officeart/2005/8/layout/cycle3"/>
    <dgm:cxn modelId="{37AED803-E5E7-45B9-97A5-B5415EF3D008}" type="presOf" srcId="{8B09D1DF-D6FB-4621-9DC3-BEEBE96FC6AE}" destId="{9A8607C8-CF0A-457F-BD86-8B61654C4CF5}" srcOrd="0" destOrd="0" presId="urn:microsoft.com/office/officeart/2005/8/layout/cycle3"/>
    <dgm:cxn modelId="{CAD14C0C-E3B4-4665-9616-DA2F85BA1F70}" type="presOf" srcId="{EC5CD961-98FB-407D-96DD-CF008BA5F855}" destId="{E822C1D9-1126-4C86-AF63-B48D0FF35DD5}" srcOrd="0" destOrd="0" presId="urn:microsoft.com/office/officeart/2005/8/layout/cycle3"/>
    <dgm:cxn modelId="{685B2E15-C482-4D10-BBED-E34E36F9F1F6}" srcId="{8B09D1DF-D6FB-4621-9DC3-BEEBE96FC6AE}" destId="{96EF904B-6F14-4E9C-9C96-60B837C8B7CA}" srcOrd="4" destOrd="0" parTransId="{99904122-098A-43CC-A24D-63E36092C8CF}" sibTransId="{6068E793-D201-4698-A365-61FC0A09E9AF}"/>
    <dgm:cxn modelId="{F3CB361B-2339-41C1-993F-C4CDBF2D8D0C}" type="presOf" srcId="{931946D3-8168-4272-AA3B-F2271B6889D1}" destId="{696611D4-6ECB-43EC-9631-563BE88C2595}" srcOrd="0" destOrd="0" presId="urn:microsoft.com/office/officeart/2005/8/layout/cycle3"/>
    <dgm:cxn modelId="{148AFF29-7C3E-435D-AB61-5BEB8149337F}" srcId="{8B09D1DF-D6FB-4621-9DC3-BEEBE96FC6AE}" destId="{95058CA7-3F8A-4A70-A4B0-8C84D1FBE683}" srcOrd="0" destOrd="0" parTransId="{8CC8982F-6033-4F3A-A24C-A94F9CD4EB34}" sibTransId="{2428A602-06FE-42D3-BE26-40116D2485D3}"/>
    <dgm:cxn modelId="{0C44D43A-241F-4463-A6D7-778C52B3BF9F}" srcId="{8B09D1DF-D6FB-4621-9DC3-BEEBE96FC6AE}" destId="{26F96612-148D-4395-841B-DC7EBDFA13B7}" srcOrd="8" destOrd="0" parTransId="{0E524B3C-3F15-4E0E-ABE0-399CF3AF7951}" sibTransId="{7A2D6429-5600-4965-BF95-B8924406D236}"/>
    <dgm:cxn modelId="{69F6EF5E-0CCA-46FC-9B13-77745E2933E7}" type="presOf" srcId="{2428A602-06FE-42D3-BE26-40116D2485D3}" destId="{8AD64ADA-A9C3-48CE-8347-ED667CE16ED6}" srcOrd="0" destOrd="0" presId="urn:microsoft.com/office/officeart/2005/8/layout/cycle3"/>
    <dgm:cxn modelId="{7468E869-0B41-424B-B9D9-262D49C2CE33}" srcId="{8B09D1DF-D6FB-4621-9DC3-BEEBE96FC6AE}" destId="{A215E77C-A3BC-4A8E-BEDD-A05CB9A124AE}" srcOrd="3" destOrd="0" parTransId="{0ECE9D1E-BE49-4F9B-9DC1-660B9B634193}" sibTransId="{B304B58D-256E-4B00-B39F-8FEA8CA3FEFA}"/>
    <dgm:cxn modelId="{AA8C7079-4EB9-44A2-8C6D-4601677CE8B1}" type="presOf" srcId="{96EF904B-6F14-4E9C-9C96-60B837C8B7CA}" destId="{134C7451-639C-4FBE-AA6F-5299AC7B02C6}" srcOrd="0" destOrd="0" presId="urn:microsoft.com/office/officeart/2005/8/layout/cycle3"/>
    <dgm:cxn modelId="{B7163381-3995-4CF0-AAFB-572E082BB877}" srcId="{8B09D1DF-D6FB-4621-9DC3-BEEBE96FC6AE}" destId="{82678BDB-58C2-4E1A-BFC7-810F1F3BEEB1}" srcOrd="1" destOrd="0" parTransId="{5C1508B4-BFB6-4E74-96EE-D814169D4F07}" sibTransId="{8ABA0F12-EB15-41A4-B865-0FB90E077AC3}"/>
    <dgm:cxn modelId="{688EEF8E-17F6-43A8-B491-F99B1A3694A3}" srcId="{8B09D1DF-D6FB-4621-9DC3-BEEBE96FC6AE}" destId="{AC2F5B03-A634-4632-87F1-5CD8E1748A58}" srcOrd="2" destOrd="0" parTransId="{EE61993C-F706-4B63-85B8-C92913F9A54C}" sibTransId="{FF6A5952-1E3C-49E4-B330-09D9FFDCF1F5}"/>
    <dgm:cxn modelId="{5157C2B3-6861-4740-AADD-AF02D6F4C545}" type="presOf" srcId="{AC2F5B03-A634-4632-87F1-5CD8E1748A58}" destId="{5B0873A4-F700-4F29-9748-98C5C8521A46}" srcOrd="0" destOrd="0" presId="urn:microsoft.com/office/officeart/2005/8/layout/cycle3"/>
    <dgm:cxn modelId="{70BBE7BC-1344-4234-8065-2F0E1EA985C1}" type="presOf" srcId="{A215E77C-A3BC-4A8E-BEDD-A05CB9A124AE}" destId="{8662FC47-0303-4D47-8B68-4B9CB86DE8E5}" srcOrd="0" destOrd="0" presId="urn:microsoft.com/office/officeart/2005/8/layout/cycle3"/>
    <dgm:cxn modelId="{BAA370C3-675F-4DD5-A2DD-980A5E3C7B2D}" srcId="{8B09D1DF-D6FB-4621-9DC3-BEEBE96FC6AE}" destId="{EC5CD961-98FB-407D-96DD-CF008BA5F855}" srcOrd="7" destOrd="0" parTransId="{9E5A19C3-901D-49BB-8181-3CE354637CAE}" sibTransId="{8A92503B-01C1-4532-B106-8BB590688372}"/>
    <dgm:cxn modelId="{A8311FDA-1335-4967-91DD-A89D6FDC4C39}" type="presOf" srcId="{82678BDB-58C2-4E1A-BFC7-810F1F3BEEB1}" destId="{B0D3CCDC-C10B-47A8-B946-1A43B4312188}" srcOrd="0" destOrd="0" presId="urn:microsoft.com/office/officeart/2005/8/layout/cycle3"/>
    <dgm:cxn modelId="{AD3EFDDB-B471-4CC1-98D9-5813EE6592DA}" srcId="{8B09D1DF-D6FB-4621-9DC3-BEEBE96FC6AE}" destId="{931946D3-8168-4272-AA3B-F2271B6889D1}" srcOrd="6" destOrd="0" parTransId="{2A2424A2-5BB8-4516-997D-6C54E0CB689D}" sibTransId="{1C51AAFF-3AE1-4516-9032-54208AE43962}"/>
    <dgm:cxn modelId="{C48FE9F3-D92A-4E0D-92E4-C71A949AC46A}" srcId="{8B09D1DF-D6FB-4621-9DC3-BEEBE96FC6AE}" destId="{1D414591-4D4E-4098-B6A6-8FF1D056C587}" srcOrd="5" destOrd="0" parTransId="{1FC1A42C-FBE2-40E5-90FB-1B5A94E87CAB}" sibTransId="{9DA650A3-7426-46DB-93A4-0550E36FE05D}"/>
    <dgm:cxn modelId="{2117AEFB-79F3-4529-B42B-961A5EC9FE6F}" type="presOf" srcId="{26F96612-148D-4395-841B-DC7EBDFA13B7}" destId="{3C1A539E-6DA6-44CB-8349-72FEDF1C9AA3}" srcOrd="0" destOrd="0" presId="urn:microsoft.com/office/officeart/2005/8/layout/cycle3"/>
    <dgm:cxn modelId="{E7A00745-AA3D-4176-A2C8-728CB8F4EF98}" type="presParOf" srcId="{9A8607C8-CF0A-457F-BD86-8B61654C4CF5}" destId="{59EE5170-3816-4A38-BA66-3D84E4DCC414}" srcOrd="0" destOrd="0" presId="urn:microsoft.com/office/officeart/2005/8/layout/cycle3"/>
    <dgm:cxn modelId="{EDD3A5BA-F86A-43B1-A9BD-F11CA1B23A4B}" type="presParOf" srcId="{59EE5170-3816-4A38-BA66-3D84E4DCC414}" destId="{46741B13-0897-40C2-8F2B-9BB5AA3049AA}" srcOrd="0" destOrd="0" presId="urn:microsoft.com/office/officeart/2005/8/layout/cycle3"/>
    <dgm:cxn modelId="{29B01467-BBAE-47B1-8129-E27E1C8E83A2}" type="presParOf" srcId="{59EE5170-3816-4A38-BA66-3D84E4DCC414}" destId="{8AD64ADA-A9C3-48CE-8347-ED667CE16ED6}" srcOrd="1" destOrd="0" presId="urn:microsoft.com/office/officeart/2005/8/layout/cycle3"/>
    <dgm:cxn modelId="{59CD231F-E4B0-4D78-B527-08BA7D1E5BA9}" type="presParOf" srcId="{59EE5170-3816-4A38-BA66-3D84E4DCC414}" destId="{B0D3CCDC-C10B-47A8-B946-1A43B4312188}" srcOrd="2" destOrd="0" presId="urn:microsoft.com/office/officeart/2005/8/layout/cycle3"/>
    <dgm:cxn modelId="{949C34F5-65CA-4B37-8189-08B0BA82FDDE}" type="presParOf" srcId="{59EE5170-3816-4A38-BA66-3D84E4DCC414}" destId="{5B0873A4-F700-4F29-9748-98C5C8521A46}" srcOrd="3" destOrd="0" presId="urn:microsoft.com/office/officeart/2005/8/layout/cycle3"/>
    <dgm:cxn modelId="{DABFD5A1-6BB0-487D-9538-9D7E9A08858E}" type="presParOf" srcId="{59EE5170-3816-4A38-BA66-3D84E4DCC414}" destId="{8662FC47-0303-4D47-8B68-4B9CB86DE8E5}" srcOrd="4" destOrd="0" presId="urn:microsoft.com/office/officeart/2005/8/layout/cycle3"/>
    <dgm:cxn modelId="{836EB3BA-DAAB-4339-8D06-CDF87B117255}" type="presParOf" srcId="{59EE5170-3816-4A38-BA66-3D84E4DCC414}" destId="{134C7451-639C-4FBE-AA6F-5299AC7B02C6}" srcOrd="5" destOrd="0" presId="urn:microsoft.com/office/officeart/2005/8/layout/cycle3"/>
    <dgm:cxn modelId="{67A9E0D2-63AA-4BF4-9399-1679066A4A3D}" type="presParOf" srcId="{59EE5170-3816-4A38-BA66-3D84E4DCC414}" destId="{0B8155CE-6EE0-4AF4-894D-E04F676935EB}" srcOrd="6" destOrd="0" presId="urn:microsoft.com/office/officeart/2005/8/layout/cycle3"/>
    <dgm:cxn modelId="{F3535D2C-4C5A-41E9-9865-F9DB4B39BEAB}" type="presParOf" srcId="{59EE5170-3816-4A38-BA66-3D84E4DCC414}" destId="{696611D4-6ECB-43EC-9631-563BE88C2595}" srcOrd="7" destOrd="0" presId="urn:microsoft.com/office/officeart/2005/8/layout/cycle3"/>
    <dgm:cxn modelId="{DE3265E7-1D09-4FCF-A1CF-CAEE45230311}" type="presParOf" srcId="{59EE5170-3816-4A38-BA66-3D84E4DCC414}" destId="{E822C1D9-1126-4C86-AF63-B48D0FF35DD5}" srcOrd="8" destOrd="0" presId="urn:microsoft.com/office/officeart/2005/8/layout/cycle3"/>
    <dgm:cxn modelId="{EBF06392-08B0-4106-8BAE-5ADBBE006274}" type="presParOf" srcId="{59EE5170-3816-4A38-BA66-3D84E4DCC414}" destId="{3C1A539E-6DA6-44CB-8349-72FEDF1C9AA3}"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3F6B4D-91E6-224D-BE34-F996063BAF6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e-DE"/>
        </a:p>
      </dgm:t>
    </dgm:pt>
    <dgm:pt modelId="{7DF36F74-3F6B-7545-9FA9-C4B295CD57E7}">
      <dgm:prSet phldrT="[Text]" custT="1"/>
      <dgm:spPr/>
      <dgm:t>
        <a:bodyPr/>
        <a:lstStyle/>
        <a:p>
          <a:r>
            <a:rPr lang="de-DE" sz="3600" b="1" dirty="0"/>
            <a:t>Block 1</a:t>
          </a:r>
          <a:endParaRPr lang="de-DE" sz="3600" dirty="0"/>
        </a:p>
      </dgm:t>
    </dgm:pt>
    <dgm:pt modelId="{39147B01-4F14-D548-9F99-7F462087EB1F}" type="parTrans" cxnId="{6C133003-C52D-5C46-8895-075DCAE4B4C5}">
      <dgm:prSet/>
      <dgm:spPr/>
      <dgm:t>
        <a:bodyPr/>
        <a:lstStyle/>
        <a:p>
          <a:endParaRPr lang="de-DE"/>
        </a:p>
      </dgm:t>
    </dgm:pt>
    <dgm:pt modelId="{7E356809-7100-ED45-B1BE-B2E3ED769F03}" type="sibTrans" cxnId="{6C133003-C52D-5C46-8895-075DCAE4B4C5}">
      <dgm:prSet/>
      <dgm:spPr/>
      <dgm:t>
        <a:bodyPr/>
        <a:lstStyle/>
        <a:p>
          <a:endParaRPr lang="de-DE"/>
        </a:p>
      </dgm:t>
    </dgm:pt>
    <dgm:pt modelId="{7A4E442D-B871-8244-8674-9578D4B7EE84}">
      <dgm:prSet phldrT="[Text]"/>
      <dgm:spPr/>
      <dgm:t>
        <a:bodyPr/>
        <a:lstStyle/>
        <a:p>
          <a:pPr>
            <a:buFont typeface="Arial" panose="020B0604020202020204" pitchFamily="34" charset="0"/>
            <a:buChar char="•"/>
          </a:pPr>
          <a:r>
            <a:rPr lang="de-DE" b="1" dirty="0"/>
            <a:t>Lese- und Schreibkompetenzen als Grundlage fachlichen Lernens in allen Unterrichtsfächern</a:t>
          </a:r>
          <a:endParaRPr lang="de-DE" dirty="0"/>
        </a:p>
      </dgm:t>
    </dgm:pt>
    <dgm:pt modelId="{F8E676FB-E2FC-BF40-8DE1-71EBC5D59DB1}" type="parTrans" cxnId="{2E337171-96F7-7946-84B7-2A309C0114C5}">
      <dgm:prSet/>
      <dgm:spPr/>
      <dgm:t>
        <a:bodyPr/>
        <a:lstStyle/>
        <a:p>
          <a:endParaRPr lang="de-DE"/>
        </a:p>
      </dgm:t>
    </dgm:pt>
    <dgm:pt modelId="{DA9426DD-0E16-F04A-B0F8-46AA694333D1}" type="sibTrans" cxnId="{2E337171-96F7-7946-84B7-2A309C0114C5}">
      <dgm:prSet/>
      <dgm:spPr/>
      <dgm:t>
        <a:bodyPr/>
        <a:lstStyle/>
        <a:p>
          <a:endParaRPr lang="de-DE"/>
        </a:p>
      </dgm:t>
    </dgm:pt>
    <dgm:pt modelId="{7701FADD-70E0-B74E-A446-5C1D2BBBF74E}">
      <dgm:prSet phldrT="[Text]" custT="1"/>
      <dgm:spPr/>
      <dgm:t>
        <a:bodyPr/>
        <a:lstStyle/>
        <a:p>
          <a:r>
            <a:rPr lang="de-DE" sz="3600" b="1" dirty="0"/>
            <a:t>Block 2</a:t>
          </a:r>
          <a:endParaRPr lang="de-DE" sz="3600" dirty="0"/>
        </a:p>
      </dgm:t>
    </dgm:pt>
    <dgm:pt modelId="{DDEAA9E0-EE79-7E47-B246-2EC357BEE7AB}" type="parTrans" cxnId="{990890C6-669A-C742-85D0-5F11A38F9DDC}">
      <dgm:prSet/>
      <dgm:spPr/>
      <dgm:t>
        <a:bodyPr/>
        <a:lstStyle/>
        <a:p>
          <a:endParaRPr lang="de-DE"/>
        </a:p>
      </dgm:t>
    </dgm:pt>
    <dgm:pt modelId="{37EF58B5-3CB3-F14B-8E61-B11BA7A58957}" type="sibTrans" cxnId="{990890C6-669A-C742-85D0-5F11A38F9DDC}">
      <dgm:prSet/>
      <dgm:spPr/>
      <dgm:t>
        <a:bodyPr/>
        <a:lstStyle/>
        <a:p>
          <a:endParaRPr lang="de-DE"/>
        </a:p>
      </dgm:t>
    </dgm:pt>
    <dgm:pt modelId="{976B1EF7-5289-B14D-A303-B4DA11D6B3FE}">
      <dgm:prSet phldrT="[Text]"/>
      <dgm:spPr/>
      <dgm:t>
        <a:bodyPr/>
        <a:lstStyle/>
        <a:p>
          <a:r>
            <a:rPr lang="de-DE" b="1" dirty="0"/>
            <a:t>Wie kann die Lesesozialisation von Kindern und Jugendlichen gelingen? </a:t>
          </a:r>
          <a:endParaRPr lang="de-DE" dirty="0"/>
        </a:p>
      </dgm:t>
    </dgm:pt>
    <dgm:pt modelId="{074FA512-5F53-AB42-A506-BF95B545F0BC}" type="parTrans" cxnId="{2DB8B8B1-0141-4244-A742-FD7A73169C26}">
      <dgm:prSet/>
      <dgm:spPr/>
      <dgm:t>
        <a:bodyPr/>
        <a:lstStyle/>
        <a:p>
          <a:endParaRPr lang="de-DE"/>
        </a:p>
      </dgm:t>
    </dgm:pt>
    <dgm:pt modelId="{B6215FB9-EA47-7249-89C1-5341E0793311}" type="sibTrans" cxnId="{2DB8B8B1-0141-4244-A742-FD7A73169C26}">
      <dgm:prSet/>
      <dgm:spPr/>
      <dgm:t>
        <a:bodyPr/>
        <a:lstStyle/>
        <a:p>
          <a:endParaRPr lang="de-DE"/>
        </a:p>
      </dgm:t>
    </dgm:pt>
    <dgm:pt modelId="{BE190BC2-84B8-5C4F-A2A6-D889ABABD715}">
      <dgm:prSet phldrT="[Text]"/>
      <dgm:spPr/>
      <dgm:t>
        <a:bodyPr/>
        <a:lstStyle/>
        <a:p>
          <a:r>
            <a:rPr lang="de-DE" b="1" dirty="0"/>
            <a:t>Die eigene Lesebiografie (als Lehrkraft) schreiben und reflektieren.</a:t>
          </a:r>
          <a:endParaRPr lang="de-DE" dirty="0"/>
        </a:p>
      </dgm:t>
    </dgm:pt>
    <dgm:pt modelId="{A4AA4A24-CE80-E74B-B8A7-A98CC5B3BBC6}" type="parTrans" cxnId="{8F8C55B0-8696-DE49-B65B-57CBA21258A4}">
      <dgm:prSet/>
      <dgm:spPr/>
      <dgm:t>
        <a:bodyPr/>
        <a:lstStyle/>
        <a:p>
          <a:endParaRPr lang="de-DE"/>
        </a:p>
      </dgm:t>
    </dgm:pt>
    <dgm:pt modelId="{3F35B7ED-41B1-4D45-8417-48935AF33DE7}" type="sibTrans" cxnId="{8F8C55B0-8696-DE49-B65B-57CBA21258A4}">
      <dgm:prSet/>
      <dgm:spPr/>
      <dgm:t>
        <a:bodyPr/>
        <a:lstStyle/>
        <a:p>
          <a:endParaRPr lang="de-DE"/>
        </a:p>
      </dgm:t>
    </dgm:pt>
    <dgm:pt modelId="{ECB66E9C-8557-C14C-8472-58D7FB911000}" type="pres">
      <dgm:prSet presAssocID="{163F6B4D-91E6-224D-BE34-F996063BAF6F}" presName="Name0" presStyleCnt="0">
        <dgm:presLayoutVars>
          <dgm:dir/>
          <dgm:animLvl val="lvl"/>
          <dgm:resizeHandles val="exact"/>
        </dgm:presLayoutVars>
      </dgm:prSet>
      <dgm:spPr/>
    </dgm:pt>
    <dgm:pt modelId="{3CA8D9E4-61BB-904A-B5BB-9395734E424D}" type="pres">
      <dgm:prSet presAssocID="{7DF36F74-3F6B-7545-9FA9-C4B295CD57E7}" presName="linNode" presStyleCnt="0"/>
      <dgm:spPr/>
    </dgm:pt>
    <dgm:pt modelId="{A4822C61-B704-8F47-802F-D47058D89FD0}" type="pres">
      <dgm:prSet presAssocID="{7DF36F74-3F6B-7545-9FA9-C4B295CD57E7}" presName="parentText" presStyleLbl="node1" presStyleIdx="0" presStyleCnt="2">
        <dgm:presLayoutVars>
          <dgm:chMax val="1"/>
          <dgm:bulletEnabled val="1"/>
        </dgm:presLayoutVars>
      </dgm:prSet>
      <dgm:spPr/>
    </dgm:pt>
    <dgm:pt modelId="{689A60FB-A17B-864B-B2C6-1D0A3CFFE3BF}" type="pres">
      <dgm:prSet presAssocID="{7DF36F74-3F6B-7545-9FA9-C4B295CD57E7}" presName="descendantText" presStyleLbl="alignAccFollowNode1" presStyleIdx="0" presStyleCnt="2">
        <dgm:presLayoutVars>
          <dgm:bulletEnabled val="1"/>
        </dgm:presLayoutVars>
      </dgm:prSet>
      <dgm:spPr/>
    </dgm:pt>
    <dgm:pt modelId="{282985E3-27C5-E244-95A1-25E584EEF2E7}" type="pres">
      <dgm:prSet presAssocID="{7E356809-7100-ED45-B1BE-B2E3ED769F03}" presName="sp" presStyleCnt="0"/>
      <dgm:spPr/>
    </dgm:pt>
    <dgm:pt modelId="{E18B63C6-FE99-9540-94DE-501D3F414333}" type="pres">
      <dgm:prSet presAssocID="{7701FADD-70E0-B74E-A446-5C1D2BBBF74E}" presName="linNode" presStyleCnt="0"/>
      <dgm:spPr/>
    </dgm:pt>
    <dgm:pt modelId="{3A9EA753-4703-014D-83E1-52F8B1154924}" type="pres">
      <dgm:prSet presAssocID="{7701FADD-70E0-B74E-A446-5C1D2BBBF74E}" presName="parentText" presStyleLbl="node1" presStyleIdx="1" presStyleCnt="2">
        <dgm:presLayoutVars>
          <dgm:chMax val="1"/>
          <dgm:bulletEnabled val="1"/>
        </dgm:presLayoutVars>
      </dgm:prSet>
      <dgm:spPr/>
    </dgm:pt>
    <dgm:pt modelId="{04A00B4B-B520-2748-8509-41D326B0515F}" type="pres">
      <dgm:prSet presAssocID="{7701FADD-70E0-B74E-A446-5C1D2BBBF74E}" presName="descendantText" presStyleLbl="alignAccFollowNode1" presStyleIdx="1" presStyleCnt="2" custLinFactNeighborX="-1969" custLinFactNeighborY="3376">
        <dgm:presLayoutVars>
          <dgm:bulletEnabled val="1"/>
        </dgm:presLayoutVars>
      </dgm:prSet>
      <dgm:spPr/>
    </dgm:pt>
  </dgm:ptLst>
  <dgm:cxnLst>
    <dgm:cxn modelId="{18F9FC02-2C24-564D-8ADB-0ED76AA3CE73}" type="presOf" srcId="{7DF36F74-3F6B-7545-9FA9-C4B295CD57E7}" destId="{A4822C61-B704-8F47-802F-D47058D89FD0}" srcOrd="0" destOrd="0" presId="urn:microsoft.com/office/officeart/2005/8/layout/vList5"/>
    <dgm:cxn modelId="{6C133003-C52D-5C46-8895-075DCAE4B4C5}" srcId="{163F6B4D-91E6-224D-BE34-F996063BAF6F}" destId="{7DF36F74-3F6B-7545-9FA9-C4B295CD57E7}" srcOrd="0" destOrd="0" parTransId="{39147B01-4F14-D548-9F99-7F462087EB1F}" sibTransId="{7E356809-7100-ED45-B1BE-B2E3ED769F03}"/>
    <dgm:cxn modelId="{BE603835-7DA6-EC4B-89FA-9556797ED0BC}" type="presOf" srcId="{BE190BC2-84B8-5C4F-A2A6-D889ABABD715}" destId="{04A00B4B-B520-2748-8509-41D326B0515F}" srcOrd="0" destOrd="1" presId="urn:microsoft.com/office/officeart/2005/8/layout/vList5"/>
    <dgm:cxn modelId="{6C3F5F5B-D8D0-D249-B34A-FA1480199DA7}" type="presOf" srcId="{976B1EF7-5289-B14D-A303-B4DA11D6B3FE}" destId="{04A00B4B-B520-2748-8509-41D326B0515F}" srcOrd="0" destOrd="0" presId="urn:microsoft.com/office/officeart/2005/8/layout/vList5"/>
    <dgm:cxn modelId="{2E337171-96F7-7946-84B7-2A309C0114C5}" srcId="{7DF36F74-3F6B-7545-9FA9-C4B295CD57E7}" destId="{7A4E442D-B871-8244-8674-9578D4B7EE84}" srcOrd="0" destOrd="0" parTransId="{F8E676FB-E2FC-BF40-8DE1-71EBC5D59DB1}" sibTransId="{DA9426DD-0E16-F04A-B0F8-46AA694333D1}"/>
    <dgm:cxn modelId="{CB70487D-D6CB-0945-BFAC-FFC0F23A14A5}" type="presOf" srcId="{7701FADD-70E0-B74E-A446-5C1D2BBBF74E}" destId="{3A9EA753-4703-014D-83E1-52F8B1154924}" srcOrd="0" destOrd="0" presId="urn:microsoft.com/office/officeart/2005/8/layout/vList5"/>
    <dgm:cxn modelId="{82E6FD9A-A0CE-0349-BCB2-8E170B4473A3}" type="presOf" srcId="{7A4E442D-B871-8244-8674-9578D4B7EE84}" destId="{689A60FB-A17B-864B-B2C6-1D0A3CFFE3BF}" srcOrd="0" destOrd="0" presId="urn:microsoft.com/office/officeart/2005/8/layout/vList5"/>
    <dgm:cxn modelId="{8F8C55B0-8696-DE49-B65B-57CBA21258A4}" srcId="{7701FADD-70E0-B74E-A446-5C1D2BBBF74E}" destId="{BE190BC2-84B8-5C4F-A2A6-D889ABABD715}" srcOrd="1" destOrd="0" parTransId="{A4AA4A24-CE80-E74B-B8A7-A98CC5B3BBC6}" sibTransId="{3F35B7ED-41B1-4D45-8417-48935AF33DE7}"/>
    <dgm:cxn modelId="{2DB8B8B1-0141-4244-A742-FD7A73169C26}" srcId="{7701FADD-70E0-B74E-A446-5C1D2BBBF74E}" destId="{976B1EF7-5289-B14D-A303-B4DA11D6B3FE}" srcOrd="0" destOrd="0" parTransId="{074FA512-5F53-AB42-A506-BF95B545F0BC}" sibTransId="{B6215FB9-EA47-7249-89C1-5341E0793311}"/>
    <dgm:cxn modelId="{990890C6-669A-C742-85D0-5F11A38F9DDC}" srcId="{163F6B4D-91E6-224D-BE34-F996063BAF6F}" destId="{7701FADD-70E0-B74E-A446-5C1D2BBBF74E}" srcOrd="1" destOrd="0" parTransId="{DDEAA9E0-EE79-7E47-B246-2EC357BEE7AB}" sibTransId="{37EF58B5-3CB3-F14B-8E61-B11BA7A58957}"/>
    <dgm:cxn modelId="{89EC98F8-77E3-DB4F-B2BD-85FFDDF4601E}" type="presOf" srcId="{163F6B4D-91E6-224D-BE34-F996063BAF6F}" destId="{ECB66E9C-8557-C14C-8472-58D7FB911000}" srcOrd="0" destOrd="0" presId="urn:microsoft.com/office/officeart/2005/8/layout/vList5"/>
    <dgm:cxn modelId="{4E7CCFA3-0213-BD4C-9CE2-6A681C139962}" type="presParOf" srcId="{ECB66E9C-8557-C14C-8472-58D7FB911000}" destId="{3CA8D9E4-61BB-904A-B5BB-9395734E424D}" srcOrd="0" destOrd="0" presId="urn:microsoft.com/office/officeart/2005/8/layout/vList5"/>
    <dgm:cxn modelId="{73053B26-3D46-FD44-A434-AFC1D6A2E9FF}" type="presParOf" srcId="{3CA8D9E4-61BB-904A-B5BB-9395734E424D}" destId="{A4822C61-B704-8F47-802F-D47058D89FD0}" srcOrd="0" destOrd="0" presId="urn:microsoft.com/office/officeart/2005/8/layout/vList5"/>
    <dgm:cxn modelId="{A3B32941-8851-804F-8D8A-7A0691B9A069}" type="presParOf" srcId="{3CA8D9E4-61BB-904A-B5BB-9395734E424D}" destId="{689A60FB-A17B-864B-B2C6-1D0A3CFFE3BF}" srcOrd="1" destOrd="0" presId="urn:microsoft.com/office/officeart/2005/8/layout/vList5"/>
    <dgm:cxn modelId="{282EA25C-4720-4244-9267-3454FC900FD7}" type="presParOf" srcId="{ECB66E9C-8557-C14C-8472-58D7FB911000}" destId="{282985E3-27C5-E244-95A1-25E584EEF2E7}" srcOrd="1" destOrd="0" presId="urn:microsoft.com/office/officeart/2005/8/layout/vList5"/>
    <dgm:cxn modelId="{D8B8C570-800B-7042-82D9-25ED09CADD29}" type="presParOf" srcId="{ECB66E9C-8557-C14C-8472-58D7FB911000}" destId="{E18B63C6-FE99-9540-94DE-501D3F414333}" srcOrd="2" destOrd="0" presId="urn:microsoft.com/office/officeart/2005/8/layout/vList5"/>
    <dgm:cxn modelId="{652B033B-77A7-EB4F-AAEB-89CD4546F2E1}" type="presParOf" srcId="{E18B63C6-FE99-9540-94DE-501D3F414333}" destId="{3A9EA753-4703-014D-83E1-52F8B1154924}" srcOrd="0" destOrd="0" presId="urn:microsoft.com/office/officeart/2005/8/layout/vList5"/>
    <dgm:cxn modelId="{85AD40C1-A7FD-BB48-90D6-833BF53C8211}" type="presParOf" srcId="{E18B63C6-FE99-9540-94DE-501D3F414333}" destId="{04A00B4B-B520-2748-8509-41D326B0515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670C2C-95AE-6D4D-821A-31BAECD47EC9}"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e-DE"/>
        </a:p>
      </dgm:t>
    </dgm:pt>
    <dgm:pt modelId="{8928450A-A556-9746-AA4E-1425E808E41B}">
      <dgm:prSet phldrT="[Text]" custT="1"/>
      <dgm:spPr/>
      <dgm:t>
        <a:bodyPr/>
        <a:lstStyle/>
        <a:p>
          <a:r>
            <a:rPr lang="de-DE" sz="3600" b="1" dirty="0"/>
            <a:t>Block 1</a:t>
          </a:r>
          <a:endParaRPr lang="de-DE" sz="3600" dirty="0"/>
        </a:p>
      </dgm:t>
    </dgm:pt>
    <dgm:pt modelId="{5FF23BD8-E9A6-A649-B94C-3FF8B0F16770}" type="parTrans" cxnId="{D257A214-1290-8143-A25A-E154DC34E399}">
      <dgm:prSet/>
      <dgm:spPr/>
      <dgm:t>
        <a:bodyPr/>
        <a:lstStyle/>
        <a:p>
          <a:endParaRPr lang="de-DE"/>
        </a:p>
      </dgm:t>
    </dgm:pt>
    <dgm:pt modelId="{0CC2DB26-A229-3741-8BAC-EC2D798B6FD6}" type="sibTrans" cxnId="{D257A214-1290-8143-A25A-E154DC34E399}">
      <dgm:prSet/>
      <dgm:spPr/>
      <dgm:t>
        <a:bodyPr/>
        <a:lstStyle/>
        <a:p>
          <a:endParaRPr lang="de-DE"/>
        </a:p>
      </dgm:t>
    </dgm:pt>
    <dgm:pt modelId="{5F612E18-7BA5-6443-9736-3D233BD8D2BF}">
      <dgm:prSet phldrT="[Text]"/>
      <dgm:spPr/>
      <dgm:t>
        <a:bodyPr/>
        <a:lstStyle/>
        <a:p>
          <a:r>
            <a:rPr lang="de-DE" b="1" dirty="0"/>
            <a:t>Erstes </a:t>
          </a:r>
          <a:r>
            <a:rPr lang="de-DE" b="1" dirty="0" err="1"/>
            <a:t>BaCuLit</a:t>
          </a:r>
          <a:r>
            <a:rPr lang="de-DE" b="1"/>
            <a:t>-Kernkonzept: </a:t>
          </a:r>
          <a:r>
            <a:rPr lang="de-DE" b="1" dirty="0"/>
            <a:t>Metakognition </a:t>
          </a:r>
          <a:endParaRPr lang="de-DE" dirty="0"/>
        </a:p>
      </dgm:t>
    </dgm:pt>
    <dgm:pt modelId="{45F7A622-C7A7-6641-8619-F42B7F4DA72F}" type="parTrans" cxnId="{DEF17CA8-C422-304D-A25E-FE2908F6DFA5}">
      <dgm:prSet/>
      <dgm:spPr/>
      <dgm:t>
        <a:bodyPr/>
        <a:lstStyle/>
        <a:p>
          <a:endParaRPr lang="de-DE"/>
        </a:p>
      </dgm:t>
    </dgm:pt>
    <dgm:pt modelId="{F555D6DF-CB3D-5845-A07C-8EF90F81EEF1}" type="sibTrans" cxnId="{DEF17CA8-C422-304D-A25E-FE2908F6DFA5}">
      <dgm:prSet/>
      <dgm:spPr/>
      <dgm:t>
        <a:bodyPr/>
        <a:lstStyle/>
        <a:p>
          <a:endParaRPr lang="de-DE"/>
        </a:p>
      </dgm:t>
    </dgm:pt>
    <dgm:pt modelId="{0429988D-B7F2-C848-AAD5-6F01A39D66F7}">
      <dgm:prSet phldrT="[Text]" custT="1"/>
      <dgm:spPr/>
      <dgm:t>
        <a:bodyPr/>
        <a:lstStyle/>
        <a:p>
          <a:r>
            <a:rPr lang="de-DE" sz="3600" b="1" dirty="0"/>
            <a:t>Block 2</a:t>
          </a:r>
          <a:endParaRPr lang="de-DE" sz="3600" dirty="0"/>
        </a:p>
      </dgm:t>
    </dgm:pt>
    <dgm:pt modelId="{CBEBB3C8-9464-734A-9B92-050DAAEC169F}" type="parTrans" cxnId="{1E0B59E1-F3D6-2D49-8026-0ABC697208A2}">
      <dgm:prSet/>
      <dgm:spPr/>
      <dgm:t>
        <a:bodyPr/>
        <a:lstStyle/>
        <a:p>
          <a:endParaRPr lang="de-DE"/>
        </a:p>
      </dgm:t>
    </dgm:pt>
    <dgm:pt modelId="{602DF09F-B6DB-6244-A13D-EC6B2AFF692C}" type="sibTrans" cxnId="{1E0B59E1-F3D6-2D49-8026-0ABC697208A2}">
      <dgm:prSet/>
      <dgm:spPr/>
      <dgm:t>
        <a:bodyPr/>
        <a:lstStyle/>
        <a:p>
          <a:endParaRPr lang="de-DE"/>
        </a:p>
      </dgm:t>
    </dgm:pt>
    <dgm:pt modelId="{C4FBE086-6416-5C4D-A0A4-D01CD3004095}">
      <dgm:prSet phldrT="[Text]"/>
      <dgm:spPr/>
      <dgm:t>
        <a:bodyPr/>
        <a:lstStyle/>
        <a:p>
          <a:r>
            <a:rPr lang="de-DE" b="1" dirty="0"/>
            <a:t>Zweites </a:t>
          </a:r>
          <a:r>
            <a:rPr lang="de-DE" b="1" dirty="0" err="1"/>
            <a:t>BaCuLit</a:t>
          </a:r>
          <a:r>
            <a:rPr lang="de-DE" b="1" dirty="0"/>
            <a:t>-Kernkonzept: Unterstützende Interaktion</a:t>
          </a:r>
          <a:endParaRPr lang="de-DE" dirty="0"/>
        </a:p>
      </dgm:t>
    </dgm:pt>
    <dgm:pt modelId="{A849749F-B300-7A40-A2FF-FA622C66BD70}" type="parTrans" cxnId="{B3871DC0-2AEB-2145-856B-3104B3F85E6E}">
      <dgm:prSet/>
      <dgm:spPr/>
      <dgm:t>
        <a:bodyPr/>
        <a:lstStyle/>
        <a:p>
          <a:endParaRPr lang="de-DE"/>
        </a:p>
      </dgm:t>
    </dgm:pt>
    <dgm:pt modelId="{75505555-B1D4-294B-AD4A-95BFFEA0E36F}" type="sibTrans" cxnId="{B3871DC0-2AEB-2145-856B-3104B3F85E6E}">
      <dgm:prSet/>
      <dgm:spPr/>
      <dgm:t>
        <a:bodyPr/>
        <a:lstStyle/>
        <a:p>
          <a:endParaRPr lang="de-DE"/>
        </a:p>
      </dgm:t>
    </dgm:pt>
    <dgm:pt modelId="{B5D23037-D4AE-5143-B653-F67CF27C3C10}">
      <dgm:prSet phldrT="[Text]" custT="1"/>
      <dgm:spPr/>
      <dgm:t>
        <a:bodyPr/>
        <a:lstStyle/>
        <a:p>
          <a:r>
            <a:rPr lang="de-DE" sz="3600" b="1" dirty="0"/>
            <a:t>Block 3</a:t>
          </a:r>
          <a:endParaRPr lang="de-DE" sz="3600" dirty="0"/>
        </a:p>
      </dgm:t>
    </dgm:pt>
    <dgm:pt modelId="{462D94DC-3B93-7047-80B4-9CC7B5DCCF1F}" type="parTrans" cxnId="{629BBEF1-4BDF-EF43-88DF-B3DFAF6D4856}">
      <dgm:prSet/>
      <dgm:spPr/>
      <dgm:t>
        <a:bodyPr/>
        <a:lstStyle/>
        <a:p>
          <a:endParaRPr lang="de-DE"/>
        </a:p>
      </dgm:t>
    </dgm:pt>
    <dgm:pt modelId="{ED80DC59-43C4-EF46-B8A0-F86FB9BACAF3}" type="sibTrans" cxnId="{629BBEF1-4BDF-EF43-88DF-B3DFAF6D4856}">
      <dgm:prSet/>
      <dgm:spPr/>
      <dgm:t>
        <a:bodyPr/>
        <a:lstStyle/>
        <a:p>
          <a:endParaRPr lang="de-DE"/>
        </a:p>
      </dgm:t>
    </dgm:pt>
    <dgm:pt modelId="{035C1745-5DF9-D543-8AB6-07F184EA0EB5}">
      <dgm:prSet phldrT="[Text]"/>
      <dgm:spPr/>
      <dgm:t>
        <a:bodyPr/>
        <a:lstStyle/>
        <a:p>
          <a:r>
            <a:rPr lang="de-DE" b="1" dirty="0"/>
            <a:t>Das </a:t>
          </a:r>
          <a:r>
            <a:rPr lang="de-DE" b="1" dirty="0" err="1"/>
            <a:t>BaCuLit</a:t>
          </a:r>
          <a:r>
            <a:rPr lang="de-DE" b="1" dirty="0"/>
            <a:t>-Modell zur Unterrichtsplanung</a:t>
          </a:r>
          <a:endParaRPr lang="de-DE" dirty="0"/>
        </a:p>
      </dgm:t>
    </dgm:pt>
    <dgm:pt modelId="{9EFE8C55-5B2F-804C-B45C-8B786400D042}" type="parTrans" cxnId="{DD1D2B3D-2BB9-0C40-B0FB-91641F8C97E3}">
      <dgm:prSet/>
      <dgm:spPr/>
      <dgm:t>
        <a:bodyPr/>
        <a:lstStyle/>
        <a:p>
          <a:endParaRPr lang="de-DE"/>
        </a:p>
      </dgm:t>
    </dgm:pt>
    <dgm:pt modelId="{095152D7-D35A-ED47-82AA-1994AD3646D8}" type="sibTrans" cxnId="{DD1D2B3D-2BB9-0C40-B0FB-91641F8C97E3}">
      <dgm:prSet/>
      <dgm:spPr/>
      <dgm:t>
        <a:bodyPr/>
        <a:lstStyle/>
        <a:p>
          <a:endParaRPr lang="de-DE"/>
        </a:p>
      </dgm:t>
    </dgm:pt>
    <dgm:pt modelId="{03A6F4C0-9282-074E-9296-2B3301071D8C}" type="pres">
      <dgm:prSet presAssocID="{EC670C2C-95AE-6D4D-821A-31BAECD47EC9}" presName="Name0" presStyleCnt="0">
        <dgm:presLayoutVars>
          <dgm:dir/>
          <dgm:animLvl val="lvl"/>
          <dgm:resizeHandles val="exact"/>
        </dgm:presLayoutVars>
      </dgm:prSet>
      <dgm:spPr/>
    </dgm:pt>
    <dgm:pt modelId="{43C889FC-51E6-0141-96D9-93E0736502D4}" type="pres">
      <dgm:prSet presAssocID="{8928450A-A556-9746-AA4E-1425E808E41B}" presName="linNode" presStyleCnt="0"/>
      <dgm:spPr/>
    </dgm:pt>
    <dgm:pt modelId="{53589B3B-4718-C145-B034-2ED4B0F18A0E}" type="pres">
      <dgm:prSet presAssocID="{8928450A-A556-9746-AA4E-1425E808E41B}" presName="parentText" presStyleLbl="node1" presStyleIdx="0" presStyleCnt="3">
        <dgm:presLayoutVars>
          <dgm:chMax val="1"/>
          <dgm:bulletEnabled val="1"/>
        </dgm:presLayoutVars>
      </dgm:prSet>
      <dgm:spPr/>
    </dgm:pt>
    <dgm:pt modelId="{49E4DD41-56DC-2F48-96D6-D69A6A109C4A}" type="pres">
      <dgm:prSet presAssocID="{8928450A-A556-9746-AA4E-1425E808E41B}" presName="descendantText" presStyleLbl="alignAccFollowNode1" presStyleIdx="0" presStyleCnt="3">
        <dgm:presLayoutVars>
          <dgm:bulletEnabled val="1"/>
        </dgm:presLayoutVars>
      </dgm:prSet>
      <dgm:spPr/>
    </dgm:pt>
    <dgm:pt modelId="{6F20D1DC-E9AB-B84C-A557-FE884BE1035D}" type="pres">
      <dgm:prSet presAssocID="{0CC2DB26-A229-3741-8BAC-EC2D798B6FD6}" presName="sp" presStyleCnt="0"/>
      <dgm:spPr/>
    </dgm:pt>
    <dgm:pt modelId="{2A085A0B-C8A4-A143-B790-44828BDFC51A}" type="pres">
      <dgm:prSet presAssocID="{0429988D-B7F2-C848-AAD5-6F01A39D66F7}" presName="linNode" presStyleCnt="0"/>
      <dgm:spPr/>
    </dgm:pt>
    <dgm:pt modelId="{E791D90E-0798-044B-8415-67F2842E5AFB}" type="pres">
      <dgm:prSet presAssocID="{0429988D-B7F2-C848-AAD5-6F01A39D66F7}" presName="parentText" presStyleLbl="node1" presStyleIdx="1" presStyleCnt="3">
        <dgm:presLayoutVars>
          <dgm:chMax val="1"/>
          <dgm:bulletEnabled val="1"/>
        </dgm:presLayoutVars>
      </dgm:prSet>
      <dgm:spPr/>
    </dgm:pt>
    <dgm:pt modelId="{6516DCB3-C60E-004D-9AC7-392E06FDEB43}" type="pres">
      <dgm:prSet presAssocID="{0429988D-B7F2-C848-AAD5-6F01A39D66F7}" presName="descendantText" presStyleLbl="alignAccFollowNode1" presStyleIdx="1" presStyleCnt="3">
        <dgm:presLayoutVars>
          <dgm:bulletEnabled val="1"/>
        </dgm:presLayoutVars>
      </dgm:prSet>
      <dgm:spPr/>
    </dgm:pt>
    <dgm:pt modelId="{6047519D-AC54-E740-9D6B-3AFD750C96E0}" type="pres">
      <dgm:prSet presAssocID="{602DF09F-B6DB-6244-A13D-EC6B2AFF692C}" presName="sp" presStyleCnt="0"/>
      <dgm:spPr/>
    </dgm:pt>
    <dgm:pt modelId="{1236ECD7-DFD9-8142-9811-E86F70509AE1}" type="pres">
      <dgm:prSet presAssocID="{B5D23037-D4AE-5143-B653-F67CF27C3C10}" presName="linNode" presStyleCnt="0"/>
      <dgm:spPr/>
    </dgm:pt>
    <dgm:pt modelId="{F617B752-6A60-954F-8DD7-960C63D71C44}" type="pres">
      <dgm:prSet presAssocID="{B5D23037-D4AE-5143-B653-F67CF27C3C10}" presName="parentText" presStyleLbl="node1" presStyleIdx="2" presStyleCnt="3">
        <dgm:presLayoutVars>
          <dgm:chMax val="1"/>
          <dgm:bulletEnabled val="1"/>
        </dgm:presLayoutVars>
      </dgm:prSet>
      <dgm:spPr/>
    </dgm:pt>
    <dgm:pt modelId="{B3454AE2-B021-394A-911D-E7435E014EDB}" type="pres">
      <dgm:prSet presAssocID="{B5D23037-D4AE-5143-B653-F67CF27C3C10}" presName="descendantText" presStyleLbl="alignAccFollowNode1" presStyleIdx="2" presStyleCnt="3">
        <dgm:presLayoutVars>
          <dgm:bulletEnabled val="1"/>
        </dgm:presLayoutVars>
      </dgm:prSet>
      <dgm:spPr/>
    </dgm:pt>
  </dgm:ptLst>
  <dgm:cxnLst>
    <dgm:cxn modelId="{F2369004-A35C-E446-BD6C-A9285B265E90}" type="presOf" srcId="{0429988D-B7F2-C848-AAD5-6F01A39D66F7}" destId="{E791D90E-0798-044B-8415-67F2842E5AFB}" srcOrd="0" destOrd="0" presId="urn:microsoft.com/office/officeart/2005/8/layout/vList5"/>
    <dgm:cxn modelId="{D257A214-1290-8143-A25A-E154DC34E399}" srcId="{EC670C2C-95AE-6D4D-821A-31BAECD47EC9}" destId="{8928450A-A556-9746-AA4E-1425E808E41B}" srcOrd="0" destOrd="0" parTransId="{5FF23BD8-E9A6-A649-B94C-3FF8B0F16770}" sibTransId="{0CC2DB26-A229-3741-8BAC-EC2D798B6FD6}"/>
    <dgm:cxn modelId="{F723132C-0626-4D47-8060-64CE3F990CD6}" type="presOf" srcId="{B5D23037-D4AE-5143-B653-F67CF27C3C10}" destId="{F617B752-6A60-954F-8DD7-960C63D71C44}" srcOrd="0" destOrd="0" presId="urn:microsoft.com/office/officeart/2005/8/layout/vList5"/>
    <dgm:cxn modelId="{DD1D2B3D-2BB9-0C40-B0FB-91641F8C97E3}" srcId="{B5D23037-D4AE-5143-B653-F67CF27C3C10}" destId="{035C1745-5DF9-D543-8AB6-07F184EA0EB5}" srcOrd="0" destOrd="0" parTransId="{9EFE8C55-5B2F-804C-B45C-8B786400D042}" sibTransId="{095152D7-D35A-ED47-82AA-1994AD3646D8}"/>
    <dgm:cxn modelId="{EDF301A4-0829-7E4B-8340-680FD7440AD8}" type="presOf" srcId="{EC670C2C-95AE-6D4D-821A-31BAECD47EC9}" destId="{03A6F4C0-9282-074E-9296-2B3301071D8C}" srcOrd="0" destOrd="0" presId="urn:microsoft.com/office/officeart/2005/8/layout/vList5"/>
    <dgm:cxn modelId="{95E072A8-5084-E446-98B6-213602BEF656}" type="presOf" srcId="{035C1745-5DF9-D543-8AB6-07F184EA0EB5}" destId="{B3454AE2-B021-394A-911D-E7435E014EDB}" srcOrd="0" destOrd="0" presId="urn:microsoft.com/office/officeart/2005/8/layout/vList5"/>
    <dgm:cxn modelId="{DEF17CA8-C422-304D-A25E-FE2908F6DFA5}" srcId="{8928450A-A556-9746-AA4E-1425E808E41B}" destId="{5F612E18-7BA5-6443-9736-3D233BD8D2BF}" srcOrd="0" destOrd="0" parTransId="{45F7A622-C7A7-6641-8619-F42B7F4DA72F}" sibTransId="{F555D6DF-CB3D-5845-A07C-8EF90F81EEF1}"/>
    <dgm:cxn modelId="{C0A100AA-6089-D641-8D9D-C86073893260}" type="presOf" srcId="{8928450A-A556-9746-AA4E-1425E808E41B}" destId="{53589B3B-4718-C145-B034-2ED4B0F18A0E}" srcOrd="0" destOrd="0" presId="urn:microsoft.com/office/officeart/2005/8/layout/vList5"/>
    <dgm:cxn modelId="{B3871DC0-2AEB-2145-856B-3104B3F85E6E}" srcId="{0429988D-B7F2-C848-AAD5-6F01A39D66F7}" destId="{C4FBE086-6416-5C4D-A0A4-D01CD3004095}" srcOrd="0" destOrd="0" parTransId="{A849749F-B300-7A40-A2FF-FA622C66BD70}" sibTransId="{75505555-B1D4-294B-AD4A-95BFFEA0E36F}"/>
    <dgm:cxn modelId="{3BD266C9-DC2E-7A4B-BB93-C60592C536AD}" type="presOf" srcId="{C4FBE086-6416-5C4D-A0A4-D01CD3004095}" destId="{6516DCB3-C60E-004D-9AC7-392E06FDEB43}" srcOrd="0" destOrd="0" presId="urn:microsoft.com/office/officeart/2005/8/layout/vList5"/>
    <dgm:cxn modelId="{702FFCC9-FADA-BB4D-95B9-7C71B18F85C9}" type="presOf" srcId="{5F612E18-7BA5-6443-9736-3D233BD8D2BF}" destId="{49E4DD41-56DC-2F48-96D6-D69A6A109C4A}" srcOrd="0" destOrd="0" presId="urn:microsoft.com/office/officeart/2005/8/layout/vList5"/>
    <dgm:cxn modelId="{1E0B59E1-F3D6-2D49-8026-0ABC697208A2}" srcId="{EC670C2C-95AE-6D4D-821A-31BAECD47EC9}" destId="{0429988D-B7F2-C848-AAD5-6F01A39D66F7}" srcOrd="1" destOrd="0" parTransId="{CBEBB3C8-9464-734A-9B92-050DAAEC169F}" sibTransId="{602DF09F-B6DB-6244-A13D-EC6B2AFF692C}"/>
    <dgm:cxn modelId="{629BBEF1-4BDF-EF43-88DF-B3DFAF6D4856}" srcId="{EC670C2C-95AE-6D4D-821A-31BAECD47EC9}" destId="{B5D23037-D4AE-5143-B653-F67CF27C3C10}" srcOrd="2" destOrd="0" parTransId="{462D94DC-3B93-7047-80B4-9CC7B5DCCF1F}" sibTransId="{ED80DC59-43C4-EF46-B8A0-F86FB9BACAF3}"/>
    <dgm:cxn modelId="{52F3EB58-FFA8-0843-BAF1-BD5585D6EDE0}" type="presParOf" srcId="{03A6F4C0-9282-074E-9296-2B3301071D8C}" destId="{43C889FC-51E6-0141-96D9-93E0736502D4}" srcOrd="0" destOrd="0" presId="urn:microsoft.com/office/officeart/2005/8/layout/vList5"/>
    <dgm:cxn modelId="{2861F2B8-5871-614F-A4C0-76B56E551966}" type="presParOf" srcId="{43C889FC-51E6-0141-96D9-93E0736502D4}" destId="{53589B3B-4718-C145-B034-2ED4B0F18A0E}" srcOrd="0" destOrd="0" presId="urn:microsoft.com/office/officeart/2005/8/layout/vList5"/>
    <dgm:cxn modelId="{E2402E9C-C7C4-1245-BDCA-8DCBFB4E96F7}" type="presParOf" srcId="{43C889FC-51E6-0141-96D9-93E0736502D4}" destId="{49E4DD41-56DC-2F48-96D6-D69A6A109C4A}" srcOrd="1" destOrd="0" presId="urn:microsoft.com/office/officeart/2005/8/layout/vList5"/>
    <dgm:cxn modelId="{9A5397C9-85EA-254A-BC33-0491E8F79B7A}" type="presParOf" srcId="{03A6F4C0-9282-074E-9296-2B3301071D8C}" destId="{6F20D1DC-E9AB-B84C-A557-FE884BE1035D}" srcOrd="1" destOrd="0" presId="urn:microsoft.com/office/officeart/2005/8/layout/vList5"/>
    <dgm:cxn modelId="{79D3E9DC-6A61-C74C-A9F5-5C057C41A51C}" type="presParOf" srcId="{03A6F4C0-9282-074E-9296-2B3301071D8C}" destId="{2A085A0B-C8A4-A143-B790-44828BDFC51A}" srcOrd="2" destOrd="0" presId="urn:microsoft.com/office/officeart/2005/8/layout/vList5"/>
    <dgm:cxn modelId="{C0E49C2A-6BF8-7846-8188-2A3273E57A24}" type="presParOf" srcId="{2A085A0B-C8A4-A143-B790-44828BDFC51A}" destId="{E791D90E-0798-044B-8415-67F2842E5AFB}" srcOrd="0" destOrd="0" presId="urn:microsoft.com/office/officeart/2005/8/layout/vList5"/>
    <dgm:cxn modelId="{CEBAE51F-C538-4F42-9AAC-30F1B8E2CE28}" type="presParOf" srcId="{2A085A0B-C8A4-A143-B790-44828BDFC51A}" destId="{6516DCB3-C60E-004D-9AC7-392E06FDEB43}" srcOrd="1" destOrd="0" presId="urn:microsoft.com/office/officeart/2005/8/layout/vList5"/>
    <dgm:cxn modelId="{8D8A24E2-B57D-6147-8702-DCC0D043ACE1}" type="presParOf" srcId="{03A6F4C0-9282-074E-9296-2B3301071D8C}" destId="{6047519D-AC54-E740-9D6B-3AFD750C96E0}" srcOrd="3" destOrd="0" presId="urn:microsoft.com/office/officeart/2005/8/layout/vList5"/>
    <dgm:cxn modelId="{26213483-4BEB-5E45-A526-D3E65DE67D9A}" type="presParOf" srcId="{03A6F4C0-9282-074E-9296-2B3301071D8C}" destId="{1236ECD7-DFD9-8142-9811-E86F70509AE1}" srcOrd="4" destOrd="0" presId="urn:microsoft.com/office/officeart/2005/8/layout/vList5"/>
    <dgm:cxn modelId="{7D4F55D5-D8DF-0C46-9742-3384DDB4CCD6}" type="presParOf" srcId="{1236ECD7-DFD9-8142-9811-E86F70509AE1}" destId="{F617B752-6A60-954F-8DD7-960C63D71C44}" srcOrd="0" destOrd="0" presId="urn:microsoft.com/office/officeart/2005/8/layout/vList5"/>
    <dgm:cxn modelId="{5C05EC09-44DE-1D49-8EDE-45FD1EB091B2}" type="presParOf" srcId="{1236ECD7-DFD9-8142-9811-E86F70509AE1}" destId="{B3454AE2-B021-394A-911D-E7435E014ED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605506-45C6-2F46-B407-00BD4E2AD94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e-DE"/>
        </a:p>
      </dgm:t>
    </dgm:pt>
    <dgm:pt modelId="{4D39D7A5-BE08-CB4C-B46F-CA1596991347}">
      <dgm:prSet phldrT="[Text]" custT="1"/>
      <dgm:spPr/>
      <dgm:t>
        <a:bodyPr/>
        <a:lstStyle/>
        <a:p>
          <a:r>
            <a:rPr lang="de-DE" sz="3600" b="1" i="0" dirty="0"/>
            <a:t>Block 1</a:t>
          </a:r>
          <a:endParaRPr lang="de-DE" sz="3600" i="0" dirty="0"/>
        </a:p>
      </dgm:t>
    </dgm:pt>
    <dgm:pt modelId="{9F10A83F-D1ED-B049-969B-0ED9D4382E48}" type="parTrans" cxnId="{65BFA3AF-1F27-0342-910A-10F1959D8B3C}">
      <dgm:prSet/>
      <dgm:spPr/>
      <dgm:t>
        <a:bodyPr/>
        <a:lstStyle/>
        <a:p>
          <a:endParaRPr lang="de-DE"/>
        </a:p>
      </dgm:t>
    </dgm:pt>
    <dgm:pt modelId="{9309BECC-7DA7-514E-B131-3FC5C0B28C03}" type="sibTrans" cxnId="{65BFA3AF-1F27-0342-910A-10F1959D8B3C}">
      <dgm:prSet/>
      <dgm:spPr/>
      <dgm:t>
        <a:bodyPr/>
        <a:lstStyle/>
        <a:p>
          <a:endParaRPr lang="de-DE"/>
        </a:p>
      </dgm:t>
    </dgm:pt>
    <dgm:pt modelId="{02C622DF-15C3-B949-BF8F-BC08420E85F7}">
      <dgm:prSet phldrT="[Text]"/>
      <dgm:spPr/>
      <dgm:t>
        <a:bodyPr/>
        <a:lstStyle/>
        <a:p>
          <a:r>
            <a:rPr lang="de-DE" b="1" i="1" dirty="0"/>
            <a:t>Grundlagen und wissenschaftliche Erkenntnisse zur Vermittlung von Fachvokabular und Concept Maps</a:t>
          </a:r>
          <a:endParaRPr lang="de-DE" dirty="0"/>
        </a:p>
      </dgm:t>
    </dgm:pt>
    <dgm:pt modelId="{BC1C0EA3-49C7-8241-8D24-84C547898853}" type="parTrans" cxnId="{ACB37466-6180-BF4E-80AC-C45B55CD6A0D}">
      <dgm:prSet/>
      <dgm:spPr/>
      <dgm:t>
        <a:bodyPr/>
        <a:lstStyle/>
        <a:p>
          <a:endParaRPr lang="de-DE"/>
        </a:p>
      </dgm:t>
    </dgm:pt>
    <dgm:pt modelId="{521F6F85-41A7-3B4D-B294-241C85AEC01C}" type="sibTrans" cxnId="{ACB37466-6180-BF4E-80AC-C45B55CD6A0D}">
      <dgm:prSet/>
      <dgm:spPr/>
      <dgm:t>
        <a:bodyPr/>
        <a:lstStyle/>
        <a:p>
          <a:endParaRPr lang="de-DE"/>
        </a:p>
      </dgm:t>
    </dgm:pt>
    <dgm:pt modelId="{51015E28-19C7-8047-9404-57267C619533}">
      <dgm:prSet phldrT="[Text]" custT="1"/>
      <dgm:spPr/>
      <dgm:t>
        <a:bodyPr/>
        <a:lstStyle/>
        <a:p>
          <a:r>
            <a:rPr lang="de-DE" sz="3600" b="1" i="0" dirty="0"/>
            <a:t>Block 2</a:t>
          </a:r>
          <a:endParaRPr lang="de-DE" sz="3600" i="0" dirty="0"/>
        </a:p>
      </dgm:t>
    </dgm:pt>
    <dgm:pt modelId="{71EDF72D-A396-5E4A-AA0B-8EB5E76976C5}" type="parTrans" cxnId="{C1096715-D54E-4640-A3F5-FF9DB94FA0FE}">
      <dgm:prSet/>
      <dgm:spPr/>
      <dgm:t>
        <a:bodyPr/>
        <a:lstStyle/>
        <a:p>
          <a:endParaRPr lang="de-DE"/>
        </a:p>
      </dgm:t>
    </dgm:pt>
    <dgm:pt modelId="{2BB8793C-4FA5-E849-906E-1B9B2A7997B1}" type="sibTrans" cxnId="{C1096715-D54E-4640-A3F5-FF9DB94FA0FE}">
      <dgm:prSet/>
      <dgm:spPr/>
      <dgm:t>
        <a:bodyPr/>
        <a:lstStyle/>
        <a:p>
          <a:endParaRPr lang="de-DE"/>
        </a:p>
      </dgm:t>
    </dgm:pt>
    <dgm:pt modelId="{6CD07BC1-E272-5549-BB31-7C33B1EB326F}">
      <dgm:prSet phldrT="[Text]"/>
      <dgm:spPr/>
      <dgm:t>
        <a:bodyPr/>
        <a:lstStyle/>
        <a:p>
          <a:r>
            <a:rPr lang="de-DE" b="1" i="1" dirty="0"/>
            <a:t>Bewährte Methoden zur Erarbeitung von Fachvokabular und Concept Maps in der Praxis</a:t>
          </a:r>
          <a:endParaRPr lang="de-DE" dirty="0"/>
        </a:p>
      </dgm:t>
    </dgm:pt>
    <dgm:pt modelId="{9060ECCC-CC9C-7344-BBB9-C31588C10F5F}" type="parTrans" cxnId="{B25D8FE2-CA55-CB4D-8DCD-FF149B2B429B}">
      <dgm:prSet/>
      <dgm:spPr/>
      <dgm:t>
        <a:bodyPr/>
        <a:lstStyle/>
        <a:p>
          <a:endParaRPr lang="de-DE"/>
        </a:p>
      </dgm:t>
    </dgm:pt>
    <dgm:pt modelId="{D38DEDE6-B8C2-C140-949E-E39D581287D9}" type="sibTrans" cxnId="{B25D8FE2-CA55-CB4D-8DCD-FF149B2B429B}">
      <dgm:prSet/>
      <dgm:spPr/>
      <dgm:t>
        <a:bodyPr/>
        <a:lstStyle/>
        <a:p>
          <a:endParaRPr lang="de-DE"/>
        </a:p>
      </dgm:t>
    </dgm:pt>
    <dgm:pt modelId="{B94CB309-86C7-854A-B0AF-7FAFFA961801}" type="pres">
      <dgm:prSet presAssocID="{69605506-45C6-2F46-B407-00BD4E2AD94F}" presName="Name0" presStyleCnt="0">
        <dgm:presLayoutVars>
          <dgm:dir/>
          <dgm:animLvl val="lvl"/>
          <dgm:resizeHandles val="exact"/>
        </dgm:presLayoutVars>
      </dgm:prSet>
      <dgm:spPr/>
    </dgm:pt>
    <dgm:pt modelId="{BC7D74E7-DFE3-1E47-AE1F-10DA9BE7AA88}" type="pres">
      <dgm:prSet presAssocID="{4D39D7A5-BE08-CB4C-B46F-CA1596991347}" presName="linNode" presStyleCnt="0"/>
      <dgm:spPr/>
    </dgm:pt>
    <dgm:pt modelId="{195EDA96-22DA-EC4F-910D-DBAB2BE3CC6C}" type="pres">
      <dgm:prSet presAssocID="{4D39D7A5-BE08-CB4C-B46F-CA1596991347}" presName="parentText" presStyleLbl="node1" presStyleIdx="0" presStyleCnt="2">
        <dgm:presLayoutVars>
          <dgm:chMax val="1"/>
          <dgm:bulletEnabled val="1"/>
        </dgm:presLayoutVars>
      </dgm:prSet>
      <dgm:spPr/>
    </dgm:pt>
    <dgm:pt modelId="{84150A98-73DF-AD4B-9FB6-12C90A4C1083}" type="pres">
      <dgm:prSet presAssocID="{4D39D7A5-BE08-CB4C-B46F-CA1596991347}" presName="descendantText" presStyleLbl="alignAccFollowNode1" presStyleIdx="0" presStyleCnt="2">
        <dgm:presLayoutVars>
          <dgm:bulletEnabled val="1"/>
        </dgm:presLayoutVars>
      </dgm:prSet>
      <dgm:spPr/>
    </dgm:pt>
    <dgm:pt modelId="{B834AB93-0435-144F-905E-CA0461EF92F6}" type="pres">
      <dgm:prSet presAssocID="{9309BECC-7DA7-514E-B131-3FC5C0B28C03}" presName="sp" presStyleCnt="0"/>
      <dgm:spPr/>
    </dgm:pt>
    <dgm:pt modelId="{A30A2D45-C250-1741-8BA4-011342BE9D58}" type="pres">
      <dgm:prSet presAssocID="{51015E28-19C7-8047-9404-57267C619533}" presName="linNode" presStyleCnt="0"/>
      <dgm:spPr/>
    </dgm:pt>
    <dgm:pt modelId="{0B549C1C-A016-A449-AE46-C47FE2847D63}" type="pres">
      <dgm:prSet presAssocID="{51015E28-19C7-8047-9404-57267C619533}" presName="parentText" presStyleLbl="node1" presStyleIdx="1" presStyleCnt="2">
        <dgm:presLayoutVars>
          <dgm:chMax val="1"/>
          <dgm:bulletEnabled val="1"/>
        </dgm:presLayoutVars>
      </dgm:prSet>
      <dgm:spPr/>
    </dgm:pt>
    <dgm:pt modelId="{E22EDC68-C794-BA40-B936-2EF15FC9D367}" type="pres">
      <dgm:prSet presAssocID="{51015E28-19C7-8047-9404-57267C619533}" presName="descendantText" presStyleLbl="alignAccFollowNode1" presStyleIdx="1" presStyleCnt="2">
        <dgm:presLayoutVars>
          <dgm:bulletEnabled val="1"/>
        </dgm:presLayoutVars>
      </dgm:prSet>
      <dgm:spPr/>
    </dgm:pt>
  </dgm:ptLst>
  <dgm:cxnLst>
    <dgm:cxn modelId="{9A52BF0A-FB43-6043-8FA9-B927362199D4}" type="presOf" srcId="{6CD07BC1-E272-5549-BB31-7C33B1EB326F}" destId="{E22EDC68-C794-BA40-B936-2EF15FC9D367}" srcOrd="0" destOrd="0" presId="urn:microsoft.com/office/officeart/2005/8/layout/vList5"/>
    <dgm:cxn modelId="{C1096715-D54E-4640-A3F5-FF9DB94FA0FE}" srcId="{69605506-45C6-2F46-B407-00BD4E2AD94F}" destId="{51015E28-19C7-8047-9404-57267C619533}" srcOrd="1" destOrd="0" parTransId="{71EDF72D-A396-5E4A-AA0B-8EB5E76976C5}" sibTransId="{2BB8793C-4FA5-E849-906E-1B9B2A7997B1}"/>
    <dgm:cxn modelId="{E7D0773E-C312-2245-B3A8-9AC31ABA2C6B}" type="presOf" srcId="{02C622DF-15C3-B949-BF8F-BC08420E85F7}" destId="{84150A98-73DF-AD4B-9FB6-12C90A4C1083}" srcOrd="0" destOrd="0" presId="urn:microsoft.com/office/officeart/2005/8/layout/vList5"/>
    <dgm:cxn modelId="{ACB37466-6180-BF4E-80AC-C45B55CD6A0D}" srcId="{4D39D7A5-BE08-CB4C-B46F-CA1596991347}" destId="{02C622DF-15C3-B949-BF8F-BC08420E85F7}" srcOrd="0" destOrd="0" parTransId="{BC1C0EA3-49C7-8241-8D24-84C547898853}" sibTransId="{521F6F85-41A7-3B4D-B294-241C85AEC01C}"/>
    <dgm:cxn modelId="{A53F5376-6F3A-7149-AAF0-FD5EEAA9B4EE}" type="presOf" srcId="{4D39D7A5-BE08-CB4C-B46F-CA1596991347}" destId="{195EDA96-22DA-EC4F-910D-DBAB2BE3CC6C}" srcOrd="0" destOrd="0" presId="urn:microsoft.com/office/officeart/2005/8/layout/vList5"/>
    <dgm:cxn modelId="{7F568B8F-9E7E-8B45-A33C-6188235426C0}" type="presOf" srcId="{69605506-45C6-2F46-B407-00BD4E2AD94F}" destId="{B94CB309-86C7-854A-B0AF-7FAFFA961801}" srcOrd="0" destOrd="0" presId="urn:microsoft.com/office/officeart/2005/8/layout/vList5"/>
    <dgm:cxn modelId="{42C090AD-9A18-2443-9FC3-D1C434FA9C83}" type="presOf" srcId="{51015E28-19C7-8047-9404-57267C619533}" destId="{0B549C1C-A016-A449-AE46-C47FE2847D63}" srcOrd="0" destOrd="0" presId="urn:microsoft.com/office/officeart/2005/8/layout/vList5"/>
    <dgm:cxn modelId="{65BFA3AF-1F27-0342-910A-10F1959D8B3C}" srcId="{69605506-45C6-2F46-B407-00BD4E2AD94F}" destId="{4D39D7A5-BE08-CB4C-B46F-CA1596991347}" srcOrd="0" destOrd="0" parTransId="{9F10A83F-D1ED-B049-969B-0ED9D4382E48}" sibTransId="{9309BECC-7DA7-514E-B131-3FC5C0B28C03}"/>
    <dgm:cxn modelId="{B25D8FE2-CA55-CB4D-8DCD-FF149B2B429B}" srcId="{51015E28-19C7-8047-9404-57267C619533}" destId="{6CD07BC1-E272-5549-BB31-7C33B1EB326F}" srcOrd="0" destOrd="0" parTransId="{9060ECCC-CC9C-7344-BBB9-C31588C10F5F}" sibTransId="{D38DEDE6-B8C2-C140-949E-E39D581287D9}"/>
    <dgm:cxn modelId="{85F381D1-3CBC-3541-A1CA-08DD4527AE96}" type="presParOf" srcId="{B94CB309-86C7-854A-B0AF-7FAFFA961801}" destId="{BC7D74E7-DFE3-1E47-AE1F-10DA9BE7AA88}" srcOrd="0" destOrd="0" presId="urn:microsoft.com/office/officeart/2005/8/layout/vList5"/>
    <dgm:cxn modelId="{E3002CE8-C75C-A14B-ADF6-5035AE318CD9}" type="presParOf" srcId="{BC7D74E7-DFE3-1E47-AE1F-10DA9BE7AA88}" destId="{195EDA96-22DA-EC4F-910D-DBAB2BE3CC6C}" srcOrd="0" destOrd="0" presId="urn:microsoft.com/office/officeart/2005/8/layout/vList5"/>
    <dgm:cxn modelId="{8F65F89D-BE8F-5140-B085-ABE14FB8B071}" type="presParOf" srcId="{BC7D74E7-DFE3-1E47-AE1F-10DA9BE7AA88}" destId="{84150A98-73DF-AD4B-9FB6-12C90A4C1083}" srcOrd="1" destOrd="0" presId="urn:microsoft.com/office/officeart/2005/8/layout/vList5"/>
    <dgm:cxn modelId="{972FF958-9301-2743-BF1E-60034A80AA69}" type="presParOf" srcId="{B94CB309-86C7-854A-B0AF-7FAFFA961801}" destId="{B834AB93-0435-144F-905E-CA0461EF92F6}" srcOrd="1" destOrd="0" presId="urn:microsoft.com/office/officeart/2005/8/layout/vList5"/>
    <dgm:cxn modelId="{A67FF2EC-5656-7C47-8A5A-4C3ADEB505C2}" type="presParOf" srcId="{B94CB309-86C7-854A-B0AF-7FAFFA961801}" destId="{A30A2D45-C250-1741-8BA4-011342BE9D58}" srcOrd="2" destOrd="0" presId="urn:microsoft.com/office/officeart/2005/8/layout/vList5"/>
    <dgm:cxn modelId="{3798471B-E207-7B46-A4FB-ED52A1043C1D}" type="presParOf" srcId="{A30A2D45-C250-1741-8BA4-011342BE9D58}" destId="{0B549C1C-A016-A449-AE46-C47FE2847D63}" srcOrd="0" destOrd="0" presId="urn:microsoft.com/office/officeart/2005/8/layout/vList5"/>
    <dgm:cxn modelId="{144E1AD5-4904-0045-BE1B-06A15C05166A}" type="presParOf" srcId="{A30A2D45-C250-1741-8BA4-011342BE9D58}" destId="{E22EDC68-C794-BA40-B936-2EF15FC9D36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CFC3B4-946A-8E48-BED6-45E5BD7B9EFE}"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e-DE"/>
        </a:p>
      </dgm:t>
    </dgm:pt>
    <dgm:pt modelId="{5CBAFFDA-6354-2447-9D6D-15B99BD3A324}">
      <dgm:prSet phldrT="[Text]" custT="1"/>
      <dgm:spPr/>
      <dgm:t>
        <a:bodyPr/>
        <a:lstStyle/>
        <a:p>
          <a:r>
            <a:rPr lang="de-DE" sz="3600" b="1" i="0" dirty="0"/>
            <a:t>Block 1</a:t>
          </a:r>
          <a:endParaRPr lang="de-DE" sz="3600" i="0" dirty="0"/>
        </a:p>
      </dgm:t>
    </dgm:pt>
    <dgm:pt modelId="{EEA596AF-37A1-6B45-94E2-321275949AA0}" type="parTrans" cxnId="{0B6BB8DF-035B-2644-870B-B60D6D208A09}">
      <dgm:prSet/>
      <dgm:spPr/>
      <dgm:t>
        <a:bodyPr/>
        <a:lstStyle/>
        <a:p>
          <a:endParaRPr lang="de-DE"/>
        </a:p>
      </dgm:t>
    </dgm:pt>
    <dgm:pt modelId="{819EE545-B79A-EE49-8ACD-B65A3CCB2AB1}" type="sibTrans" cxnId="{0B6BB8DF-035B-2644-870B-B60D6D208A09}">
      <dgm:prSet/>
      <dgm:spPr/>
      <dgm:t>
        <a:bodyPr/>
        <a:lstStyle/>
        <a:p>
          <a:endParaRPr lang="de-DE"/>
        </a:p>
      </dgm:t>
    </dgm:pt>
    <dgm:pt modelId="{C84A2366-4C0D-7D4A-8ABC-EE4B5EB7CBBB}">
      <dgm:prSet phldrT="[Text]"/>
      <dgm:spPr/>
      <dgm:t>
        <a:bodyPr/>
        <a:lstStyle/>
        <a:p>
          <a:r>
            <a:rPr lang="de-DE" b="1" i="1" dirty="0"/>
            <a:t>Lernziel Textkompetenz</a:t>
          </a:r>
          <a:endParaRPr lang="de-DE" dirty="0"/>
        </a:p>
      </dgm:t>
    </dgm:pt>
    <dgm:pt modelId="{3C6A8E75-54C1-E64B-901E-AE6B9EB5B729}" type="parTrans" cxnId="{32A2ADBB-6382-144B-98D6-C39B7EB6E210}">
      <dgm:prSet/>
      <dgm:spPr/>
      <dgm:t>
        <a:bodyPr/>
        <a:lstStyle/>
        <a:p>
          <a:endParaRPr lang="de-DE"/>
        </a:p>
      </dgm:t>
    </dgm:pt>
    <dgm:pt modelId="{268559B8-CC5F-144D-8DF0-9FBA8E9F2480}" type="sibTrans" cxnId="{32A2ADBB-6382-144B-98D6-C39B7EB6E210}">
      <dgm:prSet/>
      <dgm:spPr/>
      <dgm:t>
        <a:bodyPr/>
        <a:lstStyle/>
        <a:p>
          <a:endParaRPr lang="de-DE"/>
        </a:p>
      </dgm:t>
    </dgm:pt>
    <dgm:pt modelId="{003BD997-4B32-5149-AEE0-A09636560D9D}">
      <dgm:prSet phldrT="[Text]" custT="1"/>
      <dgm:spPr/>
      <dgm:t>
        <a:bodyPr/>
        <a:lstStyle/>
        <a:p>
          <a:r>
            <a:rPr lang="de-DE" sz="3600" b="1" i="0" dirty="0"/>
            <a:t>Block 2</a:t>
          </a:r>
          <a:endParaRPr lang="de-DE" sz="3600" i="0" dirty="0"/>
        </a:p>
      </dgm:t>
    </dgm:pt>
    <dgm:pt modelId="{A3107636-3973-944B-B065-D1BB8D1595F1}" type="parTrans" cxnId="{4F0F2D2C-C899-7245-B5C6-219A71F69646}">
      <dgm:prSet/>
      <dgm:spPr/>
      <dgm:t>
        <a:bodyPr/>
        <a:lstStyle/>
        <a:p>
          <a:endParaRPr lang="de-DE"/>
        </a:p>
      </dgm:t>
    </dgm:pt>
    <dgm:pt modelId="{BA584323-3D18-244E-BC14-F36C721D3773}" type="sibTrans" cxnId="{4F0F2D2C-C899-7245-B5C6-219A71F69646}">
      <dgm:prSet/>
      <dgm:spPr/>
      <dgm:t>
        <a:bodyPr/>
        <a:lstStyle/>
        <a:p>
          <a:endParaRPr lang="de-DE"/>
        </a:p>
      </dgm:t>
    </dgm:pt>
    <dgm:pt modelId="{8C5B48B5-B6B9-EB4D-A56A-96CC2ED70FBD}">
      <dgm:prSet phldrT="[Text]"/>
      <dgm:spPr/>
      <dgm:t>
        <a:bodyPr/>
        <a:lstStyle/>
        <a:p>
          <a:r>
            <a:rPr lang="de-DE" b="1" i="1" dirty="0"/>
            <a:t>Texte analysieren und produzieren</a:t>
          </a:r>
          <a:endParaRPr lang="de-DE" dirty="0"/>
        </a:p>
      </dgm:t>
    </dgm:pt>
    <dgm:pt modelId="{4B209CEA-F1CB-DD42-A0F3-4648B137D496}" type="parTrans" cxnId="{4A1C15F4-65B9-BB4B-B60D-FDD61E8CB044}">
      <dgm:prSet/>
      <dgm:spPr/>
      <dgm:t>
        <a:bodyPr/>
        <a:lstStyle/>
        <a:p>
          <a:endParaRPr lang="de-DE"/>
        </a:p>
      </dgm:t>
    </dgm:pt>
    <dgm:pt modelId="{39B1047F-23C3-3047-B50F-0E5DD70B0B65}" type="sibTrans" cxnId="{4A1C15F4-65B9-BB4B-B60D-FDD61E8CB044}">
      <dgm:prSet/>
      <dgm:spPr/>
      <dgm:t>
        <a:bodyPr/>
        <a:lstStyle/>
        <a:p>
          <a:endParaRPr lang="de-DE"/>
        </a:p>
      </dgm:t>
    </dgm:pt>
    <dgm:pt modelId="{0E8F837D-F6BE-9146-9FE3-6BC24E8DA6DC}">
      <dgm:prSet phldrT="[Text]" custT="1"/>
      <dgm:spPr/>
      <dgm:t>
        <a:bodyPr/>
        <a:lstStyle/>
        <a:p>
          <a:r>
            <a:rPr lang="de-DE" sz="3600" b="1" i="0" dirty="0"/>
            <a:t>Block 3</a:t>
          </a:r>
          <a:endParaRPr lang="de-DE" sz="3600" i="0" dirty="0"/>
        </a:p>
      </dgm:t>
    </dgm:pt>
    <dgm:pt modelId="{7C4B750F-E83F-2242-8EAD-F4F348B5614A}" type="parTrans" cxnId="{86B3E701-9739-534A-8FC3-80A32D5323DF}">
      <dgm:prSet/>
      <dgm:spPr/>
      <dgm:t>
        <a:bodyPr/>
        <a:lstStyle/>
        <a:p>
          <a:endParaRPr lang="de-DE"/>
        </a:p>
      </dgm:t>
    </dgm:pt>
    <dgm:pt modelId="{47F02F15-3C8C-8E49-AB8D-E9735DBD9A85}" type="sibTrans" cxnId="{86B3E701-9739-534A-8FC3-80A32D5323DF}">
      <dgm:prSet/>
      <dgm:spPr/>
      <dgm:t>
        <a:bodyPr/>
        <a:lstStyle/>
        <a:p>
          <a:endParaRPr lang="de-DE"/>
        </a:p>
      </dgm:t>
    </dgm:pt>
    <dgm:pt modelId="{13B02D37-AD69-224E-98BE-4B9949FA9C57}">
      <dgm:prSet phldrT="[Text]"/>
      <dgm:spPr/>
      <dgm:t>
        <a:bodyPr/>
        <a:lstStyle/>
        <a:p>
          <a:r>
            <a:rPr lang="de-DE" b="1" i="1" dirty="0"/>
            <a:t>Textkompetenz fördern</a:t>
          </a:r>
          <a:endParaRPr lang="de-DE" dirty="0"/>
        </a:p>
      </dgm:t>
    </dgm:pt>
    <dgm:pt modelId="{25CDDA28-5E5C-F440-9564-304778AA6B95}" type="parTrans" cxnId="{DE78A028-6743-F340-9B17-0959DE8B6828}">
      <dgm:prSet/>
      <dgm:spPr/>
      <dgm:t>
        <a:bodyPr/>
        <a:lstStyle/>
        <a:p>
          <a:endParaRPr lang="de-DE"/>
        </a:p>
      </dgm:t>
    </dgm:pt>
    <dgm:pt modelId="{9B30C1AF-A5A9-3A42-8A6C-00F5F335AD13}" type="sibTrans" cxnId="{DE78A028-6743-F340-9B17-0959DE8B6828}">
      <dgm:prSet/>
      <dgm:spPr/>
      <dgm:t>
        <a:bodyPr/>
        <a:lstStyle/>
        <a:p>
          <a:endParaRPr lang="de-DE"/>
        </a:p>
      </dgm:t>
    </dgm:pt>
    <dgm:pt modelId="{B2A4407B-8C8E-9B4C-AFF3-E9F13105B653}" type="pres">
      <dgm:prSet presAssocID="{E0CFC3B4-946A-8E48-BED6-45E5BD7B9EFE}" presName="Name0" presStyleCnt="0">
        <dgm:presLayoutVars>
          <dgm:dir/>
          <dgm:animLvl val="lvl"/>
          <dgm:resizeHandles val="exact"/>
        </dgm:presLayoutVars>
      </dgm:prSet>
      <dgm:spPr/>
    </dgm:pt>
    <dgm:pt modelId="{2F7AF738-4C0B-DD48-A68C-5E238B558074}" type="pres">
      <dgm:prSet presAssocID="{5CBAFFDA-6354-2447-9D6D-15B99BD3A324}" presName="linNode" presStyleCnt="0"/>
      <dgm:spPr/>
    </dgm:pt>
    <dgm:pt modelId="{196387B5-40DF-A344-83B1-38D2C8F2AC65}" type="pres">
      <dgm:prSet presAssocID="{5CBAFFDA-6354-2447-9D6D-15B99BD3A324}" presName="parentText" presStyleLbl="node1" presStyleIdx="0" presStyleCnt="3">
        <dgm:presLayoutVars>
          <dgm:chMax val="1"/>
          <dgm:bulletEnabled val="1"/>
        </dgm:presLayoutVars>
      </dgm:prSet>
      <dgm:spPr/>
    </dgm:pt>
    <dgm:pt modelId="{FAB9ADDF-B924-9B4B-BE88-9709DFC3A807}" type="pres">
      <dgm:prSet presAssocID="{5CBAFFDA-6354-2447-9D6D-15B99BD3A324}" presName="descendantText" presStyleLbl="alignAccFollowNode1" presStyleIdx="0" presStyleCnt="3">
        <dgm:presLayoutVars>
          <dgm:bulletEnabled val="1"/>
        </dgm:presLayoutVars>
      </dgm:prSet>
      <dgm:spPr/>
    </dgm:pt>
    <dgm:pt modelId="{47965BED-1ED9-C349-B263-0103839AA522}" type="pres">
      <dgm:prSet presAssocID="{819EE545-B79A-EE49-8ACD-B65A3CCB2AB1}" presName="sp" presStyleCnt="0"/>
      <dgm:spPr/>
    </dgm:pt>
    <dgm:pt modelId="{CAD4B4CE-7BE3-D74A-9951-7043195293E9}" type="pres">
      <dgm:prSet presAssocID="{003BD997-4B32-5149-AEE0-A09636560D9D}" presName="linNode" presStyleCnt="0"/>
      <dgm:spPr/>
    </dgm:pt>
    <dgm:pt modelId="{8CFCF244-80A6-0247-850F-8FFE716DDD84}" type="pres">
      <dgm:prSet presAssocID="{003BD997-4B32-5149-AEE0-A09636560D9D}" presName="parentText" presStyleLbl="node1" presStyleIdx="1" presStyleCnt="3">
        <dgm:presLayoutVars>
          <dgm:chMax val="1"/>
          <dgm:bulletEnabled val="1"/>
        </dgm:presLayoutVars>
      </dgm:prSet>
      <dgm:spPr/>
    </dgm:pt>
    <dgm:pt modelId="{6BB9D35D-E8B1-3F45-AC18-26CE819CB3A8}" type="pres">
      <dgm:prSet presAssocID="{003BD997-4B32-5149-AEE0-A09636560D9D}" presName="descendantText" presStyleLbl="alignAccFollowNode1" presStyleIdx="1" presStyleCnt="3">
        <dgm:presLayoutVars>
          <dgm:bulletEnabled val="1"/>
        </dgm:presLayoutVars>
      </dgm:prSet>
      <dgm:spPr/>
    </dgm:pt>
    <dgm:pt modelId="{1DEEB48A-9616-594E-BE07-FACF92A3C2E8}" type="pres">
      <dgm:prSet presAssocID="{BA584323-3D18-244E-BC14-F36C721D3773}" presName="sp" presStyleCnt="0"/>
      <dgm:spPr/>
    </dgm:pt>
    <dgm:pt modelId="{EA911C1F-D803-B344-8D28-563F73CFA297}" type="pres">
      <dgm:prSet presAssocID="{0E8F837D-F6BE-9146-9FE3-6BC24E8DA6DC}" presName="linNode" presStyleCnt="0"/>
      <dgm:spPr/>
    </dgm:pt>
    <dgm:pt modelId="{99D424BF-BB34-5D4F-9465-C2CC20DEB5E5}" type="pres">
      <dgm:prSet presAssocID="{0E8F837D-F6BE-9146-9FE3-6BC24E8DA6DC}" presName="parentText" presStyleLbl="node1" presStyleIdx="2" presStyleCnt="3">
        <dgm:presLayoutVars>
          <dgm:chMax val="1"/>
          <dgm:bulletEnabled val="1"/>
        </dgm:presLayoutVars>
      </dgm:prSet>
      <dgm:spPr/>
    </dgm:pt>
    <dgm:pt modelId="{0387F888-B12C-654E-82D8-2AD2E08EBA81}" type="pres">
      <dgm:prSet presAssocID="{0E8F837D-F6BE-9146-9FE3-6BC24E8DA6DC}" presName="descendantText" presStyleLbl="alignAccFollowNode1" presStyleIdx="2" presStyleCnt="3">
        <dgm:presLayoutVars>
          <dgm:bulletEnabled val="1"/>
        </dgm:presLayoutVars>
      </dgm:prSet>
      <dgm:spPr/>
    </dgm:pt>
  </dgm:ptLst>
  <dgm:cxnLst>
    <dgm:cxn modelId="{5C447B01-BA4C-C34B-8B64-AE71A8755F58}" type="presOf" srcId="{8C5B48B5-B6B9-EB4D-A56A-96CC2ED70FBD}" destId="{6BB9D35D-E8B1-3F45-AC18-26CE819CB3A8}" srcOrd="0" destOrd="0" presId="urn:microsoft.com/office/officeart/2005/8/layout/vList5"/>
    <dgm:cxn modelId="{86B3E701-9739-534A-8FC3-80A32D5323DF}" srcId="{E0CFC3B4-946A-8E48-BED6-45E5BD7B9EFE}" destId="{0E8F837D-F6BE-9146-9FE3-6BC24E8DA6DC}" srcOrd="2" destOrd="0" parTransId="{7C4B750F-E83F-2242-8EAD-F4F348B5614A}" sibTransId="{47F02F15-3C8C-8E49-AB8D-E9735DBD9A85}"/>
    <dgm:cxn modelId="{FB5AA726-CA56-E54C-9DD9-205496565B3D}" type="presOf" srcId="{E0CFC3B4-946A-8E48-BED6-45E5BD7B9EFE}" destId="{B2A4407B-8C8E-9B4C-AFF3-E9F13105B653}" srcOrd="0" destOrd="0" presId="urn:microsoft.com/office/officeart/2005/8/layout/vList5"/>
    <dgm:cxn modelId="{DE78A028-6743-F340-9B17-0959DE8B6828}" srcId="{0E8F837D-F6BE-9146-9FE3-6BC24E8DA6DC}" destId="{13B02D37-AD69-224E-98BE-4B9949FA9C57}" srcOrd="0" destOrd="0" parTransId="{25CDDA28-5E5C-F440-9564-304778AA6B95}" sibTransId="{9B30C1AF-A5A9-3A42-8A6C-00F5F335AD13}"/>
    <dgm:cxn modelId="{4F0F2D2C-C899-7245-B5C6-219A71F69646}" srcId="{E0CFC3B4-946A-8E48-BED6-45E5BD7B9EFE}" destId="{003BD997-4B32-5149-AEE0-A09636560D9D}" srcOrd="1" destOrd="0" parTransId="{A3107636-3973-944B-B065-D1BB8D1595F1}" sibTransId="{BA584323-3D18-244E-BC14-F36C721D3773}"/>
    <dgm:cxn modelId="{DD499B2E-D8AB-EE42-AC60-4F77AE330BC6}" type="presOf" srcId="{0E8F837D-F6BE-9146-9FE3-6BC24E8DA6DC}" destId="{99D424BF-BB34-5D4F-9465-C2CC20DEB5E5}" srcOrd="0" destOrd="0" presId="urn:microsoft.com/office/officeart/2005/8/layout/vList5"/>
    <dgm:cxn modelId="{6CFDC944-2C52-0545-B7B2-3904C03EBEC5}" type="presOf" srcId="{13B02D37-AD69-224E-98BE-4B9949FA9C57}" destId="{0387F888-B12C-654E-82D8-2AD2E08EBA81}" srcOrd="0" destOrd="0" presId="urn:microsoft.com/office/officeart/2005/8/layout/vList5"/>
    <dgm:cxn modelId="{2FE76C5E-48CE-6242-A9FA-7DCCB6C2664A}" type="presOf" srcId="{003BD997-4B32-5149-AEE0-A09636560D9D}" destId="{8CFCF244-80A6-0247-850F-8FFE716DDD84}" srcOrd="0" destOrd="0" presId="urn:microsoft.com/office/officeart/2005/8/layout/vList5"/>
    <dgm:cxn modelId="{701E3A9A-930F-AF4B-BA54-CCBA92461B36}" type="presOf" srcId="{C84A2366-4C0D-7D4A-8ABC-EE4B5EB7CBBB}" destId="{FAB9ADDF-B924-9B4B-BE88-9709DFC3A807}" srcOrd="0" destOrd="0" presId="urn:microsoft.com/office/officeart/2005/8/layout/vList5"/>
    <dgm:cxn modelId="{0E641CB9-C627-6D47-8958-99982C92BC14}" type="presOf" srcId="{5CBAFFDA-6354-2447-9D6D-15B99BD3A324}" destId="{196387B5-40DF-A344-83B1-38D2C8F2AC65}" srcOrd="0" destOrd="0" presId="urn:microsoft.com/office/officeart/2005/8/layout/vList5"/>
    <dgm:cxn modelId="{32A2ADBB-6382-144B-98D6-C39B7EB6E210}" srcId="{5CBAFFDA-6354-2447-9D6D-15B99BD3A324}" destId="{C84A2366-4C0D-7D4A-8ABC-EE4B5EB7CBBB}" srcOrd="0" destOrd="0" parTransId="{3C6A8E75-54C1-E64B-901E-AE6B9EB5B729}" sibTransId="{268559B8-CC5F-144D-8DF0-9FBA8E9F2480}"/>
    <dgm:cxn modelId="{0B6BB8DF-035B-2644-870B-B60D6D208A09}" srcId="{E0CFC3B4-946A-8E48-BED6-45E5BD7B9EFE}" destId="{5CBAFFDA-6354-2447-9D6D-15B99BD3A324}" srcOrd="0" destOrd="0" parTransId="{EEA596AF-37A1-6B45-94E2-321275949AA0}" sibTransId="{819EE545-B79A-EE49-8ACD-B65A3CCB2AB1}"/>
    <dgm:cxn modelId="{4A1C15F4-65B9-BB4B-B60D-FDD61E8CB044}" srcId="{003BD997-4B32-5149-AEE0-A09636560D9D}" destId="{8C5B48B5-B6B9-EB4D-A56A-96CC2ED70FBD}" srcOrd="0" destOrd="0" parTransId="{4B209CEA-F1CB-DD42-A0F3-4648B137D496}" sibTransId="{39B1047F-23C3-3047-B50F-0E5DD70B0B65}"/>
    <dgm:cxn modelId="{A3F0C868-0779-7142-8E98-504CAB8B60FF}" type="presParOf" srcId="{B2A4407B-8C8E-9B4C-AFF3-E9F13105B653}" destId="{2F7AF738-4C0B-DD48-A68C-5E238B558074}" srcOrd="0" destOrd="0" presId="urn:microsoft.com/office/officeart/2005/8/layout/vList5"/>
    <dgm:cxn modelId="{D1D9035B-905E-E048-95D8-1D52E22AE306}" type="presParOf" srcId="{2F7AF738-4C0B-DD48-A68C-5E238B558074}" destId="{196387B5-40DF-A344-83B1-38D2C8F2AC65}" srcOrd="0" destOrd="0" presId="urn:microsoft.com/office/officeart/2005/8/layout/vList5"/>
    <dgm:cxn modelId="{BDCA67C5-71DE-8840-AD7C-D33A3D7AFD9A}" type="presParOf" srcId="{2F7AF738-4C0B-DD48-A68C-5E238B558074}" destId="{FAB9ADDF-B924-9B4B-BE88-9709DFC3A807}" srcOrd="1" destOrd="0" presId="urn:microsoft.com/office/officeart/2005/8/layout/vList5"/>
    <dgm:cxn modelId="{DC2F4681-7233-F848-8CE1-251D376ACBFB}" type="presParOf" srcId="{B2A4407B-8C8E-9B4C-AFF3-E9F13105B653}" destId="{47965BED-1ED9-C349-B263-0103839AA522}" srcOrd="1" destOrd="0" presId="urn:microsoft.com/office/officeart/2005/8/layout/vList5"/>
    <dgm:cxn modelId="{120D273B-3091-EB47-B222-A84FE3241D7D}" type="presParOf" srcId="{B2A4407B-8C8E-9B4C-AFF3-E9F13105B653}" destId="{CAD4B4CE-7BE3-D74A-9951-7043195293E9}" srcOrd="2" destOrd="0" presId="urn:microsoft.com/office/officeart/2005/8/layout/vList5"/>
    <dgm:cxn modelId="{A810F53B-2A46-CB4E-8397-C05D7AB7B1EC}" type="presParOf" srcId="{CAD4B4CE-7BE3-D74A-9951-7043195293E9}" destId="{8CFCF244-80A6-0247-850F-8FFE716DDD84}" srcOrd="0" destOrd="0" presId="urn:microsoft.com/office/officeart/2005/8/layout/vList5"/>
    <dgm:cxn modelId="{A74780EC-2377-0746-9073-AE71BC039F26}" type="presParOf" srcId="{CAD4B4CE-7BE3-D74A-9951-7043195293E9}" destId="{6BB9D35D-E8B1-3F45-AC18-26CE819CB3A8}" srcOrd="1" destOrd="0" presId="urn:microsoft.com/office/officeart/2005/8/layout/vList5"/>
    <dgm:cxn modelId="{ECB1CF97-248E-6E49-9334-50A7F533066D}" type="presParOf" srcId="{B2A4407B-8C8E-9B4C-AFF3-E9F13105B653}" destId="{1DEEB48A-9616-594E-BE07-FACF92A3C2E8}" srcOrd="3" destOrd="0" presId="urn:microsoft.com/office/officeart/2005/8/layout/vList5"/>
    <dgm:cxn modelId="{386FB96C-680F-CD42-8310-32EFA0D90DD9}" type="presParOf" srcId="{B2A4407B-8C8E-9B4C-AFF3-E9F13105B653}" destId="{EA911C1F-D803-B344-8D28-563F73CFA297}" srcOrd="4" destOrd="0" presId="urn:microsoft.com/office/officeart/2005/8/layout/vList5"/>
    <dgm:cxn modelId="{BE4C5E56-FDBB-1C47-8829-257BB6949A6F}" type="presParOf" srcId="{EA911C1F-D803-B344-8D28-563F73CFA297}" destId="{99D424BF-BB34-5D4F-9465-C2CC20DEB5E5}" srcOrd="0" destOrd="0" presId="urn:microsoft.com/office/officeart/2005/8/layout/vList5"/>
    <dgm:cxn modelId="{8037A9B7-F574-ED40-B94B-1857C7108328}" type="presParOf" srcId="{EA911C1F-D803-B344-8D28-563F73CFA297}" destId="{0387F888-B12C-654E-82D8-2AD2E08EBA8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64ADA-A9C3-48CE-8347-ED667CE16ED6}">
      <dsp:nvSpPr>
        <dsp:cNvPr id="0" name=""/>
        <dsp:cNvSpPr/>
      </dsp:nvSpPr>
      <dsp:spPr>
        <a:xfrm>
          <a:off x="1474889" y="-256737"/>
          <a:ext cx="5043109" cy="5043109"/>
        </a:xfrm>
        <a:prstGeom prst="circularArrow">
          <a:avLst>
            <a:gd name="adj1" fmla="val 5544"/>
            <a:gd name="adj2" fmla="val 330680"/>
            <a:gd name="adj3" fmla="val 13901868"/>
            <a:gd name="adj4" fmla="val 17309783"/>
            <a:gd name="adj5" fmla="val 5757"/>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6741B13-0897-40C2-8F2B-9BB5AA3049AA}">
      <dsp:nvSpPr>
        <dsp:cNvPr id="0" name=""/>
        <dsp:cNvSpPr/>
      </dsp:nvSpPr>
      <dsp:spPr>
        <a:xfrm>
          <a:off x="2880443" y="1629"/>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(9</a:t>
          </a:r>
          <a:r>
            <a:rPr kumimoji="0" lang="de-DE" sz="1800" b="0" i="0" u="none" strike="noStrike" kern="1200" cap="none" spc="0" normalizeH="0" baseline="0" noProof="0">
              <a:ln/>
              <a:effectLst/>
              <a:uLnTx/>
              <a:uFillTx/>
              <a:latin typeface="Calibri"/>
              <a:ea typeface="+mn-ea"/>
              <a:cs typeface="+mn-cs"/>
            </a:rPr>
            <a:t>) Diagnostik &amp; </a:t>
          </a:r>
          <a:r>
            <a:rPr kumimoji="0" lang="de-DE" sz="1800" b="0" i="0" u="none" strike="noStrike" kern="1200" cap="none" spc="0" normalizeH="0" baseline="0" noProof="0" dirty="0">
              <a:ln/>
              <a:effectLst/>
              <a:uLnTx/>
              <a:uFillTx/>
              <a:latin typeface="Calibri"/>
              <a:ea typeface="+mn-ea"/>
              <a:cs typeface="+mn-cs"/>
            </a:rPr>
            <a:t>Schulentwicklung</a:t>
          </a:r>
          <a:endParaRPr lang="de-DE" sz="1800" kern="1200" dirty="0"/>
        </a:p>
      </dsp:txBody>
      <dsp:txXfrm>
        <a:off x="2912164" y="33350"/>
        <a:ext cx="2168559" cy="586370"/>
      </dsp:txXfrm>
    </dsp:sp>
    <dsp:sp modelId="{B0D3CCDC-C10B-47A8-B946-1A43B4312188}">
      <dsp:nvSpPr>
        <dsp:cNvPr id="0" name=""/>
        <dsp:cNvSpPr/>
      </dsp:nvSpPr>
      <dsp:spPr>
        <a:xfrm>
          <a:off x="5106577" y="864103"/>
          <a:ext cx="2232001" cy="649812"/>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(1) Einführung</a:t>
          </a:r>
          <a:endParaRPr kumimoji="0" lang="de-DE" sz="1800" b="0" i="0" u="none" strike="noStrike" kern="1200" cap="none" spc="0" normalizeH="0" baseline="0" dirty="0">
            <a:ln/>
            <a:solidFill>
              <a:prstClr val="white"/>
            </a:solidFill>
            <a:effectLst/>
            <a:uLnTx/>
            <a:uFillTx/>
            <a:latin typeface="Calibri"/>
            <a:ea typeface="+mn-ea"/>
            <a:cs typeface="+mn-cs"/>
          </a:endParaRPr>
        </a:p>
      </dsp:txBody>
      <dsp:txXfrm>
        <a:off x="5138298" y="895824"/>
        <a:ext cx="2168559" cy="586370"/>
      </dsp:txXfrm>
    </dsp:sp>
    <dsp:sp modelId="{5B0873A4-F700-4F29-9748-98C5C8521A46}">
      <dsp:nvSpPr>
        <dsp:cNvPr id="0" name=""/>
        <dsp:cNvSpPr/>
      </dsp:nvSpPr>
      <dsp:spPr>
        <a:xfrm>
          <a:off x="5601889" y="1800194"/>
          <a:ext cx="2232001" cy="649812"/>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57150">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(2) </a:t>
          </a:r>
          <a:r>
            <a:rPr kumimoji="0" lang="de-DE" sz="1800" b="0" i="0" u="none" strike="noStrike" kern="1200" cap="none" spc="0" normalizeH="0" baseline="0" noProof="0" dirty="0">
              <a:ln/>
              <a:solidFill>
                <a:prstClr val="white"/>
              </a:solidFill>
              <a:effectLst/>
              <a:uLnTx/>
              <a:uFillTx/>
              <a:latin typeface="Calibri"/>
              <a:ea typeface="+mn-ea"/>
              <a:cs typeface="+mn-cs"/>
            </a:rPr>
            <a:t>Grundlagen</a:t>
          </a:r>
          <a:r>
            <a:rPr kumimoji="0" lang="de-DE" sz="1800" b="0" i="0" u="none" strike="noStrike" kern="1200" cap="none" spc="0" normalizeH="0" baseline="0" noProof="0" dirty="0">
              <a:ln/>
              <a:effectLst/>
              <a:uLnTx/>
              <a:uFillTx/>
              <a:latin typeface="Calibri"/>
              <a:ea typeface="+mn-ea"/>
              <a:cs typeface="+mn-cs"/>
            </a:rPr>
            <a:t> Unterrichtsplanung</a:t>
          </a:r>
          <a:endParaRPr lang="de-DE" sz="1800" kern="1200" dirty="0"/>
        </a:p>
      </dsp:txBody>
      <dsp:txXfrm>
        <a:off x="5633610" y="1831915"/>
        <a:ext cx="2168559" cy="586370"/>
      </dsp:txXfrm>
    </dsp:sp>
    <dsp:sp modelId="{8662FC47-0303-4D47-8B68-4B9CB86DE8E5}">
      <dsp:nvSpPr>
        <dsp:cNvPr id="0" name=""/>
        <dsp:cNvSpPr/>
      </dsp:nvSpPr>
      <dsp:spPr>
        <a:xfrm>
          <a:off x="5328593" y="2808315"/>
          <a:ext cx="2232001" cy="649812"/>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(3) Fachvokabular</a:t>
          </a:r>
          <a:endParaRPr kumimoji="0" lang="de-DE" sz="1800" b="0" i="0" u="none" strike="noStrike" kern="1200" cap="none" spc="0" normalizeH="0" baseline="0" dirty="0">
            <a:ln/>
            <a:solidFill>
              <a:prstClr val="white"/>
            </a:solidFill>
            <a:effectLst/>
            <a:uLnTx/>
            <a:uFillTx/>
            <a:latin typeface="Calibri"/>
            <a:ea typeface="+mn-ea"/>
            <a:cs typeface="+mn-cs"/>
          </a:endParaRPr>
        </a:p>
      </dsp:txBody>
      <dsp:txXfrm>
        <a:off x="5360314" y="2840036"/>
        <a:ext cx="2168559" cy="586370"/>
      </dsp:txXfrm>
    </dsp:sp>
    <dsp:sp modelId="{134C7451-639C-4FBE-AA6F-5299AC7B02C6}">
      <dsp:nvSpPr>
        <dsp:cNvPr id="0" name=""/>
        <dsp:cNvSpPr/>
      </dsp:nvSpPr>
      <dsp:spPr>
        <a:xfrm>
          <a:off x="4325691" y="3816431"/>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(4</a:t>
          </a:r>
          <a:r>
            <a:rPr kumimoji="0" lang="de-DE" sz="1800" b="0" i="0" u="none" strike="noStrike" kern="1200" cap="none" spc="0" normalizeH="0" baseline="0" noProof="0" dirty="0">
              <a:ln/>
              <a:effectLst/>
              <a:uLnTx/>
              <a:uFillTx/>
              <a:latin typeface="+mn-lt"/>
              <a:ea typeface="+mn-ea"/>
              <a:cs typeface="+mn-cs"/>
            </a:rPr>
            <a:t>) Fachtexte</a:t>
          </a:r>
          <a:endParaRPr lang="de-DE" sz="1800" kern="1200" dirty="0"/>
        </a:p>
      </dsp:txBody>
      <dsp:txXfrm>
        <a:off x="4357412" y="3848152"/>
        <a:ext cx="2168559" cy="586370"/>
      </dsp:txXfrm>
    </dsp:sp>
    <dsp:sp modelId="{0B8155CE-6EE0-4AF4-894D-E04F676935EB}">
      <dsp:nvSpPr>
        <dsp:cNvPr id="0" name=""/>
        <dsp:cNvSpPr/>
      </dsp:nvSpPr>
      <dsp:spPr>
        <a:xfrm>
          <a:off x="1440155" y="3816434"/>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(5) Lesestrategien</a:t>
          </a:r>
          <a:endParaRPr lang="de-DE" sz="1800" kern="1200" dirty="0"/>
        </a:p>
      </dsp:txBody>
      <dsp:txXfrm>
        <a:off x="1471876" y="3848155"/>
        <a:ext cx="2168559" cy="586370"/>
      </dsp:txXfrm>
    </dsp:sp>
    <dsp:sp modelId="{696611D4-6ECB-43EC-9631-563BE88C2595}">
      <dsp:nvSpPr>
        <dsp:cNvPr id="0" name=""/>
        <dsp:cNvSpPr/>
      </dsp:nvSpPr>
      <dsp:spPr>
        <a:xfrm>
          <a:off x="591896" y="2808298"/>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(6) Schreibstrategien</a:t>
          </a:r>
          <a:endParaRPr lang="de-DE" sz="1800" kern="1200" dirty="0"/>
        </a:p>
      </dsp:txBody>
      <dsp:txXfrm>
        <a:off x="623617" y="2840019"/>
        <a:ext cx="2168559" cy="586370"/>
      </dsp:txXfrm>
    </dsp:sp>
    <dsp:sp modelId="{E822C1D9-1126-4C86-AF63-B48D0FF35DD5}">
      <dsp:nvSpPr>
        <dsp:cNvPr id="0" name=""/>
        <dsp:cNvSpPr/>
      </dsp:nvSpPr>
      <dsp:spPr>
        <a:xfrm>
          <a:off x="348683" y="1800196"/>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lang="de-DE" sz="1800" kern="1200" dirty="0"/>
            <a:t>(7) Mehrsprachige</a:t>
          </a:r>
          <a:r>
            <a:rPr lang="de-DE" sz="1800" kern="1200" baseline="0" dirty="0"/>
            <a:t> Lernende</a:t>
          </a:r>
          <a:endParaRPr lang="de-DE" sz="1800" kern="1200" dirty="0"/>
        </a:p>
      </dsp:txBody>
      <dsp:txXfrm>
        <a:off x="380404" y="1831917"/>
        <a:ext cx="2168559" cy="586370"/>
      </dsp:txXfrm>
    </dsp:sp>
    <dsp:sp modelId="{3C1A539E-6DA6-44CB-8349-72FEDF1C9AA3}">
      <dsp:nvSpPr>
        <dsp:cNvPr id="0" name=""/>
        <dsp:cNvSpPr/>
      </dsp:nvSpPr>
      <dsp:spPr>
        <a:xfrm>
          <a:off x="356373" y="864095"/>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(8) Lesemotivation &amp; </a:t>
          </a:r>
        </a:p>
        <a:p>
          <a:pPr marL="0" lvl="0" indent="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Eigenständiges Lesen</a:t>
          </a:r>
          <a:endParaRPr lang="de-DE" sz="1800" kern="1200" dirty="0"/>
        </a:p>
      </dsp:txBody>
      <dsp:txXfrm>
        <a:off x="388094" y="895816"/>
        <a:ext cx="2168559" cy="5863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DF613-C6BA-4B44-8486-E86A408F38DA}">
      <dsp:nvSpPr>
        <dsp:cNvPr id="0" name=""/>
        <dsp:cNvSpPr/>
      </dsp:nvSpPr>
      <dsp:spPr>
        <a:xfrm rot="5400000">
          <a:off x="5088315" y="-1931100"/>
          <a:ext cx="1183351" cy="5345873"/>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de-DE" sz="2300" b="1" i="1" kern="1200" dirty="0"/>
            <a:t>Grundlagen: Kognitive und metakognitive Lesestrategien und ihre Bedeutung für fachliches Lernen </a:t>
          </a:r>
          <a:endParaRPr lang="de-DE" sz="2300" kern="1200" dirty="0"/>
        </a:p>
      </dsp:txBody>
      <dsp:txXfrm rot="-5400000">
        <a:off x="3007054" y="207927"/>
        <a:ext cx="5288107" cy="1067819"/>
      </dsp:txXfrm>
    </dsp:sp>
    <dsp:sp modelId="{A3AE5F64-3F30-8B49-A0CE-7CBE630C3907}">
      <dsp:nvSpPr>
        <dsp:cNvPr id="0" name=""/>
        <dsp:cNvSpPr/>
      </dsp:nvSpPr>
      <dsp:spPr>
        <a:xfrm>
          <a:off x="0" y="2241"/>
          <a:ext cx="3007054" cy="147918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i="0" kern="1200" dirty="0"/>
            <a:t>Block 1</a:t>
          </a:r>
          <a:endParaRPr lang="de-DE" sz="3600" i="0" kern="1200" dirty="0"/>
        </a:p>
      </dsp:txBody>
      <dsp:txXfrm>
        <a:off x="72208" y="74449"/>
        <a:ext cx="2862638" cy="1334773"/>
      </dsp:txXfrm>
    </dsp:sp>
    <dsp:sp modelId="{0497E605-4956-DB47-92F6-21E87F66C22D}">
      <dsp:nvSpPr>
        <dsp:cNvPr id="0" name=""/>
        <dsp:cNvSpPr/>
      </dsp:nvSpPr>
      <dsp:spPr>
        <a:xfrm rot="5400000">
          <a:off x="5088315" y="-377951"/>
          <a:ext cx="1183351" cy="5345873"/>
        </a:xfrm>
        <a:prstGeom prst="round2Same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de-DE" sz="2300" b="1" i="1" kern="1200" dirty="0"/>
            <a:t>Ein Erfolgsmodell der Strategie-vermittlung: die „Meisterlehre im Lesen“ </a:t>
          </a:r>
          <a:endParaRPr lang="de-DE" sz="2300" kern="1200" dirty="0"/>
        </a:p>
      </dsp:txBody>
      <dsp:txXfrm rot="-5400000">
        <a:off x="3007054" y="1761076"/>
        <a:ext cx="5288107" cy="1067819"/>
      </dsp:txXfrm>
    </dsp:sp>
    <dsp:sp modelId="{2AF7B3DB-27DF-F943-9654-1F2219E0DBCE}">
      <dsp:nvSpPr>
        <dsp:cNvPr id="0" name=""/>
        <dsp:cNvSpPr/>
      </dsp:nvSpPr>
      <dsp:spPr>
        <a:xfrm>
          <a:off x="0" y="1555390"/>
          <a:ext cx="3007054" cy="1479189"/>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i="0" kern="1200" dirty="0"/>
            <a:t>Block 2</a:t>
          </a:r>
          <a:endParaRPr lang="de-DE" sz="3600" i="0" kern="1200" dirty="0"/>
        </a:p>
      </dsp:txBody>
      <dsp:txXfrm>
        <a:off x="72208" y="1627598"/>
        <a:ext cx="2862638" cy="1334773"/>
      </dsp:txXfrm>
    </dsp:sp>
    <dsp:sp modelId="{46856FDA-1935-154F-9B41-39C7C287F22B}">
      <dsp:nvSpPr>
        <dsp:cNvPr id="0" name=""/>
        <dsp:cNvSpPr/>
      </dsp:nvSpPr>
      <dsp:spPr>
        <a:xfrm rot="5400000">
          <a:off x="5088315" y="1175197"/>
          <a:ext cx="1183351" cy="5345873"/>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de-DE" sz="2300" b="1" i="1" kern="1200" dirty="0"/>
            <a:t>Lesestrategien in der Unterrichts-und Fortbildungspraxis - Reziprokes Lehren</a:t>
          </a:r>
          <a:endParaRPr lang="de-DE" sz="2300" kern="1200" dirty="0"/>
        </a:p>
      </dsp:txBody>
      <dsp:txXfrm rot="-5400000">
        <a:off x="3007054" y="3314224"/>
        <a:ext cx="5288107" cy="1067819"/>
      </dsp:txXfrm>
    </dsp:sp>
    <dsp:sp modelId="{839D52DF-31C8-F04B-B43B-8F3043FA77BF}">
      <dsp:nvSpPr>
        <dsp:cNvPr id="0" name=""/>
        <dsp:cNvSpPr/>
      </dsp:nvSpPr>
      <dsp:spPr>
        <a:xfrm>
          <a:off x="0" y="3108539"/>
          <a:ext cx="3007054" cy="147918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i="0" kern="1200" dirty="0"/>
            <a:t>Block 3</a:t>
          </a:r>
          <a:endParaRPr lang="de-DE" sz="3600" i="0" kern="1200" dirty="0"/>
        </a:p>
      </dsp:txBody>
      <dsp:txXfrm>
        <a:off x="72208" y="3180747"/>
        <a:ext cx="2862638" cy="13347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DF613-C6BA-4B44-8486-E86A408F38DA}">
      <dsp:nvSpPr>
        <dsp:cNvPr id="0" name=""/>
        <dsp:cNvSpPr/>
      </dsp:nvSpPr>
      <dsp:spPr>
        <a:xfrm rot="5400000">
          <a:off x="5237765" y="-1965081"/>
          <a:ext cx="1276174" cy="553021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de-DE" sz="3200" b="1" i="1" kern="1200"/>
            <a:t>Grundlagen des Schreibens</a:t>
          </a:r>
          <a:endParaRPr lang="de-DE" sz="3200" kern="1200" dirty="0"/>
        </a:p>
      </dsp:txBody>
      <dsp:txXfrm rot="-5400000">
        <a:off x="3110745" y="224237"/>
        <a:ext cx="5467916" cy="1151578"/>
      </dsp:txXfrm>
    </dsp:sp>
    <dsp:sp modelId="{A3AE5F64-3F30-8B49-A0CE-7CBE630C3907}">
      <dsp:nvSpPr>
        <dsp:cNvPr id="0" name=""/>
        <dsp:cNvSpPr/>
      </dsp:nvSpPr>
      <dsp:spPr>
        <a:xfrm>
          <a:off x="0" y="2416"/>
          <a:ext cx="3110745" cy="159521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i="0" kern="1200" dirty="0"/>
            <a:t>Block 1</a:t>
          </a:r>
          <a:endParaRPr lang="de-DE" sz="3600" i="0" kern="1200" dirty="0"/>
        </a:p>
      </dsp:txBody>
      <dsp:txXfrm>
        <a:off x="77872" y="80288"/>
        <a:ext cx="2955001" cy="1439474"/>
      </dsp:txXfrm>
    </dsp:sp>
    <dsp:sp modelId="{0497E605-4956-DB47-92F6-21E87F66C22D}">
      <dsp:nvSpPr>
        <dsp:cNvPr id="0" name=""/>
        <dsp:cNvSpPr/>
      </dsp:nvSpPr>
      <dsp:spPr>
        <a:xfrm rot="5400000">
          <a:off x="5237765" y="-290101"/>
          <a:ext cx="1276174" cy="5530214"/>
        </a:xfrm>
        <a:prstGeom prst="round2Same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de-DE" sz="3200" b="1" i="1" kern="1200" dirty="0"/>
            <a:t>Schreibstrategien kennenlernen und vermitteln</a:t>
          </a:r>
          <a:endParaRPr lang="de-DE" sz="3200" kern="1200" dirty="0"/>
        </a:p>
      </dsp:txBody>
      <dsp:txXfrm rot="-5400000">
        <a:off x="3110745" y="1899217"/>
        <a:ext cx="5467916" cy="1151578"/>
      </dsp:txXfrm>
    </dsp:sp>
    <dsp:sp modelId="{2AF7B3DB-27DF-F943-9654-1F2219E0DBCE}">
      <dsp:nvSpPr>
        <dsp:cNvPr id="0" name=""/>
        <dsp:cNvSpPr/>
      </dsp:nvSpPr>
      <dsp:spPr>
        <a:xfrm>
          <a:off x="0" y="1677396"/>
          <a:ext cx="3110745" cy="1595218"/>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i="0" kern="1200" dirty="0"/>
            <a:t>Block 2</a:t>
          </a:r>
          <a:endParaRPr lang="de-DE" sz="3600" i="0" kern="1200" dirty="0"/>
        </a:p>
      </dsp:txBody>
      <dsp:txXfrm>
        <a:off x="77872" y="1755268"/>
        <a:ext cx="2955001" cy="1439474"/>
      </dsp:txXfrm>
    </dsp:sp>
    <dsp:sp modelId="{46856FDA-1935-154F-9B41-39C7C287F22B}">
      <dsp:nvSpPr>
        <dsp:cNvPr id="0" name=""/>
        <dsp:cNvSpPr/>
      </dsp:nvSpPr>
      <dsp:spPr>
        <a:xfrm rot="5400000">
          <a:off x="5237765" y="1384877"/>
          <a:ext cx="1276174" cy="5530214"/>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de-DE" sz="3200" b="1" i="1" kern="1200" dirty="0" err="1"/>
            <a:t>Szenariobasiertes</a:t>
          </a:r>
          <a:r>
            <a:rPr lang="de-DE" sz="3200" b="1" i="1" kern="1200" dirty="0"/>
            <a:t> Schreiben</a:t>
          </a:r>
          <a:endParaRPr lang="de-DE" sz="3200" kern="1200" dirty="0"/>
        </a:p>
      </dsp:txBody>
      <dsp:txXfrm rot="-5400000">
        <a:off x="3110745" y="3574195"/>
        <a:ext cx="5467916" cy="1151578"/>
      </dsp:txXfrm>
    </dsp:sp>
    <dsp:sp modelId="{839D52DF-31C8-F04B-B43B-8F3043FA77BF}">
      <dsp:nvSpPr>
        <dsp:cNvPr id="0" name=""/>
        <dsp:cNvSpPr/>
      </dsp:nvSpPr>
      <dsp:spPr>
        <a:xfrm>
          <a:off x="0" y="3352375"/>
          <a:ext cx="3110745" cy="1595218"/>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i="0" kern="1200" dirty="0"/>
            <a:t>Block 3</a:t>
          </a:r>
          <a:endParaRPr lang="de-DE" sz="3600" i="0" kern="1200" dirty="0"/>
        </a:p>
      </dsp:txBody>
      <dsp:txXfrm>
        <a:off x="77872" y="3430247"/>
        <a:ext cx="2955001" cy="14394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DF613-C6BA-4B44-8486-E86A408F38DA}">
      <dsp:nvSpPr>
        <dsp:cNvPr id="0" name=""/>
        <dsp:cNvSpPr/>
      </dsp:nvSpPr>
      <dsp:spPr>
        <a:xfrm rot="5400000">
          <a:off x="4700527" y="-1524881"/>
          <a:ext cx="1763064" cy="5253703"/>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de-DE" sz="2600" b="1" i="1" kern="1200" dirty="0"/>
            <a:t>Vermittlung basaler Lesefähigkeiten / Training von Leseflüssigkeit durch Lautleseverfahren</a:t>
          </a:r>
          <a:endParaRPr lang="de-DE" sz="2600" kern="1200" dirty="0"/>
        </a:p>
      </dsp:txBody>
      <dsp:txXfrm rot="-5400000">
        <a:off x="2955208" y="306504"/>
        <a:ext cx="5167637" cy="1590932"/>
      </dsp:txXfrm>
    </dsp:sp>
    <dsp:sp modelId="{A3AE5F64-3F30-8B49-A0CE-7CBE630C3907}">
      <dsp:nvSpPr>
        <dsp:cNvPr id="0" name=""/>
        <dsp:cNvSpPr/>
      </dsp:nvSpPr>
      <dsp:spPr>
        <a:xfrm>
          <a:off x="0" y="55"/>
          <a:ext cx="2955208" cy="220383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i="0" kern="1200" dirty="0"/>
            <a:t>Block 1</a:t>
          </a:r>
          <a:endParaRPr lang="de-DE" sz="3600" i="0" kern="1200" dirty="0"/>
        </a:p>
      </dsp:txBody>
      <dsp:txXfrm>
        <a:off x="107582" y="107637"/>
        <a:ext cx="2740044" cy="1988666"/>
      </dsp:txXfrm>
    </dsp:sp>
    <dsp:sp modelId="{0497E605-4956-DB47-92F6-21E87F66C22D}">
      <dsp:nvSpPr>
        <dsp:cNvPr id="0" name=""/>
        <dsp:cNvSpPr/>
      </dsp:nvSpPr>
      <dsp:spPr>
        <a:xfrm rot="5400000">
          <a:off x="4700527" y="789140"/>
          <a:ext cx="1763064" cy="5253703"/>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de-DE" sz="2600" b="1" i="1" kern="1200" dirty="0"/>
            <a:t>Fachwortschatz für mehrsprachige Lernende unterrichten und Concept Maps für diese Zielgruppe</a:t>
          </a:r>
          <a:endParaRPr lang="de-DE" sz="2600" kern="1200" dirty="0"/>
        </a:p>
      </dsp:txBody>
      <dsp:txXfrm rot="-5400000">
        <a:off x="2955208" y="2620525"/>
        <a:ext cx="5167637" cy="1590932"/>
      </dsp:txXfrm>
    </dsp:sp>
    <dsp:sp modelId="{2AF7B3DB-27DF-F943-9654-1F2219E0DBCE}">
      <dsp:nvSpPr>
        <dsp:cNvPr id="0" name=""/>
        <dsp:cNvSpPr/>
      </dsp:nvSpPr>
      <dsp:spPr>
        <a:xfrm>
          <a:off x="0" y="2314077"/>
          <a:ext cx="2955208" cy="220383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i="0" kern="1200" dirty="0"/>
            <a:t>Block 2</a:t>
          </a:r>
          <a:endParaRPr lang="de-DE" sz="3600" i="0" kern="1200" dirty="0"/>
        </a:p>
      </dsp:txBody>
      <dsp:txXfrm>
        <a:off x="107582" y="2421659"/>
        <a:ext cx="2740044" cy="19886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DF613-C6BA-4B44-8486-E86A408F38DA}">
      <dsp:nvSpPr>
        <dsp:cNvPr id="0" name=""/>
        <dsp:cNvSpPr/>
      </dsp:nvSpPr>
      <dsp:spPr>
        <a:xfrm rot="5400000">
          <a:off x="4693712" y="-1554528"/>
          <a:ext cx="1678764" cy="520761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de-DE" sz="2500" b="1" i="1" kern="1200" dirty="0"/>
            <a:t>Grundlagen und Modelle einer ganzheitlichen und systematischen Leseförderung in der Schule</a:t>
          </a:r>
          <a:endParaRPr lang="de-DE" sz="2500" kern="1200" dirty="0"/>
        </a:p>
      </dsp:txBody>
      <dsp:txXfrm rot="-5400000">
        <a:off x="2929286" y="291849"/>
        <a:ext cx="5125667" cy="1514862"/>
      </dsp:txXfrm>
    </dsp:sp>
    <dsp:sp modelId="{A3AE5F64-3F30-8B49-A0CE-7CBE630C3907}">
      <dsp:nvSpPr>
        <dsp:cNvPr id="0" name=""/>
        <dsp:cNvSpPr/>
      </dsp:nvSpPr>
      <dsp:spPr>
        <a:xfrm>
          <a:off x="0" y="52"/>
          <a:ext cx="2929285" cy="209845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i="0" kern="1200" dirty="0"/>
            <a:t>Block 1</a:t>
          </a:r>
          <a:endParaRPr lang="de-DE" sz="3600" i="0" kern="1200" dirty="0"/>
        </a:p>
      </dsp:txBody>
      <dsp:txXfrm>
        <a:off x="102438" y="102490"/>
        <a:ext cx="2724409" cy="1893579"/>
      </dsp:txXfrm>
    </dsp:sp>
    <dsp:sp modelId="{0497E605-4956-DB47-92F6-21E87F66C22D}">
      <dsp:nvSpPr>
        <dsp:cNvPr id="0" name=""/>
        <dsp:cNvSpPr/>
      </dsp:nvSpPr>
      <dsp:spPr>
        <a:xfrm rot="5400000">
          <a:off x="4693712" y="648849"/>
          <a:ext cx="1678764" cy="5207618"/>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None/>
          </a:pPr>
          <a:r>
            <a:rPr lang="de-DE" sz="2500" b="1" i="1" kern="1200" dirty="0"/>
            <a:t>Wie lässt sich die Lesemotivation und das Leser-Selbstkonzept von Lernenden fördern?</a:t>
          </a:r>
          <a:endParaRPr lang="de-DE" sz="2500" kern="1200" dirty="0"/>
        </a:p>
      </dsp:txBody>
      <dsp:txXfrm rot="-5400000">
        <a:off x="2929286" y="2495227"/>
        <a:ext cx="5125667" cy="1514862"/>
      </dsp:txXfrm>
    </dsp:sp>
    <dsp:sp modelId="{2AF7B3DB-27DF-F943-9654-1F2219E0DBCE}">
      <dsp:nvSpPr>
        <dsp:cNvPr id="0" name=""/>
        <dsp:cNvSpPr/>
      </dsp:nvSpPr>
      <dsp:spPr>
        <a:xfrm>
          <a:off x="0" y="2203430"/>
          <a:ext cx="2929285" cy="209845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i="0" kern="1200" dirty="0"/>
            <a:t>Block 2</a:t>
          </a:r>
          <a:endParaRPr lang="de-DE" sz="3600" i="0" kern="1200" dirty="0"/>
        </a:p>
      </dsp:txBody>
      <dsp:txXfrm>
        <a:off x="102438" y="2305868"/>
        <a:ext cx="2724409" cy="189357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DF613-C6BA-4B44-8486-E86A408F38DA}">
      <dsp:nvSpPr>
        <dsp:cNvPr id="0" name=""/>
        <dsp:cNvSpPr/>
      </dsp:nvSpPr>
      <dsp:spPr>
        <a:xfrm rot="5400000">
          <a:off x="5235211" y="-2000228"/>
          <a:ext cx="1183351" cy="5484129"/>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de-DE" sz="2400" b="1" i="1" kern="1200"/>
            <a:t>Drittes BaCuLit-Kernkonzept: Formative Lernstandserhebungen</a:t>
          </a:r>
          <a:endParaRPr lang="de-DE" sz="2400" kern="1200" dirty="0"/>
        </a:p>
      </dsp:txBody>
      <dsp:txXfrm rot="-5400000">
        <a:off x="3084822" y="207927"/>
        <a:ext cx="5426363" cy="1067819"/>
      </dsp:txXfrm>
    </dsp:sp>
    <dsp:sp modelId="{A3AE5F64-3F30-8B49-A0CE-7CBE630C3907}">
      <dsp:nvSpPr>
        <dsp:cNvPr id="0" name=""/>
        <dsp:cNvSpPr/>
      </dsp:nvSpPr>
      <dsp:spPr>
        <a:xfrm>
          <a:off x="0" y="2241"/>
          <a:ext cx="3084822" cy="147918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i="0" kern="1200" dirty="0"/>
            <a:t>Block 1</a:t>
          </a:r>
          <a:endParaRPr lang="de-DE" sz="3600" i="0" kern="1200" dirty="0"/>
        </a:p>
      </dsp:txBody>
      <dsp:txXfrm>
        <a:off x="72208" y="74449"/>
        <a:ext cx="2940406" cy="1334773"/>
      </dsp:txXfrm>
    </dsp:sp>
    <dsp:sp modelId="{0497E605-4956-DB47-92F6-21E87F66C22D}">
      <dsp:nvSpPr>
        <dsp:cNvPr id="0" name=""/>
        <dsp:cNvSpPr/>
      </dsp:nvSpPr>
      <dsp:spPr>
        <a:xfrm rot="5400000">
          <a:off x="5235211" y="-447079"/>
          <a:ext cx="1183351" cy="5484129"/>
        </a:xfrm>
        <a:prstGeom prst="round2Same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de-DE" sz="2400" b="1" i="1" kern="1200" dirty="0"/>
            <a:t>Diagnostik der subjektiven und sozialen Dimensionen von Lesekompetenz</a:t>
          </a:r>
          <a:endParaRPr lang="de-DE" sz="2400" kern="1200" dirty="0"/>
        </a:p>
      </dsp:txBody>
      <dsp:txXfrm rot="-5400000">
        <a:off x="3084822" y="1761076"/>
        <a:ext cx="5426363" cy="1067819"/>
      </dsp:txXfrm>
    </dsp:sp>
    <dsp:sp modelId="{2AF7B3DB-27DF-F943-9654-1F2219E0DBCE}">
      <dsp:nvSpPr>
        <dsp:cNvPr id="0" name=""/>
        <dsp:cNvSpPr/>
      </dsp:nvSpPr>
      <dsp:spPr>
        <a:xfrm>
          <a:off x="0" y="1555390"/>
          <a:ext cx="3084822" cy="1479189"/>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i="0" kern="1200" dirty="0"/>
            <a:t>Block 2</a:t>
          </a:r>
          <a:endParaRPr lang="de-DE" sz="3600" i="0" kern="1200" dirty="0"/>
        </a:p>
      </dsp:txBody>
      <dsp:txXfrm>
        <a:off x="72208" y="1627598"/>
        <a:ext cx="2940406" cy="1334773"/>
      </dsp:txXfrm>
    </dsp:sp>
    <dsp:sp modelId="{46856FDA-1935-154F-9B41-39C7C287F22B}">
      <dsp:nvSpPr>
        <dsp:cNvPr id="0" name=""/>
        <dsp:cNvSpPr/>
      </dsp:nvSpPr>
      <dsp:spPr>
        <a:xfrm rot="5400000">
          <a:off x="5235211" y="1106070"/>
          <a:ext cx="1183351" cy="5484129"/>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de-DE" sz="2400" b="1" i="1" kern="1200" dirty="0"/>
            <a:t>Lese- und Schreibförderung als Schulprogramm</a:t>
          </a:r>
          <a:endParaRPr lang="de-DE" sz="2400" kern="1200" dirty="0"/>
        </a:p>
      </dsp:txBody>
      <dsp:txXfrm rot="-5400000">
        <a:off x="3084822" y="3314225"/>
        <a:ext cx="5426363" cy="1067819"/>
      </dsp:txXfrm>
    </dsp:sp>
    <dsp:sp modelId="{839D52DF-31C8-F04B-B43B-8F3043FA77BF}">
      <dsp:nvSpPr>
        <dsp:cNvPr id="0" name=""/>
        <dsp:cNvSpPr/>
      </dsp:nvSpPr>
      <dsp:spPr>
        <a:xfrm>
          <a:off x="0" y="3108539"/>
          <a:ext cx="3084822" cy="147918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i="0" kern="1200" dirty="0"/>
            <a:t>Block 3</a:t>
          </a:r>
          <a:endParaRPr lang="de-DE" sz="3600" i="0" kern="1200" dirty="0"/>
        </a:p>
      </dsp:txBody>
      <dsp:txXfrm>
        <a:off x="72208" y="3180747"/>
        <a:ext cx="2940406" cy="1334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4DD41-56DC-2F48-96D6-D69A6A109C4A}">
      <dsp:nvSpPr>
        <dsp:cNvPr id="0" name=""/>
        <dsp:cNvSpPr/>
      </dsp:nvSpPr>
      <dsp:spPr>
        <a:xfrm rot="5400000">
          <a:off x="5298369" y="-2079044"/>
          <a:ext cx="1057981" cy="548457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de-DE" sz="2000" b="1" i="1" kern="1200" dirty="0"/>
            <a:t>Erstes </a:t>
          </a:r>
          <a:r>
            <a:rPr lang="de-DE" sz="2000" b="1" i="1" kern="1200" dirty="0" err="1"/>
            <a:t>BaCuLit</a:t>
          </a:r>
          <a:r>
            <a:rPr lang="de-DE" sz="2000" b="1" i="1" kern="1200" dirty="0"/>
            <a:t>-Prinzip der Unterrichtsplanung: Metakognition </a:t>
          </a:r>
          <a:endParaRPr lang="de-DE" sz="2000" i="1" kern="1200" dirty="0"/>
        </a:p>
      </dsp:txBody>
      <dsp:txXfrm rot="-5400000">
        <a:off x="3085073" y="185898"/>
        <a:ext cx="5432928" cy="954689"/>
      </dsp:txXfrm>
    </dsp:sp>
    <dsp:sp modelId="{53589B3B-4718-C145-B034-2ED4B0F18A0E}">
      <dsp:nvSpPr>
        <dsp:cNvPr id="0" name=""/>
        <dsp:cNvSpPr/>
      </dsp:nvSpPr>
      <dsp:spPr>
        <a:xfrm>
          <a:off x="0" y="2003"/>
          <a:ext cx="3085072" cy="132247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kern="1200" dirty="0"/>
            <a:t>Block 1</a:t>
          </a:r>
          <a:endParaRPr lang="de-DE" sz="3600" kern="1200" dirty="0"/>
        </a:p>
      </dsp:txBody>
      <dsp:txXfrm>
        <a:off x="64558" y="66561"/>
        <a:ext cx="2955956" cy="1193361"/>
      </dsp:txXfrm>
    </dsp:sp>
    <dsp:sp modelId="{6516DCB3-C60E-004D-9AC7-392E06FDEB43}">
      <dsp:nvSpPr>
        <dsp:cNvPr id="0" name=""/>
        <dsp:cNvSpPr/>
      </dsp:nvSpPr>
      <dsp:spPr>
        <a:xfrm rot="5400000">
          <a:off x="5298369" y="-690443"/>
          <a:ext cx="1057981" cy="5484574"/>
        </a:xfrm>
        <a:prstGeom prst="round2Same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de-DE" sz="2000" b="1" i="1" kern="1200" dirty="0">
              <a:solidFill>
                <a:schemeClr val="tx1"/>
              </a:solidFill>
            </a:rPr>
            <a:t>Zweites </a:t>
          </a:r>
          <a:r>
            <a:rPr lang="de-DE" sz="2000" b="1" i="1" kern="1200" dirty="0" err="1">
              <a:solidFill>
                <a:schemeClr val="tx1"/>
              </a:solidFill>
            </a:rPr>
            <a:t>BaCuLit</a:t>
          </a:r>
          <a:r>
            <a:rPr lang="de-DE" sz="2000" b="1" i="1" kern="1200" dirty="0">
              <a:solidFill>
                <a:schemeClr val="tx1"/>
              </a:solidFill>
            </a:rPr>
            <a:t>-Prinzip der Unterrichtsplanung: Unterstützende Interaktion</a:t>
          </a:r>
          <a:endParaRPr lang="de-DE" sz="2000" i="1" kern="1200" dirty="0">
            <a:solidFill>
              <a:schemeClr val="tx1"/>
            </a:solidFill>
          </a:endParaRPr>
        </a:p>
      </dsp:txBody>
      <dsp:txXfrm rot="-5400000">
        <a:off x="3085073" y="1574499"/>
        <a:ext cx="5432928" cy="954689"/>
      </dsp:txXfrm>
    </dsp:sp>
    <dsp:sp modelId="{E791D90E-0798-044B-8415-67F2842E5AFB}">
      <dsp:nvSpPr>
        <dsp:cNvPr id="0" name=""/>
        <dsp:cNvSpPr/>
      </dsp:nvSpPr>
      <dsp:spPr>
        <a:xfrm>
          <a:off x="0" y="1390604"/>
          <a:ext cx="3085072" cy="1322477"/>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kern="1200" dirty="0">
              <a:solidFill>
                <a:schemeClr val="bg1"/>
              </a:solidFill>
            </a:rPr>
            <a:t>Block 2</a:t>
          </a:r>
          <a:endParaRPr lang="de-DE" sz="3600" kern="1200" dirty="0">
            <a:solidFill>
              <a:schemeClr val="bg1"/>
            </a:solidFill>
          </a:endParaRPr>
        </a:p>
      </dsp:txBody>
      <dsp:txXfrm>
        <a:off x="64558" y="1455162"/>
        <a:ext cx="2955956" cy="1193361"/>
      </dsp:txXfrm>
    </dsp:sp>
    <dsp:sp modelId="{B3454AE2-B021-394A-911D-E7435E014EDB}">
      <dsp:nvSpPr>
        <dsp:cNvPr id="0" name=""/>
        <dsp:cNvSpPr/>
      </dsp:nvSpPr>
      <dsp:spPr>
        <a:xfrm rot="5400000">
          <a:off x="5298369" y="698157"/>
          <a:ext cx="1057981" cy="5484574"/>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de-DE" sz="2000" b="1" i="1" kern="1200" dirty="0">
              <a:solidFill>
                <a:srgbClr val="C00000"/>
              </a:solidFill>
            </a:rPr>
            <a:t>Das </a:t>
          </a:r>
          <a:r>
            <a:rPr lang="de-DE" sz="2000" b="1" i="1" kern="1200" dirty="0" err="1">
              <a:solidFill>
                <a:srgbClr val="C00000"/>
              </a:solidFill>
            </a:rPr>
            <a:t>BaCuLit</a:t>
          </a:r>
          <a:r>
            <a:rPr lang="de-DE" sz="2000" b="1" i="1" kern="1200" dirty="0">
              <a:solidFill>
                <a:srgbClr val="C00000"/>
              </a:solidFill>
            </a:rPr>
            <a:t>-Modell der Unterrichtsplanung</a:t>
          </a:r>
          <a:endParaRPr lang="de-DE" sz="2000" i="1" kern="1200" dirty="0">
            <a:solidFill>
              <a:srgbClr val="C00000"/>
            </a:solidFill>
          </a:endParaRPr>
        </a:p>
      </dsp:txBody>
      <dsp:txXfrm rot="-5400000">
        <a:off x="3085073" y="2963099"/>
        <a:ext cx="5432928" cy="954689"/>
      </dsp:txXfrm>
    </dsp:sp>
    <dsp:sp modelId="{F617B752-6A60-954F-8DD7-960C63D71C44}">
      <dsp:nvSpPr>
        <dsp:cNvPr id="0" name=""/>
        <dsp:cNvSpPr/>
      </dsp:nvSpPr>
      <dsp:spPr>
        <a:xfrm>
          <a:off x="0" y="2779205"/>
          <a:ext cx="3085072" cy="1322477"/>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kern="1200" dirty="0"/>
            <a:t>Block 3</a:t>
          </a:r>
          <a:endParaRPr lang="de-DE" sz="3600" kern="1200" dirty="0"/>
        </a:p>
      </dsp:txBody>
      <dsp:txXfrm>
        <a:off x="64558" y="2843763"/>
        <a:ext cx="2955956" cy="11933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21C71-D269-4FFD-952A-9AE5DC4B9B26}">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2CDCC-29D3-4B9D-B9D1-28C6E09579A5}">
      <dsp:nvSpPr>
        <dsp:cNvPr id="0" name=""/>
        <dsp:cNvSpPr/>
      </dsp:nvSpPr>
      <dsp:spPr>
        <a:xfrm>
          <a:off x="460128" y="312440"/>
          <a:ext cx="5580684" cy="62520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dirty="0"/>
            <a:t>Das </a:t>
          </a:r>
          <a:r>
            <a:rPr lang="de-DE" sz="1800" b="1" kern="1200" dirty="0" err="1"/>
            <a:t>BaCuLit</a:t>
          </a:r>
          <a:r>
            <a:rPr lang="de-DE" sz="1800" b="1" kern="1200" dirty="0"/>
            <a:t>-Modell der Unterrichtsplanung</a:t>
          </a:r>
        </a:p>
      </dsp:txBody>
      <dsp:txXfrm>
        <a:off x="460128" y="312440"/>
        <a:ext cx="5580684" cy="625205"/>
      </dsp:txXfrm>
    </dsp:sp>
    <dsp:sp modelId="{EF9C9375-61BD-4B84-B5D3-2E34BF693A14}">
      <dsp:nvSpPr>
        <dsp:cNvPr id="0" name=""/>
        <dsp:cNvSpPr/>
      </dsp:nvSpPr>
      <dsp:spPr>
        <a:xfrm>
          <a:off x="69375" y="234289"/>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F53D53-3089-427A-B767-E4411978DCE0}">
      <dsp:nvSpPr>
        <dsp:cNvPr id="0" name=""/>
        <dsp:cNvSpPr/>
      </dsp:nvSpPr>
      <dsp:spPr>
        <a:xfrm>
          <a:off x="818573" y="1250411"/>
          <a:ext cx="5222240" cy="625205"/>
        </a:xfrm>
        <a:prstGeom prst="rect">
          <a:avLst/>
        </a:prstGeom>
        <a:solidFill>
          <a:schemeClr val="accent5">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dirty="0"/>
            <a:t>Die Leitfragen und Kursinhalte der neun </a:t>
          </a:r>
          <a:r>
            <a:rPr lang="de-DE" sz="1800" b="1" kern="1200" dirty="0" err="1"/>
            <a:t>BaCuLit</a:t>
          </a:r>
          <a:r>
            <a:rPr lang="de-DE" sz="1800" b="1" kern="1200" dirty="0"/>
            <a:t>-Module</a:t>
          </a:r>
        </a:p>
      </dsp:txBody>
      <dsp:txXfrm>
        <a:off x="818573" y="1250411"/>
        <a:ext cx="5222240" cy="625205"/>
      </dsp:txXfrm>
    </dsp:sp>
    <dsp:sp modelId="{F6023A61-5D55-43C4-B9C2-EE21DB1DE2D2}">
      <dsp:nvSpPr>
        <dsp:cNvPr id="0" name=""/>
        <dsp:cNvSpPr/>
      </dsp:nvSpPr>
      <dsp:spPr>
        <a:xfrm>
          <a:off x="427819" y="1172260"/>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sp>
    <dsp:sp modelId="{1C8F8B8C-C098-4C2C-92FC-27E3C90D4284}">
      <dsp:nvSpPr>
        <dsp:cNvPr id="0" name=""/>
        <dsp:cNvSpPr/>
      </dsp:nvSpPr>
      <dsp:spPr>
        <a:xfrm>
          <a:off x="818573" y="2188382"/>
          <a:ext cx="5222240" cy="625205"/>
        </a:xfrm>
        <a:prstGeom prst="rect">
          <a:avLst/>
        </a:prstGeom>
        <a:solidFill>
          <a:schemeClr val="accent5">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dirty="0"/>
            <a:t>Praktische Übung: Unterrichtsplanung mit </a:t>
          </a:r>
          <a:r>
            <a:rPr lang="de-DE" sz="1800" b="1" kern="1200" dirty="0" err="1"/>
            <a:t>BaCuLit</a:t>
          </a:r>
          <a:r>
            <a:rPr lang="de-DE" sz="1800" b="1" kern="1200" dirty="0"/>
            <a:t>-Prinzipien</a:t>
          </a:r>
        </a:p>
      </dsp:txBody>
      <dsp:txXfrm>
        <a:off x="818573" y="2188382"/>
        <a:ext cx="5222240" cy="625205"/>
      </dsp:txXfrm>
    </dsp:sp>
    <dsp:sp modelId="{F8CEE7CC-07F0-4AF7-90AE-518824AEC43E}">
      <dsp:nvSpPr>
        <dsp:cNvPr id="0" name=""/>
        <dsp:cNvSpPr/>
      </dsp:nvSpPr>
      <dsp:spPr>
        <a:xfrm>
          <a:off x="427819" y="2110232"/>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sp>
    <dsp:sp modelId="{D8E12FBA-1487-4021-BB36-FD67DB8EC7CB}">
      <dsp:nvSpPr>
        <dsp:cNvPr id="0" name=""/>
        <dsp:cNvSpPr/>
      </dsp:nvSpPr>
      <dsp:spPr>
        <a:xfrm>
          <a:off x="460128" y="3126353"/>
          <a:ext cx="5580684" cy="625205"/>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dirty="0"/>
            <a:t>Präsentation und Reflexion der Stundenentwürfe</a:t>
          </a:r>
        </a:p>
      </dsp:txBody>
      <dsp:txXfrm>
        <a:off x="460128" y="3126353"/>
        <a:ext cx="5580684" cy="625205"/>
      </dsp:txXfrm>
    </dsp:sp>
    <dsp:sp modelId="{81EBC999-8E0F-4991-910F-297DE99866E8}">
      <dsp:nvSpPr>
        <dsp:cNvPr id="0" name=""/>
        <dsp:cNvSpPr/>
      </dsp:nvSpPr>
      <dsp:spPr>
        <a:xfrm>
          <a:off x="69375" y="3048203"/>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C2870-9684-3B40-B075-23A1DFCA7ACA}">
      <dsp:nvSpPr>
        <dsp:cNvPr id="0" name=""/>
        <dsp:cNvSpPr/>
      </dsp:nvSpPr>
      <dsp:spPr>
        <a:xfrm rot="5400000">
          <a:off x="-235395" y="235944"/>
          <a:ext cx="1569305" cy="1098514"/>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de-DE" sz="3000" kern="1200" dirty="0"/>
            <a:t>1</a:t>
          </a:r>
        </a:p>
      </dsp:txBody>
      <dsp:txXfrm rot="-5400000">
        <a:off x="1" y="549805"/>
        <a:ext cx="1098514" cy="470791"/>
      </dsp:txXfrm>
    </dsp:sp>
    <dsp:sp modelId="{AA1D2E98-20CE-0548-AF78-2FCAB67B03AA}">
      <dsp:nvSpPr>
        <dsp:cNvPr id="0" name=""/>
        <dsp:cNvSpPr/>
      </dsp:nvSpPr>
      <dsp:spPr>
        <a:xfrm rot="5400000">
          <a:off x="3465146" y="-2366083"/>
          <a:ext cx="1020048" cy="5753312"/>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de-DE" sz="2100" kern="1200" dirty="0"/>
            <a:t>helfen bei der Umsetzung der </a:t>
          </a:r>
          <a:r>
            <a:rPr lang="de-DE" sz="2100" kern="1200" dirty="0" err="1"/>
            <a:t>BaCuLit</a:t>
          </a:r>
          <a:r>
            <a:rPr lang="de-DE" sz="2100" kern="1200" dirty="0"/>
            <a:t>-Prinzipien</a:t>
          </a:r>
        </a:p>
        <a:p>
          <a:pPr marL="228600" lvl="1" indent="-228600" algn="l" defTabSz="933450">
            <a:lnSpc>
              <a:spcPct val="90000"/>
            </a:lnSpc>
            <a:spcBef>
              <a:spcPct val="0"/>
            </a:spcBef>
            <a:spcAft>
              <a:spcPct val="15000"/>
            </a:spcAft>
            <a:buChar char="•"/>
          </a:pPr>
          <a:r>
            <a:rPr lang="de-DE" sz="2100" kern="1200" dirty="0"/>
            <a:t>dienen als ‚Checkliste‘ bei eigener Planung</a:t>
          </a:r>
        </a:p>
      </dsp:txBody>
      <dsp:txXfrm rot="-5400000">
        <a:off x="1098515" y="50343"/>
        <a:ext cx="5703517" cy="920458"/>
      </dsp:txXfrm>
    </dsp:sp>
    <dsp:sp modelId="{CAEC9922-3091-A747-8C8A-D78246504053}">
      <dsp:nvSpPr>
        <dsp:cNvPr id="0" name=""/>
        <dsp:cNvSpPr/>
      </dsp:nvSpPr>
      <dsp:spPr>
        <a:xfrm rot="5400000">
          <a:off x="-235395" y="1610647"/>
          <a:ext cx="1569305" cy="1098514"/>
        </a:xfrm>
        <a:prstGeom prst="chevron">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de-DE" sz="3000" kern="1200" dirty="0"/>
            <a:t>2</a:t>
          </a:r>
        </a:p>
      </dsp:txBody>
      <dsp:txXfrm rot="-5400000">
        <a:off x="1" y="1924508"/>
        <a:ext cx="1098514" cy="470791"/>
      </dsp:txXfrm>
    </dsp:sp>
    <dsp:sp modelId="{D119B105-42CB-4C4D-85ED-9E13E7C2E87A}">
      <dsp:nvSpPr>
        <dsp:cNvPr id="0" name=""/>
        <dsp:cNvSpPr/>
      </dsp:nvSpPr>
      <dsp:spPr>
        <a:xfrm rot="5400000">
          <a:off x="3465146" y="-991379"/>
          <a:ext cx="1020048" cy="5753312"/>
        </a:xfrm>
        <a:prstGeom prst="round2Same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de-DE" sz="2100" kern="1200" dirty="0"/>
            <a:t>stellen allg. Fragen zu den Kernkonzepten </a:t>
          </a:r>
        </a:p>
        <a:p>
          <a:pPr marL="228600" lvl="1" indent="-228600" algn="l" defTabSz="933450">
            <a:lnSpc>
              <a:spcPct val="90000"/>
            </a:lnSpc>
            <a:spcBef>
              <a:spcPct val="0"/>
            </a:spcBef>
            <a:spcAft>
              <a:spcPct val="15000"/>
            </a:spcAft>
            <a:buChar char="•"/>
          </a:pPr>
          <a:r>
            <a:rPr lang="de-DE" sz="2100" kern="1200" dirty="0"/>
            <a:t>stellen </a:t>
          </a:r>
          <a:r>
            <a:rPr lang="de-DE" sz="2100" kern="1200" dirty="0" err="1"/>
            <a:t>spezif</a:t>
          </a:r>
          <a:r>
            <a:rPr lang="de-DE" sz="2100" kern="1200" dirty="0"/>
            <a:t>. Fragen zu d. einzelnen Modulen</a:t>
          </a:r>
        </a:p>
      </dsp:txBody>
      <dsp:txXfrm rot="-5400000">
        <a:off x="1098515" y="1425047"/>
        <a:ext cx="5703517" cy="920458"/>
      </dsp:txXfrm>
    </dsp:sp>
    <dsp:sp modelId="{9FA84821-44C5-2B4F-97BA-526D0690C04C}">
      <dsp:nvSpPr>
        <dsp:cNvPr id="0" name=""/>
        <dsp:cNvSpPr/>
      </dsp:nvSpPr>
      <dsp:spPr>
        <a:xfrm rot="5400000">
          <a:off x="-235395" y="2985351"/>
          <a:ext cx="1569305" cy="1098514"/>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de-DE" sz="3000" kern="1200" dirty="0"/>
            <a:t>3</a:t>
          </a:r>
        </a:p>
      </dsp:txBody>
      <dsp:txXfrm rot="-5400000">
        <a:off x="1" y="3299212"/>
        <a:ext cx="1098514" cy="470791"/>
      </dsp:txXfrm>
    </dsp:sp>
    <dsp:sp modelId="{01338A44-74A7-1F48-8727-519CB1BE7E0A}">
      <dsp:nvSpPr>
        <dsp:cNvPr id="0" name=""/>
        <dsp:cNvSpPr/>
      </dsp:nvSpPr>
      <dsp:spPr>
        <a:xfrm rot="5400000">
          <a:off x="3465146" y="383323"/>
          <a:ext cx="1020048" cy="5753312"/>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de-DE" sz="2100" kern="1200" dirty="0"/>
            <a:t>sind als offenes Dokument konzipiert </a:t>
          </a:r>
        </a:p>
        <a:p>
          <a:pPr marL="228600" lvl="1" indent="-228600" algn="l" defTabSz="933450">
            <a:lnSpc>
              <a:spcPct val="90000"/>
            </a:lnSpc>
            <a:spcBef>
              <a:spcPct val="0"/>
            </a:spcBef>
            <a:spcAft>
              <a:spcPct val="15000"/>
            </a:spcAft>
            <a:buChar char="•"/>
          </a:pPr>
          <a:r>
            <a:rPr lang="de-DE" sz="2100" kern="1200" dirty="0"/>
            <a:t>können individuell adaptiert werden.</a:t>
          </a:r>
        </a:p>
      </dsp:txBody>
      <dsp:txXfrm rot="-5400000">
        <a:off x="1098515" y="2799750"/>
        <a:ext cx="5703517" cy="9204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64ADA-A9C3-48CE-8347-ED667CE16ED6}">
      <dsp:nvSpPr>
        <dsp:cNvPr id="0" name=""/>
        <dsp:cNvSpPr/>
      </dsp:nvSpPr>
      <dsp:spPr>
        <a:xfrm>
          <a:off x="1474889" y="-256737"/>
          <a:ext cx="5043109" cy="5043109"/>
        </a:xfrm>
        <a:prstGeom prst="circularArrow">
          <a:avLst>
            <a:gd name="adj1" fmla="val 5544"/>
            <a:gd name="adj2" fmla="val 330680"/>
            <a:gd name="adj3" fmla="val 13901868"/>
            <a:gd name="adj4" fmla="val 17309783"/>
            <a:gd name="adj5" fmla="val 5757"/>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6741B13-0897-40C2-8F2B-9BB5AA3049AA}">
      <dsp:nvSpPr>
        <dsp:cNvPr id="0" name=""/>
        <dsp:cNvSpPr/>
      </dsp:nvSpPr>
      <dsp:spPr>
        <a:xfrm>
          <a:off x="2880443" y="1629"/>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(9</a:t>
          </a:r>
          <a:r>
            <a:rPr kumimoji="0" lang="de-DE" sz="1800" b="0" i="0" u="none" strike="noStrike" kern="1200" cap="none" spc="0" normalizeH="0" baseline="0" noProof="0">
              <a:ln/>
              <a:effectLst/>
              <a:uLnTx/>
              <a:uFillTx/>
              <a:latin typeface="Calibri"/>
              <a:ea typeface="+mn-ea"/>
              <a:cs typeface="+mn-cs"/>
            </a:rPr>
            <a:t>) Diagnostik &amp; </a:t>
          </a:r>
          <a:r>
            <a:rPr kumimoji="0" lang="de-DE" sz="1800" b="0" i="0" u="none" strike="noStrike" kern="1200" cap="none" spc="0" normalizeH="0" baseline="0" noProof="0" dirty="0">
              <a:ln/>
              <a:effectLst/>
              <a:uLnTx/>
              <a:uFillTx/>
              <a:latin typeface="Calibri"/>
              <a:ea typeface="+mn-ea"/>
              <a:cs typeface="+mn-cs"/>
            </a:rPr>
            <a:t>Schulentwicklung</a:t>
          </a:r>
          <a:endParaRPr lang="de-DE" sz="1800" kern="1200" dirty="0"/>
        </a:p>
      </dsp:txBody>
      <dsp:txXfrm>
        <a:off x="2912164" y="33350"/>
        <a:ext cx="2168559" cy="586370"/>
      </dsp:txXfrm>
    </dsp:sp>
    <dsp:sp modelId="{B0D3CCDC-C10B-47A8-B946-1A43B4312188}">
      <dsp:nvSpPr>
        <dsp:cNvPr id="0" name=""/>
        <dsp:cNvSpPr/>
      </dsp:nvSpPr>
      <dsp:spPr>
        <a:xfrm>
          <a:off x="5106577" y="864103"/>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(1) Einführung</a:t>
          </a:r>
          <a:endParaRPr lang="de-DE" sz="1800" kern="1200" dirty="0"/>
        </a:p>
      </dsp:txBody>
      <dsp:txXfrm>
        <a:off x="5138298" y="895824"/>
        <a:ext cx="2168559" cy="586370"/>
      </dsp:txXfrm>
    </dsp:sp>
    <dsp:sp modelId="{5B0873A4-F700-4F29-9748-98C5C8521A46}">
      <dsp:nvSpPr>
        <dsp:cNvPr id="0" name=""/>
        <dsp:cNvSpPr/>
      </dsp:nvSpPr>
      <dsp:spPr>
        <a:xfrm>
          <a:off x="5601889" y="1800194"/>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(2) Grundlagen Unterrichtsplanung</a:t>
          </a:r>
          <a:endParaRPr lang="de-DE" sz="1800" kern="1200" dirty="0"/>
        </a:p>
      </dsp:txBody>
      <dsp:txXfrm>
        <a:off x="5633610" y="1831915"/>
        <a:ext cx="2168559" cy="586370"/>
      </dsp:txXfrm>
    </dsp:sp>
    <dsp:sp modelId="{8662FC47-0303-4D47-8B68-4B9CB86DE8E5}">
      <dsp:nvSpPr>
        <dsp:cNvPr id="0" name=""/>
        <dsp:cNvSpPr/>
      </dsp:nvSpPr>
      <dsp:spPr>
        <a:xfrm>
          <a:off x="5328593" y="2808315"/>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(3) Fachvokabular</a:t>
          </a:r>
          <a:endParaRPr lang="de-DE" sz="1800" kern="1200" dirty="0"/>
        </a:p>
      </dsp:txBody>
      <dsp:txXfrm>
        <a:off x="5360314" y="2840036"/>
        <a:ext cx="2168559" cy="586370"/>
      </dsp:txXfrm>
    </dsp:sp>
    <dsp:sp modelId="{134C7451-639C-4FBE-AA6F-5299AC7B02C6}">
      <dsp:nvSpPr>
        <dsp:cNvPr id="0" name=""/>
        <dsp:cNvSpPr/>
      </dsp:nvSpPr>
      <dsp:spPr>
        <a:xfrm>
          <a:off x="4325691" y="3816431"/>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(4</a:t>
          </a:r>
          <a:r>
            <a:rPr kumimoji="0" lang="de-DE" sz="1800" b="0" i="0" u="none" strike="noStrike" kern="1200" cap="none" spc="0" normalizeH="0" baseline="0" noProof="0" dirty="0">
              <a:ln/>
              <a:effectLst/>
              <a:uLnTx/>
              <a:uFillTx/>
              <a:latin typeface="+mn-lt"/>
              <a:ea typeface="+mn-ea"/>
              <a:cs typeface="+mn-cs"/>
            </a:rPr>
            <a:t>) Fachtexte</a:t>
          </a:r>
          <a:endParaRPr lang="de-DE" sz="1800" kern="1200" dirty="0"/>
        </a:p>
      </dsp:txBody>
      <dsp:txXfrm>
        <a:off x="4357412" y="3848152"/>
        <a:ext cx="2168559" cy="586370"/>
      </dsp:txXfrm>
    </dsp:sp>
    <dsp:sp modelId="{0B8155CE-6EE0-4AF4-894D-E04F676935EB}">
      <dsp:nvSpPr>
        <dsp:cNvPr id="0" name=""/>
        <dsp:cNvSpPr/>
      </dsp:nvSpPr>
      <dsp:spPr>
        <a:xfrm>
          <a:off x="1440155" y="3816434"/>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(5) Lesestrategien</a:t>
          </a:r>
          <a:endParaRPr lang="de-DE" sz="1800" kern="1200" dirty="0"/>
        </a:p>
      </dsp:txBody>
      <dsp:txXfrm>
        <a:off x="1471876" y="3848155"/>
        <a:ext cx="2168559" cy="586370"/>
      </dsp:txXfrm>
    </dsp:sp>
    <dsp:sp modelId="{696611D4-6ECB-43EC-9631-563BE88C2595}">
      <dsp:nvSpPr>
        <dsp:cNvPr id="0" name=""/>
        <dsp:cNvSpPr/>
      </dsp:nvSpPr>
      <dsp:spPr>
        <a:xfrm>
          <a:off x="591896" y="2808298"/>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(6) Schreibstrategien</a:t>
          </a:r>
          <a:endParaRPr lang="de-DE" sz="1800" kern="1200" dirty="0"/>
        </a:p>
      </dsp:txBody>
      <dsp:txXfrm>
        <a:off x="623617" y="2840019"/>
        <a:ext cx="2168559" cy="586370"/>
      </dsp:txXfrm>
    </dsp:sp>
    <dsp:sp modelId="{E822C1D9-1126-4C86-AF63-B48D0FF35DD5}">
      <dsp:nvSpPr>
        <dsp:cNvPr id="0" name=""/>
        <dsp:cNvSpPr/>
      </dsp:nvSpPr>
      <dsp:spPr>
        <a:xfrm>
          <a:off x="348683" y="1800196"/>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lang="de-DE" sz="1800" kern="1200" dirty="0"/>
            <a:t>(7) Mehrsprachige</a:t>
          </a:r>
          <a:r>
            <a:rPr lang="de-DE" sz="1800" kern="1200" baseline="0" dirty="0"/>
            <a:t> Lernende</a:t>
          </a:r>
          <a:endParaRPr lang="de-DE" sz="1800" kern="1200" dirty="0"/>
        </a:p>
      </dsp:txBody>
      <dsp:txXfrm>
        <a:off x="380404" y="1831917"/>
        <a:ext cx="2168559" cy="586370"/>
      </dsp:txXfrm>
    </dsp:sp>
    <dsp:sp modelId="{3C1A539E-6DA6-44CB-8349-72FEDF1C9AA3}">
      <dsp:nvSpPr>
        <dsp:cNvPr id="0" name=""/>
        <dsp:cNvSpPr/>
      </dsp:nvSpPr>
      <dsp:spPr>
        <a:xfrm>
          <a:off x="356373" y="864095"/>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(8) Lesemotivation &amp; </a:t>
          </a:r>
        </a:p>
        <a:p>
          <a:pPr marL="0" lvl="0" indent="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Eigenständiges Lesen</a:t>
          </a:r>
          <a:endParaRPr lang="de-DE" sz="1800" kern="1200" dirty="0"/>
        </a:p>
      </dsp:txBody>
      <dsp:txXfrm>
        <a:off x="388094" y="895816"/>
        <a:ext cx="2168559" cy="5863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A60FB-A17B-864B-B2C6-1D0A3CFFE3BF}">
      <dsp:nvSpPr>
        <dsp:cNvPr id="0" name=""/>
        <dsp:cNvSpPr/>
      </dsp:nvSpPr>
      <dsp:spPr>
        <a:xfrm rot="5400000">
          <a:off x="5026660" y="-1741362"/>
          <a:ext cx="1601399" cy="548457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Font typeface="Arial" panose="020B0604020202020204" pitchFamily="34" charset="0"/>
            <a:buChar char="•"/>
          </a:pPr>
          <a:r>
            <a:rPr lang="de-DE" sz="2300" b="1" kern="1200" dirty="0"/>
            <a:t>Lese- und Schreibkompetenzen als Grundlage fachlichen Lernens in allen Unterrichtsfächern</a:t>
          </a:r>
          <a:endParaRPr lang="de-DE" sz="2300" kern="1200" dirty="0"/>
        </a:p>
      </dsp:txBody>
      <dsp:txXfrm rot="-5400000">
        <a:off x="3085073" y="278399"/>
        <a:ext cx="5406400" cy="1445051"/>
      </dsp:txXfrm>
    </dsp:sp>
    <dsp:sp modelId="{A4822C61-B704-8F47-802F-D47058D89FD0}">
      <dsp:nvSpPr>
        <dsp:cNvPr id="0" name=""/>
        <dsp:cNvSpPr/>
      </dsp:nvSpPr>
      <dsp:spPr>
        <a:xfrm>
          <a:off x="0" y="50"/>
          <a:ext cx="3085072" cy="200174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kern="1200" dirty="0"/>
            <a:t>Block 1</a:t>
          </a:r>
          <a:endParaRPr lang="de-DE" sz="3600" kern="1200" dirty="0"/>
        </a:p>
      </dsp:txBody>
      <dsp:txXfrm>
        <a:off x="97717" y="97767"/>
        <a:ext cx="2889638" cy="1806315"/>
      </dsp:txXfrm>
    </dsp:sp>
    <dsp:sp modelId="{04A00B4B-B520-2748-8509-41D326B0515F}">
      <dsp:nvSpPr>
        <dsp:cNvPr id="0" name=""/>
        <dsp:cNvSpPr/>
      </dsp:nvSpPr>
      <dsp:spPr>
        <a:xfrm rot="5400000">
          <a:off x="4965915" y="414538"/>
          <a:ext cx="1601399" cy="5484574"/>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de-DE" sz="2300" b="1" kern="1200" dirty="0"/>
            <a:t>Wie kann die Lesesozialisation von Kindern und Jugendlichen gelingen? </a:t>
          </a:r>
          <a:endParaRPr lang="de-DE" sz="2300" kern="1200" dirty="0"/>
        </a:p>
        <a:p>
          <a:pPr marL="228600" lvl="1" indent="-228600" algn="l" defTabSz="1022350">
            <a:lnSpc>
              <a:spcPct val="90000"/>
            </a:lnSpc>
            <a:spcBef>
              <a:spcPct val="0"/>
            </a:spcBef>
            <a:spcAft>
              <a:spcPct val="15000"/>
            </a:spcAft>
            <a:buChar char="•"/>
          </a:pPr>
          <a:r>
            <a:rPr lang="de-DE" sz="2300" b="1" kern="1200" dirty="0"/>
            <a:t>Die eigene Lesebiografie (als Lehrkraft) schreiben und reflektieren.</a:t>
          </a:r>
          <a:endParaRPr lang="de-DE" sz="2300" kern="1200" dirty="0"/>
        </a:p>
      </dsp:txBody>
      <dsp:txXfrm rot="-5400000">
        <a:off x="3024328" y="2434299"/>
        <a:ext cx="5406400" cy="1445051"/>
      </dsp:txXfrm>
    </dsp:sp>
    <dsp:sp modelId="{3A9EA753-4703-014D-83E1-52F8B1154924}">
      <dsp:nvSpPr>
        <dsp:cNvPr id="0" name=""/>
        <dsp:cNvSpPr/>
      </dsp:nvSpPr>
      <dsp:spPr>
        <a:xfrm>
          <a:off x="0" y="2101887"/>
          <a:ext cx="3085072" cy="200174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kern="1200" dirty="0"/>
            <a:t>Block 2</a:t>
          </a:r>
          <a:endParaRPr lang="de-DE" sz="3600" kern="1200" dirty="0"/>
        </a:p>
      </dsp:txBody>
      <dsp:txXfrm>
        <a:off x="97717" y="2199604"/>
        <a:ext cx="2889638" cy="18063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4DD41-56DC-2F48-96D6-D69A6A109C4A}">
      <dsp:nvSpPr>
        <dsp:cNvPr id="0" name=""/>
        <dsp:cNvSpPr/>
      </dsp:nvSpPr>
      <dsp:spPr>
        <a:xfrm rot="5400000">
          <a:off x="5298369" y="-2079044"/>
          <a:ext cx="1057981" cy="548457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de-DE" sz="3000" b="1" kern="1200" dirty="0"/>
            <a:t>Erstes </a:t>
          </a:r>
          <a:r>
            <a:rPr lang="de-DE" sz="3000" b="1" kern="1200" dirty="0" err="1"/>
            <a:t>BaCuLit</a:t>
          </a:r>
          <a:r>
            <a:rPr lang="de-DE" sz="3000" b="1" kern="1200"/>
            <a:t>-Kernkonzept: </a:t>
          </a:r>
          <a:r>
            <a:rPr lang="de-DE" sz="3000" b="1" kern="1200" dirty="0"/>
            <a:t>Metakognition </a:t>
          </a:r>
          <a:endParaRPr lang="de-DE" sz="3000" kern="1200" dirty="0"/>
        </a:p>
      </dsp:txBody>
      <dsp:txXfrm rot="-5400000">
        <a:off x="3085073" y="185898"/>
        <a:ext cx="5432928" cy="954689"/>
      </dsp:txXfrm>
    </dsp:sp>
    <dsp:sp modelId="{53589B3B-4718-C145-B034-2ED4B0F18A0E}">
      <dsp:nvSpPr>
        <dsp:cNvPr id="0" name=""/>
        <dsp:cNvSpPr/>
      </dsp:nvSpPr>
      <dsp:spPr>
        <a:xfrm>
          <a:off x="0" y="2003"/>
          <a:ext cx="3085072" cy="132247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kern="1200" dirty="0"/>
            <a:t>Block 1</a:t>
          </a:r>
          <a:endParaRPr lang="de-DE" sz="3600" kern="1200" dirty="0"/>
        </a:p>
      </dsp:txBody>
      <dsp:txXfrm>
        <a:off x="64558" y="66561"/>
        <a:ext cx="2955956" cy="1193361"/>
      </dsp:txXfrm>
    </dsp:sp>
    <dsp:sp modelId="{6516DCB3-C60E-004D-9AC7-392E06FDEB43}">
      <dsp:nvSpPr>
        <dsp:cNvPr id="0" name=""/>
        <dsp:cNvSpPr/>
      </dsp:nvSpPr>
      <dsp:spPr>
        <a:xfrm rot="5400000">
          <a:off x="5298369" y="-690443"/>
          <a:ext cx="1057981" cy="5484574"/>
        </a:xfrm>
        <a:prstGeom prst="round2Same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de-DE" sz="3000" b="1" kern="1200" dirty="0"/>
            <a:t>Zweites </a:t>
          </a:r>
          <a:r>
            <a:rPr lang="de-DE" sz="3000" b="1" kern="1200" dirty="0" err="1"/>
            <a:t>BaCuLit</a:t>
          </a:r>
          <a:r>
            <a:rPr lang="de-DE" sz="3000" b="1" kern="1200" dirty="0"/>
            <a:t>-Kernkonzept: Unterstützende Interaktion</a:t>
          </a:r>
          <a:endParaRPr lang="de-DE" sz="3000" kern="1200" dirty="0"/>
        </a:p>
      </dsp:txBody>
      <dsp:txXfrm rot="-5400000">
        <a:off x="3085073" y="1574499"/>
        <a:ext cx="5432928" cy="954689"/>
      </dsp:txXfrm>
    </dsp:sp>
    <dsp:sp modelId="{E791D90E-0798-044B-8415-67F2842E5AFB}">
      <dsp:nvSpPr>
        <dsp:cNvPr id="0" name=""/>
        <dsp:cNvSpPr/>
      </dsp:nvSpPr>
      <dsp:spPr>
        <a:xfrm>
          <a:off x="0" y="1390604"/>
          <a:ext cx="3085072" cy="1322477"/>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kern="1200" dirty="0"/>
            <a:t>Block 2</a:t>
          </a:r>
          <a:endParaRPr lang="de-DE" sz="3600" kern="1200" dirty="0"/>
        </a:p>
      </dsp:txBody>
      <dsp:txXfrm>
        <a:off x="64558" y="1455162"/>
        <a:ext cx="2955956" cy="1193361"/>
      </dsp:txXfrm>
    </dsp:sp>
    <dsp:sp modelId="{B3454AE2-B021-394A-911D-E7435E014EDB}">
      <dsp:nvSpPr>
        <dsp:cNvPr id="0" name=""/>
        <dsp:cNvSpPr/>
      </dsp:nvSpPr>
      <dsp:spPr>
        <a:xfrm rot="5400000">
          <a:off x="5298369" y="698157"/>
          <a:ext cx="1057981" cy="5484574"/>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de-DE" sz="3000" b="1" kern="1200" dirty="0"/>
            <a:t>Das </a:t>
          </a:r>
          <a:r>
            <a:rPr lang="de-DE" sz="3000" b="1" kern="1200" dirty="0" err="1"/>
            <a:t>BaCuLit</a:t>
          </a:r>
          <a:r>
            <a:rPr lang="de-DE" sz="3000" b="1" kern="1200" dirty="0"/>
            <a:t>-Modell zur Unterrichtsplanung</a:t>
          </a:r>
          <a:endParaRPr lang="de-DE" sz="3000" kern="1200" dirty="0"/>
        </a:p>
      </dsp:txBody>
      <dsp:txXfrm rot="-5400000">
        <a:off x="3085073" y="2963099"/>
        <a:ext cx="5432928" cy="954689"/>
      </dsp:txXfrm>
    </dsp:sp>
    <dsp:sp modelId="{F617B752-6A60-954F-8DD7-960C63D71C44}">
      <dsp:nvSpPr>
        <dsp:cNvPr id="0" name=""/>
        <dsp:cNvSpPr/>
      </dsp:nvSpPr>
      <dsp:spPr>
        <a:xfrm>
          <a:off x="0" y="2779205"/>
          <a:ext cx="3085072" cy="1322477"/>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kern="1200" dirty="0"/>
            <a:t>Block 3</a:t>
          </a:r>
          <a:endParaRPr lang="de-DE" sz="3600" kern="1200" dirty="0"/>
        </a:p>
      </dsp:txBody>
      <dsp:txXfrm>
        <a:off x="64558" y="2843763"/>
        <a:ext cx="2955956" cy="11933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50A98-73DF-AD4B-9FB6-12C90A4C1083}">
      <dsp:nvSpPr>
        <dsp:cNvPr id="0" name=""/>
        <dsp:cNvSpPr/>
      </dsp:nvSpPr>
      <dsp:spPr>
        <a:xfrm rot="5400000">
          <a:off x="4886140" y="-1565704"/>
          <a:ext cx="1882438" cy="548457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de-DE" sz="2700" b="1" i="1" kern="1200" dirty="0"/>
            <a:t>Grundlagen und wissenschaftliche Erkenntnisse zur Vermittlung von Fachvokabular und Concept Maps</a:t>
          </a:r>
          <a:endParaRPr lang="de-DE" sz="2700" kern="1200" dirty="0"/>
        </a:p>
      </dsp:txBody>
      <dsp:txXfrm rot="-5400000">
        <a:off x="3085073" y="327256"/>
        <a:ext cx="5392681" cy="1698652"/>
      </dsp:txXfrm>
    </dsp:sp>
    <dsp:sp modelId="{195EDA96-22DA-EC4F-910D-DBAB2BE3CC6C}">
      <dsp:nvSpPr>
        <dsp:cNvPr id="0" name=""/>
        <dsp:cNvSpPr/>
      </dsp:nvSpPr>
      <dsp:spPr>
        <a:xfrm>
          <a:off x="0" y="58"/>
          <a:ext cx="3085072" cy="235304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i="0" kern="1200" dirty="0"/>
            <a:t>Block 1</a:t>
          </a:r>
          <a:endParaRPr lang="de-DE" sz="3600" i="0" kern="1200" dirty="0"/>
        </a:p>
      </dsp:txBody>
      <dsp:txXfrm>
        <a:off x="114866" y="114924"/>
        <a:ext cx="2855340" cy="2123315"/>
      </dsp:txXfrm>
    </dsp:sp>
    <dsp:sp modelId="{E22EDC68-C794-BA40-B936-2EF15FC9D367}">
      <dsp:nvSpPr>
        <dsp:cNvPr id="0" name=""/>
        <dsp:cNvSpPr/>
      </dsp:nvSpPr>
      <dsp:spPr>
        <a:xfrm rot="5400000">
          <a:off x="4886140" y="904996"/>
          <a:ext cx="1882438" cy="5484574"/>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de-DE" sz="2700" b="1" i="1" kern="1200" dirty="0"/>
            <a:t>Bewährte Methoden zur Erarbeitung von Fachvokabular und Concept Maps in der Praxis</a:t>
          </a:r>
          <a:endParaRPr lang="de-DE" sz="2700" kern="1200" dirty="0"/>
        </a:p>
      </dsp:txBody>
      <dsp:txXfrm rot="-5400000">
        <a:off x="3085073" y="2797957"/>
        <a:ext cx="5392681" cy="1698652"/>
      </dsp:txXfrm>
    </dsp:sp>
    <dsp:sp modelId="{0B549C1C-A016-A449-AE46-C47FE2847D63}">
      <dsp:nvSpPr>
        <dsp:cNvPr id="0" name=""/>
        <dsp:cNvSpPr/>
      </dsp:nvSpPr>
      <dsp:spPr>
        <a:xfrm>
          <a:off x="0" y="2470759"/>
          <a:ext cx="3085072" cy="2353047"/>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i="0" kern="1200" dirty="0"/>
            <a:t>Block 2</a:t>
          </a:r>
          <a:endParaRPr lang="de-DE" sz="3600" i="0" kern="1200" dirty="0"/>
        </a:p>
      </dsp:txBody>
      <dsp:txXfrm>
        <a:off x="114866" y="2585625"/>
        <a:ext cx="2855340" cy="21233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9ADDF-B924-9B4B-BE88-9709DFC3A807}">
      <dsp:nvSpPr>
        <dsp:cNvPr id="0" name=""/>
        <dsp:cNvSpPr/>
      </dsp:nvSpPr>
      <dsp:spPr>
        <a:xfrm rot="5400000">
          <a:off x="5242190" y="-2008978"/>
          <a:ext cx="1169394" cy="5484129"/>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de-DE" sz="3300" b="1" i="1" kern="1200" dirty="0"/>
            <a:t>Lernziel Textkompetenz</a:t>
          </a:r>
          <a:endParaRPr lang="de-DE" sz="3300" kern="1200" dirty="0"/>
        </a:p>
      </dsp:txBody>
      <dsp:txXfrm rot="-5400000">
        <a:off x="3084823" y="205474"/>
        <a:ext cx="5427044" cy="1055224"/>
      </dsp:txXfrm>
    </dsp:sp>
    <dsp:sp modelId="{196387B5-40DF-A344-83B1-38D2C8F2AC65}">
      <dsp:nvSpPr>
        <dsp:cNvPr id="0" name=""/>
        <dsp:cNvSpPr/>
      </dsp:nvSpPr>
      <dsp:spPr>
        <a:xfrm>
          <a:off x="0" y="2214"/>
          <a:ext cx="3084822" cy="146174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i="0" kern="1200" dirty="0"/>
            <a:t>Block 1</a:t>
          </a:r>
          <a:endParaRPr lang="de-DE" sz="3600" i="0" kern="1200" dirty="0"/>
        </a:p>
      </dsp:txBody>
      <dsp:txXfrm>
        <a:off x="71356" y="73570"/>
        <a:ext cx="2942110" cy="1319031"/>
      </dsp:txXfrm>
    </dsp:sp>
    <dsp:sp modelId="{6BB9D35D-E8B1-3F45-AC18-26CE819CB3A8}">
      <dsp:nvSpPr>
        <dsp:cNvPr id="0" name=""/>
        <dsp:cNvSpPr/>
      </dsp:nvSpPr>
      <dsp:spPr>
        <a:xfrm rot="5400000">
          <a:off x="5242190" y="-474147"/>
          <a:ext cx="1169394" cy="5484129"/>
        </a:xfrm>
        <a:prstGeom prst="round2Same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de-DE" sz="3300" b="1" i="1" kern="1200" dirty="0"/>
            <a:t>Texte analysieren und produzieren</a:t>
          </a:r>
          <a:endParaRPr lang="de-DE" sz="3300" kern="1200" dirty="0"/>
        </a:p>
      </dsp:txBody>
      <dsp:txXfrm rot="-5400000">
        <a:off x="3084823" y="1740305"/>
        <a:ext cx="5427044" cy="1055224"/>
      </dsp:txXfrm>
    </dsp:sp>
    <dsp:sp modelId="{8CFCF244-80A6-0247-850F-8FFE716DDD84}">
      <dsp:nvSpPr>
        <dsp:cNvPr id="0" name=""/>
        <dsp:cNvSpPr/>
      </dsp:nvSpPr>
      <dsp:spPr>
        <a:xfrm>
          <a:off x="0" y="1537045"/>
          <a:ext cx="3084822" cy="1461743"/>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i="0" kern="1200" dirty="0"/>
            <a:t>Block 2</a:t>
          </a:r>
          <a:endParaRPr lang="de-DE" sz="3600" i="0" kern="1200" dirty="0"/>
        </a:p>
      </dsp:txBody>
      <dsp:txXfrm>
        <a:off x="71356" y="1608401"/>
        <a:ext cx="2942110" cy="1319031"/>
      </dsp:txXfrm>
    </dsp:sp>
    <dsp:sp modelId="{0387F888-B12C-654E-82D8-2AD2E08EBA81}">
      <dsp:nvSpPr>
        <dsp:cNvPr id="0" name=""/>
        <dsp:cNvSpPr/>
      </dsp:nvSpPr>
      <dsp:spPr>
        <a:xfrm rot="5400000">
          <a:off x="5242190" y="1060682"/>
          <a:ext cx="1169394" cy="5484129"/>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de-DE" sz="3300" b="1" i="1" kern="1200" dirty="0"/>
            <a:t>Textkompetenz fördern</a:t>
          </a:r>
          <a:endParaRPr lang="de-DE" sz="3300" kern="1200" dirty="0"/>
        </a:p>
      </dsp:txBody>
      <dsp:txXfrm rot="-5400000">
        <a:off x="3084823" y="3275135"/>
        <a:ext cx="5427044" cy="1055224"/>
      </dsp:txXfrm>
    </dsp:sp>
    <dsp:sp modelId="{99D424BF-BB34-5D4F-9465-C2CC20DEB5E5}">
      <dsp:nvSpPr>
        <dsp:cNvPr id="0" name=""/>
        <dsp:cNvSpPr/>
      </dsp:nvSpPr>
      <dsp:spPr>
        <a:xfrm>
          <a:off x="0" y="3071875"/>
          <a:ext cx="3084822" cy="1461743"/>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i="0" kern="1200" dirty="0"/>
            <a:t>Block 3</a:t>
          </a:r>
          <a:endParaRPr lang="de-DE" sz="3600" i="0" kern="1200" dirty="0"/>
        </a:p>
      </dsp:txBody>
      <dsp:txXfrm>
        <a:off x="71356" y="3143231"/>
        <a:ext cx="2942110" cy="131903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19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5FF8D-9311-4407-A3A9-97E1D02B18A1}" type="datetimeFigureOut">
              <a:rPr lang="en-US" smtClean="0"/>
              <a:t>9/9/22</a:t>
            </a:fld>
            <a:endParaRPr lang="en-US"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31116-AC31-4588-BB05-E7350721AD54}" type="slidenum">
              <a:rPr lang="en-US" smtClean="0"/>
              <a:t>‹Nr.›</a:t>
            </a:fld>
            <a:endParaRPr lang="en-US" dirty="0"/>
          </a:p>
        </p:txBody>
      </p:sp>
    </p:spTree>
    <p:extLst>
      <p:ext uri="{BB962C8B-B14F-4D97-AF65-F5344CB8AC3E}">
        <p14:creationId xmlns:p14="http://schemas.microsoft.com/office/powerpoint/2010/main" val="371826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a:t>
            </a:fld>
            <a:endParaRPr lang="en-US" dirty="0"/>
          </a:p>
        </p:txBody>
      </p:sp>
    </p:spTree>
    <p:extLst>
      <p:ext uri="{BB962C8B-B14F-4D97-AF65-F5344CB8AC3E}">
        <p14:creationId xmlns:p14="http://schemas.microsoft.com/office/powerpoint/2010/main" val="248188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17</a:t>
            </a:fld>
            <a:endParaRPr lang="en-US" dirty="0"/>
          </a:p>
        </p:txBody>
      </p:sp>
    </p:spTree>
    <p:extLst>
      <p:ext uri="{BB962C8B-B14F-4D97-AF65-F5344CB8AC3E}">
        <p14:creationId xmlns:p14="http://schemas.microsoft.com/office/powerpoint/2010/main" val="254452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31116-AC31-4588-BB05-E7350721A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639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die Übersicht über die Modulblöcke mit Untertiteln:</a:t>
            </a:r>
          </a:p>
          <a:p>
            <a:endParaRPr lang="de-DE" dirty="0"/>
          </a:p>
          <a:p>
            <a:pPr marL="0" indent="0">
              <a:buNone/>
            </a:pPr>
            <a:r>
              <a:rPr lang="de-DE" b="1" dirty="0"/>
              <a:t>Block 1: Lese- und Schreibkompetenzen als Grundlage fachlichen Lernens in allen Unterrichtsfächern</a:t>
            </a:r>
            <a:endParaRPr lang="de-ES" b="1" dirty="0"/>
          </a:p>
          <a:p>
            <a:pPr lvl="0"/>
            <a:r>
              <a:rPr lang="de-DE" dirty="0"/>
              <a:t>Das PISA-Modell der Lesekompetenz, alte und neue Version </a:t>
            </a:r>
            <a:endParaRPr lang="de-ES" dirty="0"/>
          </a:p>
          <a:p>
            <a:pPr lvl="0"/>
            <a:r>
              <a:rPr lang="de-DE" dirty="0"/>
              <a:t>Leseanforderungen im Fachunterricht – Beispiel Mathematik</a:t>
            </a:r>
            <a:endParaRPr lang="de-ES" dirty="0"/>
          </a:p>
          <a:p>
            <a:pPr lvl="0"/>
            <a:r>
              <a:rPr lang="de-DE" dirty="0"/>
              <a:t>Inhalt und Aufbau, Anforderungen und Hilfsmittel des </a:t>
            </a:r>
            <a:r>
              <a:rPr lang="de-DE" dirty="0" err="1"/>
              <a:t>BaCuLit</a:t>
            </a:r>
            <a:r>
              <a:rPr lang="de-DE" dirty="0"/>
              <a:t>-Kurses</a:t>
            </a:r>
          </a:p>
          <a:p>
            <a:pPr lvl="0"/>
            <a:endParaRPr lang="de-ES" dirty="0"/>
          </a:p>
          <a:p>
            <a:pPr marL="0" indent="0">
              <a:buNone/>
            </a:pPr>
            <a:r>
              <a:rPr lang="de-DE" b="1" dirty="0"/>
              <a:t>Block 2: Wie kann die Lesesozialisation von Kindern und Jugendlichen gelingen? Die eigene Lesebiografie (als Lehrkraft) schreiben und reflektieren</a:t>
            </a:r>
            <a:endParaRPr lang="de-ES" b="1" dirty="0"/>
          </a:p>
          <a:p>
            <a:pPr lvl="0"/>
            <a:r>
              <a:rPr lang="de-DE" dirty="0"/>
              <a:t>Selbstreflexion der eigenen Lesebiografie (der Lehrkräfte)</a:t>
            </a:r>
            <a:endParaRPr lang="de-ES" dirty="0"/>
          </a:p>
          <a:p>
            <a:pPr lvl="0"/>
            <a:r>
              <a:rPr lang="de-DE" dirty="0"/>
              <a:t>Verlaufsformen einer gelingenden Lesesozialisation in Kindheit und Jugend</a:t>
            </a:r>
            <a:endParaRPr lang="de-ES" dirty="0"/>
          </a:p>
          <a:p>
            <a:pPr lvl="0"/>
            <a:r>
              <a:rPr lang="de-DE" dirty="0"/>
              <a:t>Wenn Lesesozialisation nicht gelingt – ein Fallbeispiel</a:t>
            </a:r>
            <a:endParaRPr lang="de-ES" dirty="0"/>
          </a:p>
          <a:p>
            <a:pPr lvl="0"/>
            <a:r>
              <a:rPr lang="de-DE" dirty="0"/>
              <a:t>Schlussfolgerungen: Wie lassen sich auch nicht oder wenig lesende Schülerinnen und Schüler erreichen?</a:t>
            </a:r>
            <a:endParaRPr lang="de-ES"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20</a:t>
            </a:fld>
            <a:endParaRPr lang="en-US" dirty="0"/>
          </a:p>
        </p:txBody>
      </p:sp>
    </p:spTree>
    <p:extLst>
      <p:ext uri="{BB962C8B-B14F-4D97-AF65-F5344CB8AC3E}">
        <p14:creationId xmlns:p14="http://schemas.microsoft.com/office/powerpoint/2010/main" val="1934304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0" indent="0">
              <a:spcBef>
                <a:spcPts val="0"/>
              </a:spcBef>
              <a:spcAft>
                <a:spcPts val="600"/>
              </a:spcAft>
              <a:buNone/>
            </a:pPr>
            <a:r>
              <a:rPr lang="de-DE" sz="2200" b="1" dirty="0"/>
              <a:t>Block 1:  Erstes </a:t>
            </a:r>
            <a:r>
              <a:rPr lang="de-DE" sz="2200" b="1" dirty="0" err="1"/>
              <a:t>BaCuLit</a:t>
            </a:r>
            <a:r>
              <a:rPr lang="de-DE" sz="2200" b="1" dirty="0"/>
              <a:t>-Kernkonzept Metakognition </a:t>
            </a:r>
            <a:endParaRPr lang="de-ES" sz="2200" b="1" dirty="0"/>
          </a:p>
          <a:p>
            <a:pPr lvl="0">
              <a:spcBef>
                <a:spcPts val="0"/>
              </a:spcBef>
              <a:spcAft>
                <a:spcPts val="600"/>
              </a:spcAft>
            </a:pPr>
            <a:r>
              <a:rPr lang="de-DE" sz="2200" dirty="0"/>
              <a:t>Grundlagen: Was ist Metakognition?</a:t>
            </a:r>
          </a:p>
          <a:p>
            <a:pPr>
              <a:spcBef>
                <a:spcPts val="0"/>
              </a:spcBef>
              <a:spcAft>
                <a:spcPts val="600"/>
              </a:spcAft>
            </a:pPr>
            <a:r>
              <a:rPr lang="de-DE" sz="2200" dirty="0"/>
              <a:t>Praxis: Was heißt metakognitives Unterrichten?</a:t>
            </a:r>
          </a:p>
          <a:p>
            <a:pPr>
              <a:spcBef>
                <a:spcPts val="0"/>
              </a:spcBef>
              <a:spcAft>
                <a:spcPts val="600"/>
              </a:spcAft>
            </a:pPr>
            <a:endParaRPr lang="de-ES" sz="2200" dirty="0"/>
          </a:p>
          <a:p>
            <a:pPr marL="0" indent="0">
              <a:spcBef>
                <a:spcPts val="0"/>
              </a:spcBef>
              <a:spcAft>
                <a:spcPts val="600"/>
              </a:spcAft>
              <a:buNone/>
            </a:pPr>
            <a:r>
              <a:rPr lang="de-DE" sz="2200" b="1" dirty="0"/>
              <a:t>Block 2: Zweites </a:t>
            </a:r>
            <a:r>
              <a:rPr lang="de-DE" sz="2200" b="1" dirty="0" err="1"/>
              <a:t>BaCuLit</a:t>
            </a:r>
            <a:r>
              <a:rPr lang="de-DE" sz="2200" b="1" dirty="0"/>
              <a:t>-Kernkonzept: Unterstützende Interaktion</a:t>
            </a:r>
            <a:endParaRPr lang="de-ES" sz="2200" b="1" dirty="0"/>
          </a:p>
          <a:p>
            <a:pPr>
              <a:spcBef>
                <a:spcPts val="0"/>
              </a:spcBef>
              <a:spcAft>
                <a:spcPts val="600"/>
              </a:spcAft>
            </a:pPr>
            <a:r>
              <a:rPr lang="de-DE" sz="2200" dirty="0"/>
              <a:t>Merkmale einer lernfördernden Interaktion im Unterricht</a:t>
            </a:r>
            <a:endParaRPr lang="de-ES" sz="2200" dirty="0"/>
          </a:p>
          <a:p>
            <a:pPr marL="360363" lvl="2" indent="-342900">
              <a:spcBef>
                <a:spcPts val="0"/>
              </a:spcBef>
              <a:spcAft>
                <a:spcPts val="600"/>
              </a:spcAft>
            </a:pPr>
            <a:r>
              <a:rPr lang="de-DE" sz="2200" dirty="0"/>
              <a:t>Die kognitive Meisterlehre und die Förderung von </a:t>
            </a:r>
            <a:r>
              <a:rPr lang="de-DE" sz="2200" dirty="0" err="1"/>
              <a:t>SuS</a:t>
            </a:r>
            <a:r>
              <a:rPr lang="de-DE" sz="2200" dirty="0"/>
              <a:t> in der „Zone der nächsten Entwicklung“  </a:t>
            </a:r>
          </a:p>
          <a:p>
            <a:pPr marL="360363" lvl="2" indent="-342900">
              <a:spcBef>
                <a:spcPts val="0"/>
              </a:spcBef>
              <a:spcAft>
                <a:spcPts val="600"/>
              </a:spcAft>
            </a:pPr>
            <a:endParaRPr lang="de-DE" sz="2200" dirty="0"/>
          </a:p>
          <a:p>
            <a:pPr marL="17463" lvl="2" indent="0">
              <a:spcBef>
                <a:spcPts val="0"/>
              </a:spcBef>
              <a:spcAft>
                <a:spcPts val="600"/>
              </a:spcAft>
              <a:buNone/>
            </a:pPr>
            <a:r>
              <a:rPr lang="de-DE" sz="2200" b="1" dirty="0"/>
              <a:t>Block 3: Das </a:t>
            </a:r>
            <a:r>
              <a:rPr lang="de-DE" sz="2200" b="1" dirty="0" err="1"/>
              <a:t>BaCuLit</a:t>
            </a:r>
            <a:r>
              <a:rPr lang="de-DE" sz="2200" b="1" dirty="0"/>
              <a:t>-Modell zur Unterrichtsplanung</a:t>
            </a:r>
          </a:p>
          <a:p>
            <a:pPr marL="360363" lvl="2" indent="-342900">
              <a:spcBef>
                <a:spcPts val="0"/>
              </a:spcBef>
              <a:spcAft>
                <a:spcPts val="600"/>
              </a:spcAft>
            </a:pPr>
            <a:r>
              <a:rPr lang="de-DE" sz="2200" dirty="0"/>
              <a:t>Theoretische Grundlagen: Das </a:t>
            </a:r>
            <a:r>
              <a:rPr lang="de-DE" sz="2200" dirty="0" err="1"/>
              <a:t>BaCuLit</a:t>
            </a:r>
            <a:r>
              <a:rPr lang="de-DE" sz="2200" dirty="0"/>
              <a:t>-Konzept eines ‚guten Unterrichts‘ zur Lese- und Schreibförderung </a:t>
            </a:r>
          </a:p>
          <a:p>
            <a:pPr marL="360363" lvl="2" indent="-342900">
              <a:spcBef>
                <a:spcPts val="0"/>
              </a:spcBef>
              <a:spcAft>
                <a:spcPts val="600"/>
              </a:spcAft>
            </a:pPr>
            <a:r>
              <a:rPr lang="de-DE" sz="2200" dirty="0"/>
              <a:t>Leitfragen zur Unterrichtsplanung und Inhalte der 9 Module</a:t>
            </a:r>
          </a:p>
          <a:p>
            <a:pPr marL="360363" lvl="2" indent="-342900">
              <a:spcBef>
                <a:spcPts val="0"/>
              </a:spcBef>
              <a:spcAft>
                <a:spcPts val="600"/>
              </a:spcAft>
            </a:pPr>
            <a:r>
              <a:rPr lang="de-DE" sz="2200" dirty="0"/>
              <a:t>Praxis der Unterrichtsplanung mit </a:t>
            </a:r>
            <a:r>
              <a:rPr lang="de-DE" sz="2200" dirty="0" err="1"/>
              <a:t>BaCuLit</a:t>
            </a:r>
            <a:r>
              <a:rPr lang="de-DE" sz="2200" dirty="0"/>
              <a:t>-Prinzipien.</a:t>
            </a:r>
            <a:endParaRPr lang="de-ES" sz="2200"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22</a:t>
            </a:fld>
            <a:endParaRPr lang="en-US" dirty="0"/>
          </a:p>
        </p:txBody>
      </p:sp>
    </p:spTree>
    <p:extLst>
      <p:ext uri="{BB962C8B-B14F-4D97-AF65-F5344CB8AC3E}">
        <p14:creationId xmlns:p14="http://schemas.microsoft.com/office/powerpoint/2010/main" val="2634862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0" indent="0">
              <a:buNone/>
            </a:pPr>
            <a:r>
              <a:rPr lang="de-DE" sz="1200" b="1" i="1" dirty="0"/>
              <a:t>Block 1</a:t>
            </a:r>
            <a:r>
              <a:rPr lang="de-DE" sz="1200" i="1" dirty="0"/>
              <a:t>: </a:t>
            </a:r>
            <a:r>
              <a:rPr lang="de-DE" sz="1200" b="1" i="1" dirty="0"/>
              <a:t>Grundlagen und wissenschaftliche Erkenntnisse zur Vermittlung von Fachvokabular und Concept Maps</a:t>
            </a:r>
            <a:endParaRPr lang="de-DE" sz="1200" i="1" dirty="0"/>
          </a:p>
          <a:p>
            <a:r>
              <a:rPr lang="de-DE" sz="1200" dirty="0"/>
              <a:t>Wortschatzerwerb, Alltags- Bildungs- und Fachwortschatz</a:t>
            </a:r>
          </a:p>
          <a:p>
            <a:r>
              <a:rPr lang="de-DE" sz="1200" dirty="0"/>
              <a:t>Schema-Theorie und </a:t>
            </a:r>
            <a:r>
              <a:rPr lang="de-DE" sz="1200" i="1" dirty="0"/>
              <a:t>Concept Maps</a:t>
            </a:r>
          </a:p>
          <a:p>
            <a:r>
              <a:rPr lang="de-DE" sz="1200" dirty="0"/>
              <a:t>Prinzipien erfolgreicher Wortschatzarbeit im Unterricht / Entwicklung schülerfreundlicher Definitionen</a:t>
            </a:r>
          </a:p>
          <a:p>
            <a:endParaRPr lang="de-DE" sz="1200" dirty="0"/>
          </a:p>
          <a:p>
            <a:pPr marL="0" indent="0">
              <a:buNone/>
            </a:pPr>
            <a:r>
              <a:rPr lang="de-DE" sz="1200" b="1" i="1" dirty="0"/>
              <a:t>Block 2: Bewährte Methoden zur Erarbeitung von Fachvokabular und Concept Maps in der Praxis</a:t>
            </a:r>
          </a:p>
          <a:p>
            <a:r>
              <a:rPr lang="de-DE" sz="1200" dirty="0"/>
              <a:t>Reflexion der eigenen Wortschatzarbeit im Fachunterricht</a:t>
            </a:r>
          </a:p>
          <a:p>
            <a:r>
              <a:rPr lang="de-DE" sz="1200" dirty="0"/>
              <a:t>Erstellen einer </a:t>
            </a:r>
            <a:r>
              <a:rPr lang="de-DE" sz="1200" i="1" dirty="0"/>
              <a:t>Concept </a:t>
            </a:r>
            <a:r>
              <a:rPr lang="de-DE" sz="1200" i="1" dirty="0" err="1"/>
              <a:t>Map</a:t>
            </a:r>
            <a:endParaRPr lang="de-DE" sz="1200" i="1" dirty="0"/>
          </a:p>
          <a:p>
            <a:r>
              <a:rPr lang="de-DE" sz="1200" dirty="0"/>
              <a:t>Erprobung verschiedener Methoden zur Wortschatzarbeit.</a:t>
            </a: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26</a:t>
            </a:fld>
            <a:endParaRPr lang="en-US" dirty="0"/>
          </a:p>
        </p:txBody>
      </p:sp>
    </p:spTree>
    <p:extLst>
      <p:ext uri="{BB962C8B-B14F-4D97-AF65-F5344CB8AC3E}">
        <p14:creationId xmlns:p14="http://schemas.microsoft.com/office/powerpoint/2010/main" val="344854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0" indent="0">
              <a:spcBef>
                <a:spcPts val="0"/>
              </a:spcBef>
              <a:spcAft>
                <a:spcPts val="1200"/>
              </a:spcAft>
              <a:buNone/>
            </a:pPr>
            <a:r>
              <a:rPr lang="de-DE" sz="1200" b="1" i="1" dirty="0"/>
              <a:t>Block 1:</a:t>
            </a:r>
            <a:r>
              <a:rPr lang="de-DE" sz="1200" i="1" dirty="0"/>
              <a:t> </a:t>
            </a:r>
            <a:r>
              <a:rPr lang="de-DE" sz="1200" b="1" i="1" dirty="0"/>
              <a:t>Lernziel Textkompetenz</a:t>
            </a:r>
            <a:endParaRPr lang="de-DE" sz="1200" i="1" dirty="0"/>
          </a:p>
          <a:p>
            <a:pPr>
              <a:spcBef>
                <a:spcPts val="0"/>
              </a:spcBef>
              <a:spcAft>
                <a:spcPts val="600"/>
              </a:spcAft>
            </a:pPr>
            <a:r>
              <a:rPr lang="de-DE" sz="1200" dirty="0"/>
              <a:t>Was ist „Textkompetenz“? </a:t>
            </a:r>
          </a:p>
          <a:p>
            <a:pPr>
              <a:spcBef>
                <a:spcPts val="0"/>
              </a:spcBef>
              <a:spcAft>
                <a:spcPts val="600"/>
              </a:spcAft>
            </a:pPr>
            <a:r>
              <a:rPr lang="de-DE" sz="1200" dirty="0"/>
              <a:t>Sprachliche Register im Unterricht: Bildungs- und Fachsprache</a:t>
            </a:r>
          </a:p>
          <a:p>
            <a:pPr>
              <a:spcBef>
                <a:spcPts val="0"/>
              </a:spcBef>
              <a:spcAft>
                <a:spcPts val="600"/>
              </a:spcAft>
            </a:pPr>
            <a:r>
              <a:rPr lang="de-DE" sz="1200" dirty="0"/>
              <a:t>Sprachliche Register im Unterricht: Berufssprache</a:t>
            </a:r>
          </a:p>
          <a:p>
            <a:pPr>
              <a:spcBef>
                <a:spcPts val="0"/>
              </a:spcBef>
              <a:spcAft>
                <a:spcPts val="600"/>
              </a:spcAft>
            </a:pPr>
            <a:endParaRPr lang="de-DE" sz="1200" dirty="0"/>
          </a:p>
          <a:p>
            <a:pPr marL="0" indent="0">
              <a:spcBef>
                <a:spcPts val="0"/>
              </a:spcBef>
              <a:spcAft>
                <a:spcPts val="1200"/>
              </a:spcAft>
              <a:buNone/>
            </a:pPr>
            <a:r>
              <a:rPr lang="de-DE" sz="1200" b="1" i="1" dirty="0"/>
              <a:t>Block 2: Texte analysieren und produzieren</a:t>
            </a:r>
          </a:p>
          <a:p>
            <a:pPr>
              <a:spcBef>
                <a:spcPts val="0"/>
              </a:spcBef>
              <a:spcAft>
                <a:spcPts val="600"/>
              </a:spcAft>
            </a:pPr>
            <a:r>
              <a:rPr lang="de-DE" sz="1200" dirty="0"/>
              <a:t>Kontinuierliche Texte</a:t>
            </a:r>
          </a:p>
          <a:p>
            <a:pPr>
              <a:spcBef>
                <a:spcPts val="0"/>
              </a:spcBef>
              <a:spcAft>
                <a:spcPts val="600"/>
              </a:spcAft>
            </a:pPr>
            <a:r>
              <a:rPr lang="de-DE" sz="1200" dirty="0"/>
              <a:t>Nicht kontinuierliche Texte</a:t>
            </a:r>
          </a:p>
          <a:p>
            <a:pPr>
              <a:spcBef>
                <a:spcPts val="0"/>
              </a:spcBef>
              <a:spcAft>
                <a:spcPts val="600"/>
              </a:spcAft>
            </a:pPr>
            <a:r>
              <a:rPr lang="de-DE" sz="1200" dirty="0"/>
              <a:t>Multiple Texte</a:t>
            </a:r>
          </a:p>
          <a:p>
            <a:pPr>
              <a:spcBef>
                <a:spcPts val="0"/>
              </a:spcBef>
              <a:spcAft>
                <a:spcPts val="600"/>
              </a:spcAft>
            </a:pPr>
            <a:endParaRPr lang="de-DE" sz="1200" dirty="0"/>
          </a:p>
          <a:p>
            <a:pPr marL="0" indent="0">
              <a:spcBef>
                <a:spcPts val="0"/>
              </a:spcBef>
              <a:spcAft>
                <a:spcPts val="1200"/>
              </a:spcAft>
              <a:buNone/>
            </a:pPr>
            <a:r>
              <a:rPr lang="de-DE" sz="1200" b="1" i="1" dirty="0"/>
              <a:t>Block 3: Textkompetenz fördern</a:t>
            </a:r>
          </a:p>
          <a:p>
            <a:pPr>
              <a:spcBef>
                <a:spcPts val="0"/>
              </a:spcBef>
              <a:spcAft>
                <a:spcPts val="600"/>
              </a:spcAft>
            </a:pPr>
            <a:r>
              <a:rPr lang="de-DE" sz="1200" dirty="0"/>
              <a:t>Sprachliche Anforderungen ermitteln</a:t>
            </a:r>
          </a:p>
          <a:p>
            <a:pPr>
              <a:spcBef>
                <a:spcPts val="0"/>
              </a:spcBef>
              <a:spcAft>
                <a:spcPts val="600"/>
              </a:spcAft>
            </a:pPr>
            <a:r>
              <a:rPr lang="de-DE" sz="1200" dirty="0"/>
              <a:t>Sprachliche Ziele formulieren</a:t>
            </a:r>
          </a:p>
          <a:p>
            <a:pPr>
              <a:spcBef>
                <a:spcPts val="0"/>
              </a:spcBef>
              <a:spcAft>
                <a:spcPts val="600"/>
              </a:spcAft>
            </a:pPr>
            <a:r>
              <a:rPr lang="de-DE" sz="1200" dirty="0"/>
              <a:t>Sprachliche Hilfen bereitstellen</a:t>
            </a: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28</a:t>
            </a:fld>
            <a:endParaRPr lang="en-US" dirty="0"/>
          </a:p>
        </p:txBody>
      </p:sp>
    </p:spTree>
    <p:extLst>
      <p:ext uri="{BB962C8B-B14F-4D97-AF65-F5344CB8AC3E}">
        <p14:creationId xmlns:p14="http://schemas.microsoft.com/office/powerpoint/2010/main" val="1130822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0" lvl="0" indent="0">
              <a:buNone/>
            </a:pPr>
            <a:r>
              <a:rPr lang="de-DE" sz="2200" b="1" i="1" dirty="0"/>
              <a:t>Block 1: Grundlagen: Kognitive und metakognitive Lesestrategien und ihre Bedeutung für fachliches Lernen </a:t>
            </a:r>
            <a:endParaRPr lang="de-ES" sz="2200" b="1" i="1" dirty="0"/>
          </a:p>
          <a:p>
            <a:pPr lvl="1">
              <a:buFont typeface="Arial" panose="020B0604020202020204" pitchFamily="34" charset="0"/>
              <a:buChar char="•"/>
            </a:pPr>
            <a:r>
              <a:rPr lang="de-DE" sz="2200" dirty="0"/>
              <a:t>Lesestrategien im Kontext selbstständigen Lernens </a:t>
            </a:r>
            <a:endParaRPr lang="de-ES" sz="2200" dirty="0"/>
          </a:p>
          <a:p>
            <a:pPr lvl="1">
              <a:buFont typeface="Arial" panose="020B0604020202020204" pitchFamily="34" charset="0"/>
              <a:buChar char="•"/>
            </a:pPr>
            <a:r>
              <a:rPr lang="de-DE" sz="2200" dirty="0"/>
              <a:t>Kognitive und metakognitive Lesestrategien als „mentale Werkzeuge“ für das Textverstehen </a:t>
            </a:r>
          </a:p>
          <a:p>
            <a:pPr lvl="1">
              <a:buFont typeface="Arial" panose="020B0604020202020204" pitchFamily="34" charset="0"/>
              <a:buChar char="•"/>
            </a:pPr>
            <a:endParaRPr lang="de-ES" sz="2200" dirty="0"/>
          </a:p>
          <a:p>
            <a:pPr marL="0" indent="0">
              <a:buNone/>
            </a:pPr>
            <a:r>
              <a:rPr lang="de-DE" sz="2200" b="1" i="1" dirty="0"/>
              <a:t>Block 2: Ein Erfolgsmodell der Strategievermittlung: die „Meisterlehre im Lesen“ </a:t>
            </a:r>
            <a:endParaRPr lang="de-ES" sz="2200" b="1" i="1" dirty="0"/>
          </a:p>
          <a:p>
            <a:pPr lvl="1">
              <a:buFont typeface="Arial" panose="020B0604020202020204" pitchFamily="34" charset="0"/>
              <a:buChar char="•"/>
            </a:pPr>
            <a:r>
              <a:rPr lang="de-DE" sz="2200" dirty="0"/>
              <a:t>Die </a:t>
            </a:r>
            <a:r>
              <a:rPr lang="de-DE" sz="2200" i="1" dirty="0"/>
              <a:t>„Meisterlehre im Lesen“</a:t>
            </a:r>
            <a:r>
              <a:rPr lang="de-DE" sz="2200" dirty="0"/>
              <a:t>- Was zeichnet sie aus? </a:t>
            </a:r>
            <a:endParaRPr lang="de-ES" sz="2200" dirty="0"/>
          </a:p>
          <a:p>
            <a:pPr lvl="1">
              <a:buFont typeface="Arial" panose="020B0604020202020204" pitchFamily="34" charset="0"/>
              <a:buChar char="•"/>
            </a:pPr>
            <a:r>
              <a:rPr lang="de-DE" sz="2200" i="1" dirty="0" err="1"/>
              <a:t>Scaffolding</a:t>
            </a:r>
            <a:r>
              <a:rPr lang="de-DE" sz="2200" dirty="0"/>
              <a:t> und lautes Denken / Dialog mit dem Text</a:t>
            </a:r>
          </a:p>
          <a:p>
            <a:pPr lvl="1">
              <a:buFont typeface="Arial" panose="020B0604020202020204" pitchFamily="34" charset="0"/>
              <a:buChar char="•"/>
            </a:pPr>
            <a:endParaRPr lang="de-ES" sz="2200" dirty="0"/>
          </a:p>
          <a:p>
            <a:pPr marL="0" lvl="0" indent="0">
              <a:buNone/>
            </a:pPr>
            <a:r>
              <a:rPr lang="de-DE" sz="2200" b="1" i="1" dirty="0"/>
              <a:t>Block 3: Lesestrategien in der Unterrichts-und Fortbildungspraxis - Reziprokes Lehren</a:t>
            </a:r>
            <a:endParaRPr lang="de-ES" sz="2200" b="1" i="1" dirty="0"/>
          </a:p>
          <a:p>
            <a:pPr lvl="1">
              <a:buFont typeface="Arial" panose="020B0604020202020204" pitchFamily="34" charset="0"/>
              <a:buChar char="•"/>
            </a:pPr>
            <a:r>
              <a:rPr lang="de-DE" sz="2200" dirty="0"/>
              <a:t>Was ist „Reziprokes Lehren“? </a:t>
            </a:r>
            <a:endParaRPr lang="de-ES" sz="2200" dirty="0"/>
          </a:p>
          <a:p>
            <a:pPr lvl="1">
              <a:buFont typeface="Arial" panose="020B0604020202020204" pitchFamily="34" charset="0"/>
              <a:buChar char="•"/>
            </a:pPr>
            <a:r>
              <a:rPr lang="de-DE" sz="2200" dirty="0"/>
              <a:t>Reziprokes Lehren  im Unterricht: Ablaufplan und Praxistipps</a:t>
            </a:r>
            <a:r>
              <a:rPr lang="de-DE" sz="2200" b="1" dirty="0"/>
              <a:t>.</a:t>
            </a:r>
            <a:endParaRPr lang="de-ES" sz="2200"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30</a:t>
            </a:fld>
            <a:endParaRPr lang="en-US" dirty="0"/>
          </a:p>
        </p:txBody>
      </p:sp>
    </p:spTree>
    <p:extLst>
      <p:ext uri="{BB962C8B-B14F-4D97-AF65-F5344CB8AC3E}">
        <p14:creationId xmlns:p14="http://schemas.microsoft.com/office/powerpoint/2010/main" val="2221961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ES" sz="2200" dirty="0"/>
          </a:p>
          <a:p>
            <a:pPr marL="0" indent="0">
              <a:lnSpc>
                <a:spcPct val="120000"/>
              </a:lnSpc>
              <a:spcBef>
                <a:spcPts val="0"/>
              </a:spcBef>
              <a:buNone/>
            </a:pPr>
            <a:r>
              <a:rPr lang="de-DE" sz="1200" b="1" i="1" dirty="0"/>
              <a:t>Block 1: Grundlagen des Schreibens</a:t>
            </a:r>
            <a:endParaRPr lang="de-ES" sz="1200" b="1" i="1" dirty="0"/>
          </a:p>
          <a:p>
            <a:pPr lvl="0">
              <a:lnSpc>
                <a:spcPct val="120000"/>
              </a:lnSpc>
              <a:spcBef>
                <a:spcPts val="0"/>
              </a:spcBef>
            </a:pPr>
            <a:r>
              <a:rPr lang="de-DE" sz="1200" dirty="0"/>
              <a:t>Zusammenhang zwischen Lese- und Schreibaktivitäten</a:t>
            </a:r>
            <a:endParaRPr lang="de-ES" sz="1200" dirty="0"/>
          </a:p>
          <a:p>
            <a:pPr lvl="0">
              <a:lnSpc>
                <a:spcPct val="120000"/>
              </a:lnSpc>
              <a:spcBef>
                <a:spcPts val="0"/>
              </a:spcBef>
            </a:pPr>
            <a:r>
              <a:rPr lang="de-DE" sz="1200" dirty="0"/>
              <a:t>Phasen des Schreibprozesses</a:t>
            </a:r>
            <a:endParaRPr lang="de-ES" sz="1200" dirty="0"/>
          </a:p>
          <a:p>
            <a:pPr lvl="0">
              <a:lnSpc>
                <a:spcPct val="120000"/>
              </a:lnSpc>
              <a:spcBef>
                <a:spcPts val="0"/>
              </a:spcBef>
            </a:pPr>
            <a:r>
              <a:rPr lang="de-DE" sz="1200" dirty="0"/>
              <a:t>Schreibprozessmodell von Hayes</a:t>
            </a:r>
            <a:endParaRPr lang="de-ES" sz="1200" dirty="0"/>
          </a:p>
          <a:p>
            <a:pPr marL="0" indent="0">
              <a:lnSpc>
                <a:spcPct val="120000"/>
              </a:lnSpc>
              <a:spcBef>
                <a:spcPts val="0"/>
              </a:spcBef>
              <a:buNone/>
            </a:pPr>
            <a:endParaRPr lang="de-DE" sz="1200" b="1" i="1" dirty="0"/>
          </a:p>
          <a:p>
            <a:pPr marL="0" indent="0">
              <a:lnSpc>
                <a:spcPct val="120000"/>
              </a:lnSpc>
              <a:spcBef>
                <a:spcPts val="0"/>
              </a:spcBef>
              <a:buNone/>
            </a:pPr>
            <a:r>
              <a:rPr lang="de-DE" sz="1200" b="1" i="1" dirty="0"/>
              <a:t>Block 2: Schreibstrategien kennenlernen und vermitteln</a:t>
            </a:r>
            <a:endParaRPr lang="de-ES" sz="1200" b="1" i="1" dirty="0"/>
          </a:p>
          <a:p>
            <a:pPr lvl="0">
              <a:lnSpc>
                <a:spcPct val="120000"/>
              </a:lnSpc>
              <a:spcBef>
                <a:spcPts val="0"/>
              </a:spcBef>
            </a:pPr>
            <a:r>
              <a:rPr lang="de-DE" sz="1200" dirty="0"/>
              <a:t>Kompetentes Schreiben fördert den Lernzuwachs in allen Fächern</a:t>
            </a:r>
            <a:endParaRPr lang="de-ES" sz="1200" dirty="0"/>
          </a:p>
          <a:p>
            <a:pPr lvl="0">
              <a:lnSpc>
                <a:spcPct val="120000"/>
              </a:lnSpc>
              <a:spcBef>
                <a:spcPts val="0"/>
              </a:spcBef>
            </a:pPr>
            <a:r>
              <a:rPr lang="de-DE" sz="1200" dirty="0"/>
              <a:t>Schreiben: Analog oder Digital?</a:t>
            </a:r>
            <a:endParaRPr lang="de-ES" sz="1200" dirty="0"/>
          </a:p>
          <a:p>
            <a:pPr lvl="0">
              <a:lnSpc>
                <a:spcPct val="120000"/>
              </a:lnSpc>
              <a:spcBef>
                <a:spcPts val="0"/>
              </a:spcBef>
            </a:pPr>
            <a:r>
              <a:rPr lang="de-DE" sz="1200" dirty="0"/>
              <a:t>Schreibstrategien nach Phasen</a:t>
            </a:r>
            <a:endParaRPr lang="de-ES" sz="1200" dirty="0"/>
          </a:p>
          <a:p>
            <a:pPr marL="0" indent="0">
              <a:lnSpc>
                <a:spcPct val="120000"/>
              </a:lnSpc>
              <a:spcBef>
                <a:spcPts val="0"/>
              </a:spcBef>
              <a:buNone/>
            </a:pPr>
            <a:endParaRPr lang="de-DE" sz="1200" b="1" i="1" dirty="0"/>
          </a:p>
          <a:p>
            <a:pPr marL="0" indent="0">
              <a:lnSpc>
                <a:spcPct val="120000"/>
              </a:lnSpc>
              <a:spcBef>
                <a:spcPts val="0"/>
              </a:spcBef>
              <a:buNone/>
            </a:pPr>
            <a:r>
              <a:rPr lang="de-DE" sz="1200" b="1" i="1" dirty="0"/>
              <a:t>Block 3: </a:t>
            </a:r>
            <a:r>
              <a:rPr lang="de-DE" sz="1200" b="1" i="1" dirty="0" err="1"/>
              <a:t>Szenariobasiertes</a:t>
            </a:r>
            <a:r>
              <a:rPr lang="de-DE" sz="1200" b="1" i="1" dirty="0"/>
              <a:t> Schreiben</a:t>
            </a:r>
            <a:endParaRPr lang="de-ES" sz="1200" b="1" i="1" dirty="0"/>
          </a:p>
          <a:p>
            <a:pPr lvl="0">
              <a:lnSpc>
                <a:spcPct val="120000"/>
              </a:lnSpc>
              <a:spcBef>
                <a:spcPts val="0"/>
              </a:spcBef>
            </a:pPr>
            <a:r>
              <a:rPr lang="de-DE" sz="1200" dirty="0"/>
              <a:t>Definition Szenario</a:t>
            </a:r>
            <a:endParaRPr lang="de-ES" sz="1200" dirty="0"/>
          </a:p>
          <a:p>
            <a:pPr lvl="0">
              <a:lnSpc>
                <a:spcPct val="120000"/>
              </a:lnSpc>
              <a:spcBef>
                <a:spcPts val="0"/>
              </a:spcBef>
            </a:pPr>
            <a:r>
              <a:rPr lang="de-DE" sz="1200" dirty="0"/>
              <a:t>Beispiel eines Szenarios</a:t>
            </a:r>
            <a:endParaRPr lang="de-ES" sz="1200" dirty="0"/>
          </a:p>
          <a:p>
            <a:pPr lvl="0">
              <a:lnSpc>
                <a:spcPct val="120000"/>
              </a:lnSpc>
              <a:spcBef>
                <a:spcPts val="0"/>
              </a:spcBef>
            </a:pPr>
            <a:r>
              <a:rPr lang="de-DE" sz="1200" dirty="0"/>
              <a:t>Aufbau eines Szenario / Entwicklung eines </a:t>
            </a:r>
            <a:r>
              <a:rPr lang="de-DE" sz="1200" dirty="0" err="1"/>
              <a:t>Szenariokonzeptes</a:t>
            </a:r>
            <a:endParaRPr lang="de-ES" sz="1200"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32</a:t>
            </a:fld>
            <a:endParaRPr lang="en-US" dirty="0"/>
          </a:p>
        </p:txBody>
      </p:sp>
    </p:spTree>
    <p:extLst>
      <p:ext uri="{BB962C8B-B14F-4D97-AF65-F5344CB8AC3E}">
        <p14:creationId xmlns:p14="http://schemas.microsoft.com/office/powerpoint/2010/main" val="3082487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ES" sz="2200" dirty="0"/>
          </a:p>
          <a:p>
            <a:r>
              <a:rPr lang="de-DE" sz="1200" b="1" i="1" kern="1200" dirty="0">
                <a:solidFill>
                  <a:schemeClr val="tx1"/>
                </a:solidFill>
                <a:effectLst/>
                <a:latin typeface="+mn-lt"/>
                <a:ea typeface="+mn-ea"/>
                <a:cs typeface="+mn-cs"/>
              </a:rPr>
              <a:t>Block 1: Vermittlung basaler Lesefähigkeiten / Training von Leseflüssigkeit durch Lautleseverfahren</a:t>
            </a:r>
            <a:endParaRPr lang="de-ES" sz="1200" b="1" i="1"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Zusammenhang zwischen Leseflüssigkeit und Textverständnis</a:t>
            </a:r>
            <a:endParaRPr lang="de-ES"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Wissenschaftliche Grundlagen für ein Leseflüssigkeits-Training</a:t>
            </a:r>
            <a:endParaRPr lang="de-ES"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Vorstellung von Lautlese-Tandems und Lesen durch Hören.</a:t>
            </a:r>
          </a:p>
          <a:p>
            <a:pPr lvl="0"/>
            <a:endParaRPr lang="de-ES" sz="1200" kern="1200" dirty="0">
              <a:solidFill>
                <a:schemeClr val="tx1"/>
              </a:solidFill>
              <a:effectLst/>
              <a:latin typeface="+mn-lt"/>
              <a:ea typeface="+mn-ea"/>
              <a:cs typeface="+mn-cs"/>
            </a:endParaRPr>
          </a:p>
          <a:p>
            <a:r>
              <a:rPr lang="de-DE" sz="1200" b="1" i="1" kern="1200" dirty="0">
                <a:solidFill>
                  <a:schemeClr val="tx1"/>
                </a:solidFill>
                <a:effectLst/>
                <a:latin typeface="+mn-lt"/>
                <a:ea typeface="+mn-ea"/>
                <a:cs typeface="+mn-cs"/>
              </a:rPr>
              <a:t>Block 2: Fachwortschatz für mehrsprachige Lernende unterrichten und Concept Maps für diese Zielgruppe</a:t>
            </a:r>
            <a:endParaRPr lang="de-ES" sz="1200" b="1" i="1"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Bedeutung des Wortschatzunterrichts für den Fachunterricht </a:t>
            </a:r>
            <a:endParaRPr lang="de-ES"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Entwicklung schülerfreundlicher Erklärungen für mehrsprachige Lernende</a:t>
            </a:r>
            <a:endParaRPr lang="de-ES"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Methode Concept </a:t>
            </a:r>
            <a:r>
              <a:rPr lang="de-DE" sz="1200" kern="1200" dirty="0" err="1">
                <a:solidFill>
                  <a:schemeClr val="tx1"/>
                </a:solidFill>
                <a:effectLst/>
                <a:latin typeface="+mn-lt"/>
                <a:ea typeface="+mn-ea"/>
                <a:cs typeface="+mn-cs"/>
              </a:rPr>
              <a:t>Map</a:t>
            </a:r>
            <a:r>
              <a:rPr lang="de-DE" sz="1200" kern="1200" dirty="0">
                <a:solidFill>
                  <a:schemeClr val="tx1"/>
                </a:solidFill>
                <a:effectLst/>
                <a:latin typeface="+mn-lt"/>
                <a:ea typeface="+mn-ea"/>
                <a:cs typeface="+mn-cs"/>
              </a:rPr>
              <a:t> als Mittel zur sprachlichen Förderung der Lernenden</a:t>
            </a:r>
            <a:endParaRPr lang="de-ES"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Methode ABC-</a:t>
            </a:r>
            <a:r>
              <a:rPr lang="de-DE" sz="1200" kern="1200" dirty="0" err="1">
                <a:solidFill>
                  <a:schemeClr val="tx1"/>
                </a:solidFill>
                <a:effectLst/>
                <a:latin typeface="+mn-lt"/>
                <a:ea typeface="+mn-ea"/>
                <a:cs typeface="+mn-cs"/>
              </a:rPr>
              <a:t>Darium</a:t>
            </a:r>
            <a:r>
              <a:rPr lang="de-DE" sz="1200" kern="1200" dirty="0">
                <a:solidFill>
                  <a:schemeClr val="tx1"/>
                </a:solidFill>
                <a:effectLst/>
                <a:latin typeface="+mn-lt"/>
                <a:ea typeface="+mn-ea"/>
                <a:cs typeface="+mn-cs"/>
              </a:rPr>
              <a:t> zur Wortschatzarbeit beim Umgang mit Texten.</a:t>
            </a:r>
            <a:endParaRPr lang="de-ES"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endParaRPr lang="de-ES" sz="1200" kern="1200" dirty="0">
              <a:solidFill>
                <a:schemeClr val="tx1"/>
              </a:solidFill>
              <a:effectLst/>
              <a:latin typeface="+mn-lt"/>
              <a:ea typeface="+mn-ea"/>
              <a:cs typeface="+mn-cs"/>
            </a:endParaRPr>
          </a:p>
          <a:p>
            <a:pPr lvl="0"/>
            <a:endParaRPr lang="de-ES" sz="1200" dirty="0"/>
          </a:p>
        </p:txBody>
      </p:sp>
      <p:sp>
        <p:nvSpPr>
          <p:cNvPr id="4" name="Foliennummernplatzhalter 3"/>
          <p:cNvSpPr>
            <a:spLocks noGrp="1"/>
          </p:cNvSpPr>
          <p:nvPr>
            <p:ph type="sldNum" sz="quarter" idx="5"/>
          </p:nvPr>
        </p:nvSpPr>
        <p:spPr/>
        <p:txBody>
          <a:bodyPr/>
          <a:lstStyle/>
          <a:p>
            <a:fld id="{F1331116-AC31-4588-BB05-E7350721AD54}" type="slidenum">
              <a:rPr lang="en-US" smtClean="0"/>
              <a:t>34</a:t>
            </a:fld>
            <a:endParaRPr lang="en-US" dirty="0"/>
          </a:p>
        </p:txBody>
      </p:sp>
    </p:spTree>
    <p:extLst>
      <p:ext uri="{BB962C8B-B14F-4D97-AF65-F5344CB8AC3E}">
        <p14:creationId xmlns:p14="http://schemas.microsoft.com/office/powerpoint/2010/main" val="1155424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ES" sz="2200" dirty="0"/>
          </a:p>
          <a:p>
            <a:pPr marL="0" indent="0">
              <a:spcBef>
                <a:spcPts val="0"/>
              </a:spcBef>
              <a:spcAft>
                <a:spcPts val="600"/>
              </a:spcAft>
              <a:buNone/>
            </a:pPr>
            <a:r>
              <a:rPr lang="de-DE" sz="2400" b="1" i="1" dirty="0"/>
              <a:t>Block 1: Grundlagen und Modelle einer ganzheitlichen und systematischen Leseförderung in der Schule</a:t>
            </a:r>
            <a:endParaRPr lang="de-ES" sz="2400" b="1" i="1" dirty="0"/>
          </a:p>
          <a:p>
            <a:pPr lvl="0">
              <a:spcBef>
                <a:spcPts val="0"/>
              </a:spcBef>
              <a:spcAft>
                <a:spcPts val="600"/>
              </a:spcAft>
            </a:pPr>
            <a:r>
              <a:rPr lang="de-DE" sz="2400" dirty="0"/>
              <a:t>Das didaktische Mehrebenenmodell der Lesekompetenz</a:t>
            </a:r>
            <a:endParaRPr lang="de-ES" sz="2400" dirty="0"/>
          </a:p>
          <a:p>
            <a:pPr lvl="0">
              <a:spcBef>
                <a:spcPts val="0"/>
              </a:spcBef>
              <a:spcAft>
                <a:spcPts val="600"/>
              </a:spcAft>
            </a:pPr>
            <a:r>
              <a:rPr lang="de-DE" sz="2400" dirty="0"/>
              <a:t>Das Erwartungs-Wert-Modell der Lesemotivation</a:t>
            </a:r>
            <a:endParaRPr lang="de-ES" sz="2400" dirty="0"/>
          </a:p>
          <a:p>
            <a:pPr lvl="0">
              <a:spcBef>
                <a:spcPts val="0"/>
              </a:spcBef>
              <a:spcAft>
                <a:spcPts val="600"/>
              </a:spcAft>
            </a:pPr>
            <a:r>
              <a:rPr lang="de-DE" sz="2400" dirty="0"/>
              <a:t>Grundlagen einer gender-sensiblen Leseförderung</a:t>
            </a:r>
            <a:endParaRPr lang="de-ES" sz="2400" dirty="0"/>
          </a:p>
          <a:p>
            <a:pPr marL="0" indent="0">
              <a:spcBef>
                <a:spcPts val="0"/>
              </a:spcBef>
              <a:spcAft>
                <a:spcPts val="600"/>
              </a:spcAft>
              <a:buNone/>
            </a:pPr>
            <a:endParaRPr lang="de-DE" sz="2400" b="1" i="1" dirty="0"/>
          </a:p>
          <a:p>
            <a:pPr marL="0" indent="0">
              <a:spcBef>
                <a:spcPts val="0"/>
              </a:spcBef>
              <a:spcAft>
                <a:spcPts val="600"/>
              </a:spcAft>
              <a:buNone/>
            </a:pPr>
            <a:r>
              <a:rPr lang="de-DE" sz="2400" b="1" i="1" dirty="0"/>
              <a:t>Block 2: Wie lässt sich die Lesemotivation und das Leser-Selbstkonzept von Lernenden fördern?</a:t>
            </a:r>
            <a:endParaRPr lang="de-ES" sz="2400" b="1" i="1" dirty="0"/>
          </a:p>
          <a:p>
            <a:pPr lvl="0">
              <a:spcBef>
                <a:spcPts val="0"/>
              </a:spcBef>
              <a:spcAft>
                <a:spcPts val="600"/>
              </a:spcAft>
            </a:pPr>
            <a:r>
              <a:rPr lang="de-DE" sz="2400" dirty="0"/>
              <a:t>Verfahren der Leseanimation </a:t>
            </a:r>
            <a:endParaRPr lang="de-ES" sz="2400" dirty="0"/>
          </a:p>
          <a:p>
            <a:pPr lvl="0">
              <a:spcBef>
                <a:spcPts val="0"/>
              </a:spcBef>
              <a:spcAft>
                <a:spcPts val="600"/>
              </a:spcAft>
            </a:pPr>
            <a:r>
              <a:rPr lang="de-DE" sz="2400" dirty="0"/>
              <a:t>Vielleseverfahren</a:t>
            </a:r>
            <a:endParaRPr lang="de-ES" sz="2400" dirty="0"/>
          </a:p>
          <a:p>
            <a:pPr lvl="0">
              <a:spcBef>
                <a:spcPts val="0"/>
              </a:spcBef>
              <a:spcAft>
                <a:spcPts val="600"/>
              </a:spcAft>
            </a:pPr>
            <a:r>
              <a:rPr lang="de-DE" sz="2400" dirty="0"/>
              <a:t>Lesekulturelle Fähigkeiten und eigenständiges Lesen fördern.</a:t>
            </a:r>
            <a:endParaRPr lang="de-ES" sz="2400" dirty="0"/>
          </a:p>
          <a:p>
            <a:endParaRPr lang="de-ES" sz="2200"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36</a:t>
            </a:fld>
            <a:endParaRPr lang="en-US" dirty="0"/>
          </a:p>
        </p:txBody>
      </p:sp>
    </p:spTree>
    <p:extLst>
      <p:ext uri="{BB962C8B-B14F-4D97-AF65-F5344CB8AC3E}">
        <p14:creationId xmlns:p14="http://schemas.microsoft.com/office/powerpoint/2010/main" val="299108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a:t>
            </a:fld>
            <a:endParaRPr lang="en-US" dirty="0"/>
          </a:p>
        </p:txBody>
      </p:sp>
    </p:spTree>
    <p:extLst>
      <p:ext uri="{BB962C8B-B14F-4D97-AF65-F5344CB8AC3E}">
        <p14:creationId xmlns:p14="http://schemas.microsoft.com/office/powerpoint/2010/main" val="1079337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ES" sz="2200" dirty="0"/>
          </a:p>
          <a:p>
            <a:pPr marL="0" indent="0">
              <a:spcBef>
                <a:spcPts val="0"/>
              </a:spcBef>
              <a:spcAft>
                <a:spcPts val="600"/>
              </a:spcAft>
              <a:buNone/>
            </a:pPr>
            <a:r>
              <a:rPr lang="de-DE" sz="1200" b="1" i="1" dirty="0"/>
              <a:t>Block 1: Drittes </a:t>
            </a:r>
            <a:r>
              <a:rPr lang="de-DE" sz="1200" b="1" i="1" dirty="0" err="1"/>
              <a:t>BaCuLit</a:t>
            </a:r>
            <a:r>
              <a:rPr lang="de-DE" sz="1200" b="1" i="1" dirty="0"/>
              <a:t>-Kernkonzept: Formative Lernstandserhebungen</a:t>
            </a:r>
          </a:p>
          <a:p>
            <a:pPr lvl="0">
              <a:spcBef>
                <a:spcPts val="0"/>
              </a:spcBef>
              <a:spcAft>
                <a:spcPts val="600"/>
              </a:spcAft>
            </a:pPr>
            <a:r>
              <a:rPr lang="de-DE" sz="1200" dirty="0" err="1"/>
              <a:t>Lernstandsdiagnostik</a:t>
            </a:r>
            <a:r>
              <a:rPr lang="de-DE" sz="1200" dirty="0"/>
              <a:t> und Leistungsbewertung im Unterricht</a:t>
            </a:r>
            <a:endParaRPr lang="de-ES" sz="1200" dirty="0"/>
          </a:p>
          <a:p>
            <a:pPr>
              <a:spcBef>
                <a:spcPts val="0"/>
              </a:spcBef>
              <a:spcAft>
                <a:spcPts val="600"/>
              </a:spcAft>
            </a:pPr>
            <a:r>
              <a:rPr lang="de-DE" sz="1200" dirty="0"/>
              <a:t>Unterschiede zwischen summativen und formativen Assessments </a:t>
            </a:r>
            <a:endParaRPr lang="de-ES" sz="1200" dirty="0"/>
          </a:p>
          <a:p>
            <a:pPr>
              <a:spcBef>
                <a:spcPts val="0"/>
              </a:spcBef>
              <a:spcAft>
                <a:spcPts val="600"/>
              </a:spcAft>
            </a:pPr>
            <a:r>
              <a:rPr lang="de-DE" sz="1200" dirty="0"/>
              <a:t>Diagnostische Verfahren am Beispiel „Lesekompetenzen“  </a:t>
            </a:r>
          </a:p>
          <a:p>
            <a:pPr>
              <a:spcBef>
                <a:spcPts val="0"/>
              </a:spcBef>
              <a:spcAft>
                <a:spcPts val="600"/>
              </a:spcAft>
            </a:pPr>
            <a:endParaRPr lang="de-DE" sz="1200" dirty="0"/>
          </a:p>
          <a:p>
            <a:pPr marL="0" lvl="0" indent="0">
              <a:spcBef>
                <a:spcPts val="0"/>
              </a:spcBef>
              <a:spcAft>
                <a:spcPts val="600"/>
              </a:spcAft>
              <a:buNone/>
            </a:pPr>
            <a:r>
              <a:rPr lang="de-DE" sz="1200" b="1" i="1" dirty="0"/>
              <a:t>Block 2:</a:t>
            </a:r>
            <a:r>
              <a:rPr lang="de-DE" sz="1200" i="1" dirty="0"/>
              <a:t> </a:t>
            </a:r>
            <a:r>
              <a:rPr lang="de-DE" sz="1200" b="1" i="1" dirty="0"/>
              <a:t>Diagnostik der subjektiven und sozialen Dimensionen von Lesekompetenz</a:t>
            </a:r>
            <a:endParaRPr lang="de-ES" sz="1200" i="1" dirty="0"/>
          </a:p>
          <a:p>
            <a:pPr lvl="0">
              <a:spcBef>
                <a:spcPts val="0"/>
              </a:spcBef>
              <a:spcAft>
                <a:spcPts val="600"/>
              </a:spcAft>
            </a:pPr>
            <a:r>
              <a:rPr lang="de-DE" sz="1200" dirty="0"/>
              <a:t>Fragebögen und Selbsteinschätzungsbögen</a:t>
            </a:r>
            <a:endParaRPr lang="de-ES" sz="1200" dirty="0"/>
          </a:p>
          <a:p>
            <a:pPr lvl="0">
              <a:spcBef>
                <a:spcPts val="0"/>
              </a:spcBef>
              <a:spcAft>
                <a:spcPts val="600"/>
              </a:spcAft>
            </a:pPr>
            <a:r>
              <a:rPr lang="de-DE" sz="1200" dirty="0"/>
              <a:t>Leitfaden-Interviews</a:t>
            </a:r>
            <a:r>
              <a:rPr lang="de-ES" sz="1200" dirty="0"/>
              <a:t>, </a:t>
            </a:r>
            <a:r>
              <a:rPr lang="de-DE" sz="1200" dirty="0"/>
              <a:t>Leseautobiografien, Beobachtungsbögen</a:t>
            </a:r>
          </a:p>
          <a:p>
            <a:pPr lvl="0">
              <a:spcBef>
                <a:spcPts val="0"/>
              </a:spcBef>
              <a:spcAft>
                <a:spcPts val="600"/>
              </a:spcAft>
            </a:pPr>
            <a:endParaRPr lang="de-DE" sz="1200" dirty="0"/>
          </a:p>
          <a:p>
            <a:pPr marL="0" lvl="0" indent="0">
              <a:spcBef>
                <a:spcPts val="0"/>
              </a:spcBef>
              <a:spcAft>
                <a:spcPts val="600"/>
              </a:spcAft>
              <a:buNone/>
            </a:pPr>
            <a:r>
              <a:rPr lang="de-DE" sz="1200" b="1" i="1" dirty="0"/>
              <a:t>Block 3:</a:t>
            </a:r>
            <a:r>
              <a:rPr lang="de-DE" sz="1200" i="1" dirty="0"/>
              <a:t> </a:t>
            </a:r>
            <a:r>
              <a:rPr lang="de-DE" sz="1200" b="1" i="1" dirty="0"/>
              <a:t>Lese- und Schreibförderung als Schulprogramm</a:t>
            </a:r>
            <a:r>
              <a:rPr lang="de-DE" sz="1200" i="1" dirty="0"/>
              <a:t> </a:t>
            </a:r>
            <a:endParaRPr lang="de-ES" sz="1200" i="1" dirty="0"/>
          </a:p>
          <a:p>
            <a:pPr lvl="0">
              <a:spcBef>
                <a:spcPts val="0"/>
              </a:spcBef>
              <a:spcAft>
                <a:spcPts val="600"/>
              </a:spcAft>
            </a:pPr>
            <a:r>
              <a:rPr lang="de-DE" sz="1200" dirty="0"/>
              <a:t>Was ist Schulentwicklung? Grundlagen und Bestandsaufnahme: Wo steht unsere Schule?</a:t>
            </a:r>
            <a:endParaRPr lang="de-ES" sz="1200" dirty="0"/>
          </a:p>
          <a:p>
            <a:pPr>
              <a:spcBef>
                <a:spcPts val="0"/>
              </a:spcBef>
              <a:spcAft>
                <a:spcPts val="600"/>
              </a:spcAft>
            </a:pPr>
            <a:r>
              <a:rPr lang="de-DE" sz="1200" dirty="0"/>
              <a:t>Ziele und Prioritäten definieren, Prozess organisieren, ein gemeinsames Konzept erarbeiten </a:t>
            </a:r>
          </a:p>
          <a:p>
            <a:pPr>
              <a:spcBef>
                <a:spcPts val="0"/>
              </a:spcBef>
              <a:spcAft>
                <a:spcPts val="600"/>
              </a:spcAft>
            </a:pPr>
            <a:r>
              <a:rPr lang="de-DE" sz="1200" dirty="0"/>
              <a:t>Auswertung, Rückschau und Abschluss.</a:t>
            </a:r>
            <a:endParaRPr lang="de-ES" sz="1200"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38</a:t>
            </a:fld>
            <a:endParaRPr lang="en-US" dirty="0"/>
          </a:p>
        </p:txBody>
      </p:sp>
    </p:spTree>
    <p:extLst>
      <p:ext uri="{BB962C8B-B14F-4D97-AF65-F5344CB8AC3E}">
        <p14:creationId xmlns:p14="http://schemas.microsoft.com/office/powerpoint/2010/main" val="147361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42</a:t>
            </a:fld>
            <a:endParaRPr lang="en-US" dirty="0"/>
          </a:p>
        </p:txBody>
      </p:sp>
    </p:spTree>
    <p:extLst>
      <p:ext uri="{BB962C8B-B14F-4D97-AF65-F5344CB8AC3E}">
        <p14:creationId xmlns:p14="http://schemas.microsoft.com/office/powerpoint/2010/main" val="2386568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46</a:t>
            </a:fld>
            <a:endParaRPr lang="en-US" dirty="0"/>
          </a:p>
        </p:txBody>
      </p:sp>
    </p:spTree>
    <p:extLst>
      <p:ext uri="{BB962C8B-B14F-4D97-AF65-F5344CB8AC3E}">
        <p14:creationId xmlns:p14="http://schemas.microsoft.com/office/powerpoint/2010/main" val="2464495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50</a:t>
            </a:fld>
            <a:endParaRPr lang="en-US" dirty="0"/>
          </a:p>
        </p:txBody>
      </p:sp>
    </p:spTree>
    <p:extLst>
      <p:ext uri="{BB962C8B-B14F-4D97-AF65-F5344CB8AC3E}">
        <p14:creationId xmlns:p14="http://schemas.microsoft.com/office/powerpoint/2010/main" val="2934170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52</a:t>
            </a:fld>
            <a:endParaRPr lang="en-US" dirty="0"/>
          </a:p>
        </p:txBody>
      </p:sp>
    </p:spTree>
    <p:extLst>
      <p:ext uri="{BB962C8B-B14F-4D97-AF65-F5344CB8AC3E}">
        <p14:creationId xmlns:p14="http://schemas.microsoft.com/office/powerpoint/2010/main" val="2686534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In </a:t>
            </a:r>
            <a:r>
              <a:rPr lang="en-US" sz="1200" kern="1200" dirty="0" err="1">
                <a:solidFill>
                  <a:schemeClr val="tx1"/>
                </a:solidFill>
                <a:effectLst/>
                <a:latin typeface="+mn-lt"/>
                <a:ea typeface="+mn-ea"/>
                <a:cs typeface="+mn-cs"/>
              </a:rPr>
              <a:t>dieser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Abschlussaufgabe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verbinden</a:t>
            </a:r>
            <a:r>
              <a:rPr lang="en-US" sz="1200" kern="1200" dirty="0">
                <a:solidFill>
                  <a:schemeClr val="tx1"/>
                </a:solidFill>
                <a:effectLst/>
                <a:latin typeface="+mn-lt"/>
                <a:ea typeface="+mn-ea"/>
                <a:cs typeface="+mn-cs"/>
              </a:rPr>
              <a:t> Sie alle </a:t>
            </a:r>
            <a:r>
              <a:rPr lang="en-US" sz="1200" kern="1200" dirty="0" err="1">
                <a:solidFill>
                  <a:schemeClr val="tx1"/>
                </a:solidFill>
                <a:effectLst/>
                <a:latin typeface="+mn-lt"/>
                <a:ea typeface="+mn-ea"/>
                <a:cs typeface="+mn-cs"/>
              </a:rPr>
              <a:t>Aspekte</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BaCuLit-Programms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einer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Unterrichtsplanung</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Dazu </a:t>
            </a:r>
            <a:r>
              <a:rPr lang="en-US" sz="1200" kern="1200" baseline="0" dirty="0" err="1">
                <a:solidFill>
                  <a:schemeClr val="tx1"/>
                </a:solidFill>
                <a:effectLst/>
                <a:latin typeface="+mn-lt"/>
                <a:ea typeface="+mn-ea"/>
                <a:cs typeface="+mn-cs"/>
              </a:rPr>
              <a:t>sollen</a:t>
            </a:r>
            <a:r>
              <a:rPr lang="en-US" sz="1200" kern="1200" baseline="0" dirty="0">
                <a:solidFill>
                  <a:schemeClr val="tx1"/>
                </a:solidFill>
                <a:effectLst/>
                <a:latin typeface="+mn-lt"/>
                <a:ea typeface="+mn-ea"/>
                <a:cs typeface="+mn-cs"/>
              </a:rPr>
              <a:t> Sie </a:t>
            </a:r>
            <a:r>
              <a:rPr lang="en-US" sz="1200" kern="1200" baseline="0" dirty="0" err="1">
                <a:solidFill>
                  <a:schemeClr val="tx1"/>
                </a:solidFill>
                <a:effectLst/>
                <a:latin typeface="+mn-lt"/>
                <a:ea typeface="+mn-ea"/>
                <a:cs typeface="+mn-cs"/>
              </a:rPr>
              <a:t>eine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Unterrichtsstunde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oder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kleine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Reihe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durchführen</a:t>
            </a:r>
            <a:r>
              <a:rPr lang="en-US" sz="1200" kern="1200" baseline="0" dirty="0">
                <a:solidFill>
                  <a:schemeClr val="tx1"/>
                </a:solidFill>
                <a:effectLst/>
                <a:latin typeface="+mn-lt"/>
                <a:ea typeface="+mn-ea"/>
                <a:cs typeface="+mn-cs"/>
              </a:rPr>
              <a:t> und </a:t>
            </a:r>
            <a:r>
              <a:rPr lang="en-US" sz="1200" kern="1200" baseline="0" dirty="0" err="1">
                <a:solidFill>
                  <a:schemeClr val="tx1"/>
                </a:solidFill>
                <a:effectLst/>
                <a:latin typeface="+mn-lt"/>
                <a:ea typeface="+mn-ea"/>
                <a:cs typeface="+mn-cs"/>
              </a:rPr>
              <a:t>reflektieren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inwieweit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Ihre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Planung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ein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verändertes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Lernen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befördert</a:t>
            </a:r>
            <a:r>
              <a:rPr lang="en-US" sz="1200" kern="1200" baseline="0" dirty="0">
                <a:solidFill>
                  <a:schemeClr val="tx1"/>
                </a:solidFill>
                <a:effectLst/>
                <a:latin typeface="+mn-lt"/>
                <a:ea typeface="+mn-ea"/>
                <a:cs typeface="+mn-cs"/>
              </a:rPr>
              <a:t> hat.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b="1" kern="1200" baseline="0" dirty="0" err="1">
                <a:solidFill>
                  <a:schemeClr val="tx1"/>
                </a:solidFill>
                <a:effectLst/>
                <a:latin typeface="+mn-lt"/>
                <a:ea typeface="+mn-ea"/>
                <a:cs typeface="+mn-cs"/>
              </a:rPr>
              <a:t>Planung</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einer</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Unterrichtsstunde</a:t>
            </a:r>
            <a:r>
              <a:rPr lang="en-US" sz="1200" b="1" kern="1200" baseline="0" dirty="0">
                <a:solidFill>
                  <a:schemeClr val="tx1"/>
                </a:solidFill>
                <a:effectLst/>
                <a:latin typeface="+mn-lt"/>
                <a:ea typeface="+mn-ea"/>
                <a:cs typeface="+mn-cs"/>
              </a:rPr>
              <a:t> –Portfolio-Aufgabe</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sollen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hier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eine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eigene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Unterrichtsstunde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oder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eine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kleine</a:t>
            </a:r>
            <a:r>
              <a:rPr lang="en-US" sz="1200" kern="1200" baseline="0" dirty="0">
                <a:solidFill>
                  <a:schemeClr val="tx1"/>
                </a:solidFill>
                <a:effectLst/>
                <a:latin typeface="+mn-lt"/>
                <a:ea typeface="+mn-ea"/>
                <a:cs typeface="+mn-cs"/>
              </a:rPr>
              <a:t> Einheit </a:t>
            </a:r>
            <a:r>
              <a:rPr lang="en-US" sz="1200" kern="1200" baseline="0" dirty="0" err="1">
                <a:solidFill>
                  <a:schemeClr val="tx1"/>
                </a:solidFill>
                <a:effectLst/>
                <a:latin typeface="+mn-lt"/>
                <a:ea typeface="+mn-ea"/>
                <a:cs typeface="+mn-cs"/>
              </a:rPr>
              <a:t>planen</a:t>
            </a:r>
            <a:r>
              <a:rPr lang="en-US" sz="1200" kern="1200" baseline="0" dirty="0">
                <a:solidFill>
                  <a:schemeClr val="tx1"/>
                </a:solidFill>
                <a:effectLst/>
                <a:latin typeface="+mn-lt"/>
                <a:ea typeface="+mn-ea"/>
                <a:cs typeface="+mn-cs"/>
              </a:rPr>
              <a:t> und </a:t>
            </a:r>
            <a:r>
              <a:rPr lang="en-US" sz="1200" kern="1200" baseline="0" dirty="0" err="1">
                <a:solidFill>
                  <a:schemeClr val="tx1"/>
                </a:solidFill>
                <a:effectLst/>
                <a:latin typeface="+mn-lt"/>
                <a:ea typeface="+mn-ea"/>
                <a:cs typeface="+mn-cs"/>
              </a:rPr>
              <a:t>durchführen</a:t>
            </a:r>
            <a:r>
              <a:rPr lang="en-US" sz="1200" kern="1200" baseline="0" dirty="0">
                <a:solidFill>
                  <a:schemeClr val="tx1"/>
                </a:solidFill>
                <a:effectLst/>
                <a:latin typeface="+mn-lt"/>
                <a:ea typeface="+mn-ea"/>
                <a:cs typeface="+mn-cs"/>
              </a:rPr>
              <a:t>, und </a:t>
            </a:r>
            <a:r>
              <a:rPr lang="en-US" sz="1200" kern="1200" baseline="0" dirty="0" err="1">
                <a:solidFill>
                  <a:schemeClr val="tx1"/>
                </a:solidFill>
                <a:effectLst/>
                <a:latin typeface="+mn-lt"/>
                <a:ea typeface="+mn-ea"/>
                <a:cs typeface="+mn-cs"/>
              </a:rPr>
              <a:t>zwar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nach</a:t>
            </a:r>
            <a:r>
              <a:rPr lang="en-US" sz="1200" kern="1200" baseline="0" dirty="0">
                <a:solidFill>
                  <a:schemeClr val="tx1"/>
                </a:solidFill>
                <a:effectLst/>
                <a:latin typeface="+mn-lt"/>
                <a:ea typeface="+mn-ea"/>
                <a:cs typeface="+mn-cs"/>
              </a:rPr>
              <a:t> dem </a:t>
            </a:r>
            <a:r>
              <a:rPr lang="en-US" sz="1200" kern="1200" baseline="0" dirty="0" err="1">
                <a:solidFill>
                  <a:schemeClr val="tx1"/>
                </a:solidFill>
                <a:effectLst/>
                <a:latin typeface="+mn-lt"/>
                <a:ea typeface="+mn-ea"/>
                <a:cs typeface="+mn-cs"/>
              </a:rPr>
              <a:t>BaCuLit</a:t>
            </a:r>
            <a:r>
              <a:rPr lang="en-US" sz="1200" kern="1200" baseline="0" dirty="0">
                <a:solidFill>
                  <a:schemeClr val="tx1"/>
                </a:solidFill>
                <a:effectLst/>
                <a:latin typeface="+mn-lt"/>
                <a:ea typeface="+mn-ea"/>
                <a:cs typeface="+mn-cs"/>
              </a:rPr>
              <a:t>-Modell der </a:t>
            </a:r>
            <a:r>
              <a:rPr lang="en-US" sz="1200" kern="1200" baseline="0" dirty="0" err="1">
                <a:solidFill>
                  <a:schemeClr val="tx1"/>
                </a:solidFill>
                <a:effectLst/>
                <a:latin typeface="+mn-lt"/>
                <a:ea typeface="+mn-ea"/>
                <a:cs typeface="+mn-cs"/>
              </a:rPr>
              <a:t>Unterrichtsplanung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Dabei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sollen</a:t>
            </a:r>
            <a:r>
              <a:rPr lang="en-US" sz="1200" kern="1200" baseline="0" dirty="0">
                <a:solidFill>
                  <a:schemeClr val="tx1"/>
                </a:solidFill>
                <a:effectLst/>
                <a:latin typeface="+mn-lt"/>
                <a:ea typeface="+mn-ea"/>
                <a:cs typeface="+mn-cs"/>
              </a:rPr>
              <a:t> Sie </a:t>
            </a:r>
            <a:r>
              <a:rPr lang="en-US" sz="1200" kern="1200" baseline="0" dirty="0" err="1">
                <a:solidFill>
                  <a:schemeClr val="tx1"/>
                </a:solidFill>
                <a:effectLst/>
                <a:latin typeface="+mn-lt"/>
                <a:ea typeface="+mn-ea"/>
                <a:cs typeface="+mn-cs"/>
              </a:rPr>
              <a:t>möglichst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viele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Themen</a:t>
            </a:r>
            <a:r>
              <a:rPr lang="en-US" sz="1200" kern="1200" baseline="0" dirty="0">
                <a:solidFill>
                  <a:schemeClr val="tx1"/>
                </a:solidFill>
                <a:effectLst/>
                <a:latin typeface="+mn-lt"/>
                <a:ea typeface="+mn-ea"/>
                <a:cs typeface="+mn-cs"/>
              </a:rPr>
              <a:t> und </a:t>
            </a:r>
            <a:r>
              <a:rPr lang="en-US" sz="1200" kern="1200" baseline="0" dirty="0" err="1">
                <a:solidFill>
                  <a:schemeClr val="tx1"/>
                </a:solidFill>
                <a:effectLst/>
                <a:latin typeface="+mn-lt"/>
                <a:ea typeface="+mn-ea"/>
                <a:cs typeface="+mn-cs"/>
              </a:rPr>
              <a:t>Strategien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aus</a:t>
            </a:r>
            <a:r>
              <a:rPr lang="en-US" sz="1200" kern="1200" baseline="0" dirty="0">
                <a:solidFill>
                  <a:schemeClr val="tx1"/>
                </a:solidFill>
                <a:effectLst/>
                <a:latin typeface="+mn-lt"/>
                <a:ea typeface="+mn-ea"/>
                <a:cs typeface="+mn-cs"/>
              </a:rPr>
              <a:t> den </a:t>
            </a:r>
            <a:r>
              <a:rPr lang="en-US" sz="1200" kern="1200" baseline="0" dirty="0" err="1">
                <a:solidFill>
                  <a:schemeClr val="tx1"/>
                </a:solidFill>
                <a:effectLst/>
                <a:latin typeface="+mn-lt"/>
                <a:ea typeface="+mn-ea"/>
                <a:cs typeface="+mn-cs"/>
              </a:rPr>
              <a:t>Modulen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mit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einfließen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lassen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Unterstützungsstrategien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metakognitive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Strategien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usw</a:t>
            </a:r>
            <a:r>
              <a:rPr lang="en-US" sz="1200" kern="1200" baseline="0" dirty="0">
                <a:solidFill>
                  <a:schemeClr val="tx1"/>
                </a:solidFill>
                <a:effectLst/>
                <a:latin typeface="+mn-lt"/>
                <a:ea typeface="+mn-ea"/>
                <a:cs typeface="+mn-cs"/>
              </a:rPr>
              <a:t>. ) </a:t>
            </a:r>
            <a:r>
              <a:rPr lang="en-US" sz="1200" kern="1200" baseline="0" dirty="0" err="1">
                <a:solidFill>
                  <a:schemeClr val="tx1"/>
                </a:solidFill>
                <a:effectLst/>
                <a:latin typeface="+mn-lt"/>
                <a:ea typeface="+mn-ea"/>
                <a:cs typeface="+mn-cs"/>
              </a:rPr>
              <a:t>Für</a:t>
            </a:r>
            <a:r>
              <a:rPr lang="en-US" sz="1200" kern="1200" baseline="0" dirty="0">
                <a:solidFill>
                  <a:schemeClr val="tx1"/>
                </a:solidFill>
                <a:effectLst/>
                <a:latin typeface="+mn-lt"/>
                <a:ea typeface="+mn-ea"/>
                <a:cs typeface="+mn-cs"/>
              </a:rPr>
              <a:t> die </a:t>
            </a:r>
            <a:r>
              <a:rPr lang="en-US" sz="1200" kern="1200" baseline="0" dirty="0" err="1">
                <a:solidFill>
                  <a:schemeClr val="tx1"/>
                </a:solidFill>
                <a:effectLst/>
                <a:latin typeface="+mn-lt"/>
                <a:ea typeface="+mn-ea"/>
                <a:cs typeface="+mn-cs"/>
              </a:rPr>
              <a:t>Planung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können</a:t>
            </a:r>
            <a:r>
              <a:rPr lang="en-US" sz="1200" kern="1200" baseline="0" dirty="0">
                <a:solidFill>
                  <a:schemeClr val="tx1"/>
                </a:solidFill>
                <a:effectLst/>
                <a:latin typeface="+mn-lt"/>
                <a:ea typeface="+mn-ea"/>
                <a:cs typeface="+mn-cs"/>
              </a:rPr>
              <a:t> Sie die </a:t>
            </a:r>
            <a:r>
              <a:rPr lang="en-US" sz="1200" kern="1200" baseline="0" dirty="0" err="1">
                <a:solidFill>
                  <a:schemeClr val="tx1"/>
                </a:solidFill>
                <a:effectLst/>
                <a:latin typeface="+mn-lt"/>
                <a:ea typeface="+mn-ea"/>
                <a:cs typeface="+mn-cs"/>
              </a:rPr>
              <a:t>Leitfragen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zur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Unterrichtsplanung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verwenden</a:t>
            </a:r>
            <a:r>
              <a:rPr lang="en-US" sz="1200" kern="1200" baseline="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Präsentation</a:t>
            </a:r>
            <a:r>
              <a:rPr lang="en-US" sz="1200" b="1" kern="1200" dirty="0">
                <a:solidFill>
                  <a:schemeClr val="tx1"/>
                </a:solidFill>
                <a:effectLst/>
                <a:latin typeface="+mn-lt"/>
                <a:ea typeface="+mn-ea"/>
                <a:cs typeface="+mn-cs"/>
              </a:rPr>
              <a:t> der </a:t>
            </a:r>
            <a:r>
              <a:rPr lang="en-US" sz="1200" b="1" kern="1200" dirty="0" err="1">
                <a:solidFill>
                  <a:schemeClr val="tx1"/>
                </a:solidFill>
                <a:effectLst/>
                <a:latin typeface="+mn-lt"/>
                <a:ea typeface="+mn-ea"/>
                <a:cs typeface="+mn-cs"/>
              </a:rPr>
              <a:t>Unterrichtsreihe</a:t>
            </a:r>
            <a:r>
              <a:rPr lang="en-US" sz="1200" b="1" kern="1200" dirty="0">
                <a:solidFill>
                  <a:schemeClr val="tx1"/>
                </a:solidFill>
                <a:effectLst/>
                <a:latin typeface="+mn-lt"/>
                <a:ea typeface="+mn-ea"/>
                <a:cs typeface="+mn-cs"/>
              </a:rPr>
              <a:t> in</a:t>
            </a:r>
            <a:r>
              <a:rPr lang="en-US" sz="1200" b="1" kern="1200" baseline="0" dirty="0">
                <a:solidFill>
                  <a:schemeClr val="tx1"/>
                </a:solidFill>
                <a:effectLst/>
                <a:latin typeface="+mn-lt"/>
                <a:ea typeface="+mn-ea"/>
                <a:cs typeface="+mn-cs"/>
              </a:rPr>
              <a:t> Modul 8.1</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t>
            </a:r>
            <a:r>
              <a:rPr lang="en-US" sz="1200" kern="1200" dirty="0" err="1">
                <a:solidFill>
                  <a:schemeClr val="tx1"/>
                </a:solidFill>
                <a:effectLst/>
                <a:latin typeface="+mn-lt"/>
                <a:ea typeface="+mn-ea"/>
                <a:cs typeface="+mn-cs"/>
              </a:rPr>
              <a:t>dieser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Sitzung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stellen</a:t>
            </a:r>
            <a:r>
              <a:rPr lang="en-US" sz="1200" kern="1200" baseline="0" dirty="0">
                <a:solidFill>
                  <a:schemeClr val="tx1"/>
                </a:solidFill>
                <a:effectLst/>
                <a:latin typeface="+mn-lt"/>
                <a:ea typeface="+mn-ea"/>
                <a:cs typeface="+mn-cs"/>
              </a:rPr>
              <a:t> die TN </a:t>
            </a:r>
            <a:r>
              <a:rPr lang="en-US" sz="1200" kern="1200" baseline="0" dirty="0" err="1">
                <a:solidFill>
                  <a:schemeClr val="tx1"/>
                </a:solidFill>
                <a:effectLst/>
                <a:latin typeface="+mn-lt"/>
                <a:ea typeface="+mn-ea"/>
                <a:cs typeface="+mn-cs"/>
              </a:rPr>
              <a:t>ihre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Unterrichtsplanung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vor</a:t>
            </a:r>
            <a:r>
              <a:rPr lang="en-US" sz="1200" kern="1200" baseline="0" dirty="0">
                <a:solidFill>
                  <a:schemeClr val="tx1"/>
                </a:solidFill>
                <a:effectLst/>
                <a:latin typeface="+mn-lt"/>
                <a:ea typeface="+mn-ea"/>
                <a:cs typeface="+mn-cs"/>
              </a:rPr>
              <a:t>, und </a:t>
            </a:r>
            <a:r>
              <a:rPr lang="en-US" sz="1200" kern="1200" baseline="0" dirty="0" err="1">
                <a:solidFill>
                  <a:schemeClr val="tx1"/>
                </a:solidFill>
                <a:effectLst/>
                <a:latin typeface="+mn-lt"/>
                <a:ea typeface="+mn-ea"/>
                <a:cs typeface="+mn-cs"/>
              </a:rPr>
              <a:t>zwar</a:t>
            </a:r>
            <a:r>
              <a:rPr lang="en-US" sz="1200" kern="1200" baseline="0" dirty="0">
                <a:solidFill>
                  <a:schemeClr val="tx1"/>
                </a:solidFill>
                <a:effectLst/>
                <a:latin typeface="+mn-lt"/>
                <a:ea typeface="+mn-ea"/>
                <a:cs typeface="+mn-cs"/>
              </a:rPr>
              <a:t> in </a:t>
            </a:r>
            <a:r>
              <a:rPr lang="en-US" sz="1200" kern="1200" baseline="0" dirty="0" err="1">
                <a:solidFill>
                  <a:schemeClr val="tx1"/>
                </a:solidFill>
                <a:effectLst/>
                <a:latin typeface="+mn-lt"/>
                <a:ea typeface="+mn-ea"/>
                <a:cs typeface="+mn-cs"/>
              </a:rPr>
              <a:t>einer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Postersitzung</a:t>
            </a:r>
            <a:r>
              <a:rPr lang="en-US" sz="1200" kern="1200" baseline="0" dirty="0">
                <a:solidFill>
                  <a:schemeClr val="tx1"/>
                </a:solidFill>
                <a:effectLst/>
                <a:latin typeface="+mn-lt"/>
                <a:ea typeface="+mn-ea"/>
                <a:cs typeface="+mn-cs"/>
              </a:rPr>
              <a:t> und </a:t>
            </a:r>
            <a:r>
              <a:rPr lang="en-US" sz="1200" kern="1200" baseline="0" dirty="0" err="1">
                <a:solidFill>
                  <a:schemeClr val="tx1"/>
                </a:solidFill>
                <a:effectLst/>
                <a:latin typeface="+mn-lt"/>
                <a:ea typeface="+mn-ea"/>
                <a:cs typeface="+mn-cs"/>
              </a:rPr>
              <a:t>anschließender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Kleingruppenarbeit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Dafür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bereiten</a:t>
            </a:r>
            <a:r>
              <a:rPr lang="en-US" sz="1200" kern="1200" baseline="0" dirty="0">
                <a:solidFill>
                  <a:schemeClr val="tx1"/>
                </a:solidFill>
                <a:effectLst/>
                <a:latin typeface="+mn-lt"/>
                <a:ea typeface="+mn-ea"/>
                <a:cs typeface="+mn-cs"/>
              </a:rPr>
              <a:t> Sie </a:t>
            </a:r>
            <a:r>
              <a:rPr lang="en-US" sz="1200" kern="1200" baseline="0" dirty="0" err="1">
                <a:solidFill>
                  <a:schemeClr val="tx1"/>
                </a:solidFill>
                <a:effectLst/>
                <a:latin typeface="+mn-lt"/>
                <a:ea typeface="+mn-ea"/>
                <a:cs typeface="+mn-cs"/>
              </a:rPr>
              <a:t>ein</a:t>
            </a:r>
            <a:r>
              <a:rPr lang="en-US" sz="1200" kern="1200" baseline="0" dirty="0">
                <a:solidFill>
                  <a:schemeClr val="tx1"/>
                </a:solidFill>
                <a:effectLst/>
                <a:latin typeface="+mn-lt"/>
                <a:ea typeface="+mn-ea"/>
                <a:cs typeface="+mn-cs"/>
              </a:rPr>
              <a:t> Poster </a:t>
            </a:r>
            <a:r>
              <a:rPr lang="en-US" sz="1200" kern="1200" baseline="0" dirty="0" err="1">
                <a:solidFill>
                  <a:schemeClr val="tx1"/>
                </a:solidFill>
                <a:effectLst/>
                <a:latin typeface="+mn-lt"/>
                <a:ea typeface="+mn-ea"/>
                <a:cs typeface="+mn-cs"/>
              </a:rPr>
              <a:t>vor</a:t>
            </a:r>
            <a:r>
              <a:rPr lang="en-US" sz="1200" kern="1200" baseline="0" dirty="0">
                <a:solidFill>
                  <a:schemeClr val="tx1"/>
                </a:solidFill>
                <a:effectLst/>
                <a:latin typeface="+mn-lt"/>
                <a:ea typeface="+mn-ea"/>
                <a:cs typeface="+mn-cs"/>
              </a:rPr>
              <a:t> und </a:t>
            </a:r>
            <a:r>
              <a:rPr lang="en-US" sz="1200" kern="1200" baseline="0" dirty="0" err="1">
                <a:solidFill>
                  <a:schemeClr val="tx1"/>
                </a:solidFill>
                <a:effectLst/>
                <a:latin typeface="+mn-lt"/>
                <a:ea typeface="+mn-ea"/>
                <a:cs typeface="+mn-cs"/>
              </a:rPr>
              <a:t>stellen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Ihre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Planung</a:t>
            </a:r>
            <a:r>
              <a:rPr lang="en-US" sz="1200" kern="1200" baseline="0" dirty="0">
                <a:solidFill>
                  <a:schemeClr val="tx1"/>
                </a:solidFill>
                <a:effectLst/>
                <a:latin typeface="+mn-lt"/>
                <a:ea typeface="+mn-ea"/>
                <a:cs typeface="+mn-cs"/>
              </a:rPr>
              <a:t> und die </a:t>
            </a:r>
            <a:r>
              <a:rPr lang="en-US" sz="1200" kern="1200" baseline="0" dirty="0" err="1">
                <a:solidFill>
                  <a:schemeClr val="tx1"/>
                </a:solidFill>
                <a:effectLst/>
                <a:latin typeface="+mn-lt"/>
                <a:ea typeface="+mn-ea"/>
                <a:cs typeface="+mn-cs"/>
              </a:rPr>
              <a:t>Durchführung</a:t>
            </a:r>
            <a:r>
              <a:rPr lang="en-US" sz="1200" kern="1200" baseline="0" dirty="0">
                <a:solidFill>
                  <a:schemeClr val="tx1"/>
                </a:solidFill>
                <a:effectLst/>
                <a:latin typeface="+mn-lt"/>
                <a:ea typeface="+mn-ea"/>
                <a:cs typeface="+mn-cs"/>
              </a:rPr>
              <a:t> der </a:t>
            </a:r>
            <a:r>
              <a:rPr lang="en-US" sz="1200" kern="1200" baseline="0" dirty="0" err="1">
                <a:solidFill>
                  <a:schemeClr val="tx1"/>
                </a:solidFill>
                <a:effectLst/>
                <a:latin typeface="+mn-lt"/>
                <a:ea typeface="+mn-ea"/>
                <a:cs typeface="+mn-cs"/>
              </a:rPr>
              <a:t>Stunde</a:t>
            </a:r>
            <a:r>
              <a:rPr lang="en-US" sz="1200" kern="1200" baseline="0" dirty="0">
                <a:solidFill>
                  <a:schemeClr val="tx1"/>
                </a:solidFill>
                <a:effectLst/>
                <a:latin typeface="+mn-lt"/>
                <a:ea typeface="+mn-ea"/>
                <a:cs typeface="+mn-cs"/>
              </a:rPr>
              <a:t> in </a:t>
            </a:r>
            <a:r>
              <a:rPr lang="en-US" sz="1200" kern="1200" baseline="0" dirty="0" err="1">
                <a:solidFill>
                  <a:schemeClr val="tx1"/>
                </a:solidFill>
                <a:effectLst/>
                <a:latin typeface="+mn-lt"/>
                <a:ea typeface="+mn-ea"/>
                <a:cs typeface="+mn-cs"/>
              </a:rPr>
              <a:t>fünf</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Minuten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vor</a:t>
            </a:r>
            <a:r>
              <a:rPr lang="en-US" sz="1200" kern="1200" baseline="0" dirty="0">
                <a:solidFill>
                  <a:schemeClr val="tx1"/>
                </a:solidFill>
                <a:effectLst/>
                <a:latin typeface="+mn-lt"/>
                <a:ea typeface="+mn-ea"/>
                <a:cs typeface="+mn-cs"/>
              </a:rPr>
              <a:t>. In der </a:t>
            </a:r>
            <a:r>
              <a:rPr lang="en-US" sz="1200" kern="1200" baseline="0" dirty="0" err="1">
                <a:solidFill>
                  <a:schemeClr val="tx1"/>
                </a:solidFill>
                <a:effectLst/>
                <a:latin typeface="+mn-lt"/>
                <a:ea typeface="+mn-ea"/>
                <a:cs typeface="+mn-cs"/>
              </a:rPr>
              <a:t>anschließenden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Kleingruppenarbeit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besteht</a:t>
            </a:r>
            <a:r>
              <a:rPr lang="en-US" sz="1200" kern="1200" baseline="0" dirty="0">
                <a:solidFill>
                  <a:schemeClr val="tx1"/>
                </a:solidFill>
                <a:effectLst/>
                <a:latin typeface="+mn-lt"/>
                <a:ea typeface="+mn-ea"/>
                <a:cs typeface="+mn-cs"/>
              </a:rPr>
              <a:t> die </a:t>
            </a:r>
            <a:r>
              <a:rPr lang="en-US" sz="1200" kern="1200" baseline="0" dirty="0" err="1">
                <a:solidFill>
                  <a:schemeClr val="tx1"/>
                </a:solidFill>
                <a:effectLst/>
                <a:latin typeface="+mn-lt"/>
                <a:ea typeface="+mn-ea"/>
                <a:cs typeface="+mn-cs"/>
              </a:rPr>
              <a:t>Gelegenheit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zu</a:t>
            </a:r>
            <a:r>
              <a:rPr lang="en-US" sz="1200" kern="1200" baseline="0" dirty="0">
                <a:solidFill>
                  <a:schemeClr val="tx1"/>
                </a:solidFill>
                <a:effectLst/>
                <a:latin typeface="+mn-lt"/>
                <a:ea typeface="+mn-ea"/>
                <a:cs typeface="+mn-cs"/>
              </a:rPr>
              <a:t> intensive </a:t>
            </a:r>
            <a:r>
              <a:rPr lang="en-US" sz="1200" kern="1200" baseline="0" dirty="0" err="1">
                <a:solidFill>
                  <a:schemeClr val="tx1"/>
                </a:solidFill>
                <a:effectLst/>
                <a:latin typeface="+mn-lt"/>
                <a:ea typeface="+mn-ea"/>
                <a:cs typeface="+mn-cs"/>
              </a:rPr>
              <a:t>Austausch</a:t>
            </a:r>
            <a:r>
              <a:rPr lang="en-US" sz="1200" kern="1200" baseline="0" dirty="0">
                <a:solidFill>
                  <a:schemeClr val="tx1"/>
                </a:solidFill>
                <a:effectLst/>
                <a:latin typeface="+mn-lt"/>
                <a:ea typeface="+mn-ea"/>
                <a:cs typeface="+mn-cs"/>
              </a:rPr>
              <a:t> und Feedback </a:t>
            </a:r>
            <a:r>
              <a:rPr lang="en-US" sz="1200" kern="1200" baseline="0" dirty="0" err="1">
                <a:solidFill>
                  <a:schemeClr val="tx1"/>
                </a:solidFill>
                <a:effectLst/>
                <a:latin typeface="+mn-lt"/>
                <a:ea typeface="+mn-ea"/>
                <a:cs typeface="+mn-cs"/>
              </a:rPr>
              <a:t>mit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Ihren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Kolleginnen</a:t>
            </a:r>
            <a:r>
              <a:rPr lang="en-US" sz="1200" kern="1200" baseline="0" dirty="0">
                <a:solidFill>
                  <a:schemeClr val="tx1"/>
                </a:solidFill>
                <a:effectLst/>
                <a:latin typeface="+mn-lt"/>
                <a:ea typeface="+mn-ea"/>
                <a:cs typeface="+mn-cs"/>
              </a:rPr>
              <a:t> und </a:t>
            </a:r>
            <a:r>
              <a:rPr lang="en-US" sz="1200" kern="1200" baseline="0" dirty="0" err="1">
                <a:solidFill>
                  <a:schemeClr val="tx1"/>
                </a:solidFill>
                <a:effectLst/>
                <a:latin typeface="+mn-lt"/>
                <a:ea typeface="+mn-ea"/>
                <a:cs typeface="+mn-cs"/>
              </a:rPr>
              <a:t>Kollegen</a:t>
            </a:r>
            <a:r>
              <a:rPr lang="en-US" sz="1200" kern="1200" baseline="0" dirty="0">
                <a:solidFill>
                  <a:schemeClr val="tx1"/>
                </a:solidFill>
                <a:effectLst/>
                <a:latin typeface="+mn-lt"/>
                <a:ea typeface="+mn-ea"/>
                <a:cs typeface="+mn-cs"/>
              </a:rPr>
              <a:t> und </a:t>
            </a:r>
            <a:r>
              <a:rPr lang="en-US" sz="1200" kern="1200" baseline="0" dirty="0" err="1">
                <a:solidFill>
                  <a:schemeClr val="tx1"/>
                </a:solidFill>
                <a:effectLst/>
                <a:latin typeface="+mn-lt"/>
                <a:ea typeface="+mn-ea"/>
                <a:cs typeface="+mn-cs"/>
              </a:rPr>
              <a:t>ggf</a:t>
            </a:r>
            <a:r>
              <a:rPr lang="en-US" sz="1200" kern="1200" baseline="0" dirty="0">
                <a:solidFill>
                  <a:schemeClr val="tx1"/>
                </a:solidFill>
                <a:effectLst/>
                <a:latin typeface="+mn-lt"/>
                <a:ea typeface="+mn-ea"/>
                <a:cs typeface="+mn-cs"/>
              </a:rPr>
              <a:t>. der </a:t>
            </a:r>
            <a:r>
              <a:rPr lang="en-US" sz="1200" kern="1200" baseline="0" dirty="0" err="1">
                <a:solidFill>
                  <a:schemeClr val="tx1"/>
                </a:solidFill>
                <a:effectLst/>
                <a:latin typeface="+mn-lt"/>
                <a:ea typeface="+mn-ea"/>
                <a:cs typeface="+mn-cs"/>
              </a:rPr>
              <a:t>Kursleiterin</a:t>
            </a:r>
            <a:r>
              <a:rPr lang="en-US" sz="1200" kern="1200" baseline="0" dirty="0">
                <a:solidFill>
                  <a:schemeClr val="tx1"/>
                </a:solidFill>
                <a:effectLst/>
                <a:latin typeface="+mn-lt"/>
                <a:ea typeface="+mn-ea"/>
                <a:cs typeface="+mn-cs"/>
              </a:rPr>
              <a:t> / dem </a:t>
            </a:r>
            <a:r>
              <a:rPr lang="en-US" sz="1200" kern="1200" baseline="0" dirty="0" err="1">
                <a:solidFill>
                  <a:schemeClr val="tx1"/>
                </a:solidFill>
                <a:effectLst/>
                <a:latin typeface="+mn-lt"/>
                <a:ea typeface="+mn-ea"/>
                <a:cs typeface="+mn-cs"/>
              </a:rPr>
              <a:t>Kursleiter</a:t>
            </a:r>
            <a:r>
              <a:rPr lang="en-US" sz="1200" kern="1200" baseline="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54</a:t>
            </a:fld>
            <a:endParaRPr lang="en-US" dirty="0"/>
          </a:p>
        </p:txBody>
      </p:sp>
    </p:spTree>
    <p:extLst>
      <p:ext uri="{BB962C8B-B14F-4D97-AF65-F5344CB8AC3E}">
        <p14:creationId xmlns:p14="http://schemas.microsoft.com/office/powerpoint/2010/main" val="395087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0" indent="0">
              <a:spcBef>
                <a:spcPts val="0"/>
              </a:spcBef>
              <a:spcAft>
                <a:spcPts val="600"/>
              </a:spcAft>
              <a:buNone/>
            </a:pPr>
            <a:r>
              <a:rPr lang="de-DE" sz="2200" b="1" dirty="0"/>
              <a:t>Block 1:  Erstes </a:t>
            </a:r>
            <a:r>
              <a:rPr lang="de-DE" sz="2200" b="1" dirty="0" err="1"/>
              <a:t>BaCuLit</a:t>
            </a:r>
            <a:r>
              <a:rPr lang="de-DE" sz="2200" b="1" dirty="0"/>
              <a:t>-Kernkonzept Metakognition </a:t>
            </a:r>
            <a:endParaRPr lang="de-ES" sz="2200" b="1" dirty="0"/>
          </a:p>
          <a:p>
            <a:pPr lvl="0">
              <a:spcBef>
                <a:spcPts val="0"/>
              </a:spcBef>
              <a:spcAft>
                <a:spcPts val="600"/>
              </a:spcAft>
            </a:pPr>
            <a:r>
              <a:rPr lang="de-DE" sz="2200" dirty="0"/>
              <a:t>Grundlagen: Was ist Metakognition?</a:t>
            </a:r>
          </a:p>
          <a:p>
            <a:pPr>
              <a:spcBef>
                <a:spcPts val="0"/>
              </a:spcBef>
              <a:spcAft>
                <a:spcPts val="600"/>
              </a:spcAft>
            </a:pPr>
            <a:r>
              <a:rPr lang="de-DE" sz="2200" dirty="0"/>
              <a:t>Praxis: Was heißt metakognitives Unterrichten?</a:t>
            </a:r>
          </a:p>
          <a:p>
            <a:pPr>
              <a:spcBef>
                <a:spcPts val="0"/>
              </a:spcBef>
              <a:spcAft>
                <a:spcPts val="600"/>
              </a:spcAft>
            </a:pPr>
            <a:endParaRPr lang="de-ES" sz="2200" dirty="0"/>
          </a:p>
          <a:p>
            <a:pPr marL="0" indent="0">
              <a:spcBef>
                <a:spcPts val="0"/>
              </a:spcBef>
              <a:spcAft>
                <a:spcPts val="600"/>
              </a:spcAft>
              <a:buNone/>
            </a:pPr>
            <a:r>
              <a:rPr lang="de-DE" sz="2200" b="1" dirty="0"/>
              <a:t>Block 2: Zweites </a:t>
            </a:r>
            <a:r>
              <a:rPr lang="de-DE" sz="2200" b="1" dirty="0" err="1"/>
              <a:t>BaCuLit</a:t>
            </a:r>
            <a:r>
              <a:rPr lang="de-DE" sz="2200" b="1" dirty="0"/>
              <a:t>-Kernkonzept: Unterstützende Interaktion</a:t>
            </a:r>
            <a:endParaRPr lang="de-ES" sz="2200" b="1" dirty="0"/>
          </a:p>
          <a:p>
            <a:pPr>
              <a:spcBef>
                <a:spcPts val="0"/>
              </a:spcBef>
              <a:spcAft>
                <a:spcPts val="600"/>
              </a:spcAft>
            </a:pPr>
            <a:r>
              <a:rPr lang="de-DE" sz="2200" dirty="0"/>
              <a:t>Merkmale einer lernfördernden Interaktion im Unterricht</a:t>
            </a:r>
            <a:endParaRPr lang="de-ES" sz="2200" dirty="0"/>
          </a:p>
          <a:p>
            <a:pPr marL="360363" lvl="2" indent="-342900">
              <a:spcBef>
                <a:spcPts val="0"/>
              </a:spcBef>
              <a:spcAft>
                <a:spcPts val="600"/>
              </a:spcAft>
            </a:pPr>
            <a:r>
              <a:rPr lang="de-DE" sz="2200" dirty="0"/>
              <a:t>Die kognitive Meisterlehre und die Förderung von </a:t>
            </a:r>
            <a:r>
              <a:rPr lang="de-DE" sz="2200" dirty="0" err="1"/>
              <a:t>SuS</a:t>
            </a:r>
            <a:r>
              <a:rPr lang="de-DE" sz="2200" dirty="0"/>
              <a:t> in der „Zone der nächsten Entwicklung“  </a:t>
            </a:r>
          </a:p>
          <a:p>
            <a:pPr marL="360363" lvl="2" indent="-342900">
              <a:spcBef>
                <a:spcPts val="0"/>
              </a:spcBef>
              <a:spcAft>
                <a:spcPts val="600"/>
              </a:spcAft>
            </a:pPr>
            <a:endParaRPr lang="de-DE" sz="2200" dirty="0"/>
          </a:p>
          <a:p>
            <a:pPr marL="17463" lvl="2" indent="0">
              <a:spcBef>
                <a:spcPts val="0"/>
              </a:spcBef>
              <a:spcAft>
                <a:spcPts val="600"/>
              </a:spcAft>
              <a:buNone/>
            </a:pPr>
            <a:r>
              <a:rPr lang="de-DE" sz="2200" b="1" dirty="0"/>
              <a:t>Block 3: Das </a:t>
            </a:r>
            <a:r>
              <a:rPr lang="de-DE" sz="2200" b="1" dirty="0" err="1"/>
              <a:t>BaCuLit</a:t>
            </a:r>
            <a:r>
              <a:rPr lang="de-DE" sz="2200" b="1" dirty="0"/>
              <a:t>-Modell der Unterrichtsplanung</a:t>
            </a:r>
          </a:p>
          <a:p>
            <a:pPr marL="360363" marR="0" lvl="2" indent="-342900" algn="l" defTabSz="914400" rtl="0" eaLnBrk="1" fontAlgn="auto" latinLnBrk="0" hangingPunct="1">
              <a:lnSpc>
                <a:spcPct val="100000"/>
              </a:lnSpc>
              <a:spcBef>
                <a:spcPts val="0"/>
              </a:spcBef>
              <a:spcAft>
                <a:spcPts val="600"/>
              </a:spcAft>
              <a:buClrTx/>
              <a:buSzTx/>
              <a:buFontTx/>
              <a:buNone/>
              <a:tabLst/>
              <a:defRPr/>
            </a:pPr>
            <a:r>
              <a:rPr lang="de-DE" sz="1200" kern="1200" dirty="0">
                <a:solidFill>
                  <a:schemeClr val="tx1"/>
                </a:solidFill>
                <a:effectLst/>
                <a:latin typeface="+mn-lt"/>
                <a:ea typeface="+mn-ea"/>
                <a:cs typeface="+mn-cs"/>
              </a:rPr>
              <a:t>Das </a:t>
            </a:r>
            <a:r>
              <a:rPr lang="de-DE" sz="1200" kern="1200" dirty="0" err="1">
                <a:solidFill>
                  <a:schemeClr val="tx1"/>
                </a:solidFill>
                <a:effectLst/>
                <a:latin typeface="+mn-lt"/>
                <a:ea typeface="+mn-ea"/>
                <a:cs typeface="+mn-cs"/>
              </a:rPr>
              <a:t>BaCuLit</a:t>
            </a:r>
            <a:r>
              <a:rPr lang="de-DE" sz="1200" kern="1200" dirty="0">
                <a:solidFill>
                  <a:schemeClr val="tx1"/>
                </a:solidFill>
                <a:effectLst/>
                <a:latin typeface="+mn-lt"/>
                <a:ea typeface="+mn-ea"/>
                <a:cs typeface="+mn-cs"/>
              </a:rPr>
              <a:t>-Modell der Unterrichtsplanung und seine Grundlagen </a:t>
            </a:r>
            <a:endParaRPr lang="de-ES" sz="1200" kern="1200" dirty="0">
              <a:solidFill>
                <a:schemeClr val="tx1"/>
              </a:solidFill>
              <a:effectLst/>
              <a:latin typeface="+mn-lt"/>
              <a:ea typeface="+mn-ea"/>
              <a:cs typeface="+mn-cs"/>
            </a:endParaRPr>
          </a:p>
          <a:p>
            <a:pPr marL="360363" lvl="2" indent="-342900">
              <a:spcBef>
                <a:spcPts val="0"/>
              </a:spcBef>
              <a:spcAft>
                <a:spcPts val="600"/>
              </a:spcAft>
            </a:pPr>
            <a:r>
              <a:rPr lang="de-DE" sz="2200" dirty="0"/>
              <a:t>Praxis der Unterrichtsplanung mit </a:t>
            </a:r>
            <a:r>
              <a:rPr lang="de-DE" sz="2200" dirty="0" err="1"/>
              <a:t>BaCuLit</a:t>
            </a:r>
            <a:r>
              <a:rPr lang="de-DE" sz="2200" dirty="0"/>
              <a:t>-Prinzipien.</a:t>
            </a:r>
            <a:endParaRPr lang="de-ES" sz="2200"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3</a:t>
            </a:fld>
            <a:endParaRPr lang="en-US" dirty="0"/>
          </a:p>
        </p:txBody>
      </p:sp>
    </p:spTree>
    <p:extLst>
      <p:ext uri="{BB962C8B-B14F-4D97-AF65-F5344CB8AC3E}">
        <p14:creationId xmlns:p14="http://schemas.microsoft.com/office/powerpoint/2010/main" val="263486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5</a:t>
            </a:fld>
            <a:endParaRPr lang="en-US" dirty="0"/>
          </a:p>
        </p:txBody>
      </p:sp>
    </p:spTree>
    <p:extLst>
      <p:ext uri="{BB962C8B-B14F-4D97-AF65-F5344CB8AC3E}">
        <p14:creationId xmlns:p14="http://schemas.microsoft.com/office/powerpoint/2010/main" val="3781169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9</a:t>
            </a:fld>
            <a:endParaRPr lang="en-US" dirty="0"/>
          </a:p>
        </p:txBody>
      </p:sp>
    </p:spTree>
    <p:extLst>
      <p:ext uri="{BB962C8B-B14F-4D97-AF65-F5344CB8AC3E}">
        <p14:creationId xmlns:p14="http://schemas.microsoft.com/office/powerpoint/2010/main" val="3784980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Die Studie „Lernen sichtbar machen“, die der neuseeländischen Unterrichtsforscher John Hattie im Jahr 2009 vorgestellt hat, wird heute als Meilenstein in der internationalen empirischen Bildungsforschung betrachtet. Umfassend untersucht diese Studie die zentralen Einflussgrößen auf den Lernerfolg der Schülerinnen und Schüler. Hattie und sein Team haben dazu die Ergebnisse von 800 Meta-Analysen der letzten Jahrzehnte und damit über 50 000 Einzelstudien mit 83 Millionen Teilnehmern aufgearbeitet und ausgewertet. Dann haben sie 138 Faktoren herausgearbeitet, die die Lernleistung beeinflussen, und diese nach ihrer Wirkung geordnet. Diese Studie ist demnach der größte Datensatz, der der Unterrichtsforschung je zur Verfügung gestanden hat.</a:t>
            </a: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12</a:t>
            </a:fld>
            <a:endParaRPr lang="en-US" dirty="0"/>
          </a:p>
        </p:txBody>
      </p:sp>
    </p:spTree>
    <p:extLst>
      <p:ext uri="{BB962C8B-B14F-4D97-AF65-F5344CB8AC3E}">
        <p14:creationId xmlns:p14="http://schemas.microsoft.com/office/powerpoint/2010/main" val="213322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a:solidFill>
                  <a:schemeClr val="tx1"/>
                </a:solidFill>
                <a:latin typeface="+mn-lt"/>
                <a:ea typeface="+mn-ea"/>
                <a:cs typeface="+mn-cs"/>
              </a:rPr>
              <a:t>Hatties</a:t>
            </a:r>
            <a:r>
              <a:rPr lang="de-DE" sz="1200" kern="1200" dirty="0">
                <a:solidFill>
                  <a:schemeClr val="tx1"/>
                </a:solidFill>
                <a:latin typeface="+mn-lt"/>
                <a:ea typeface="+mn-ea"/>
                <a:cs typeface="+mn-cs"/>
              </a:rPr>
              <a:t> Meta-Analyse zeigt deutlich, dass die Qualität der Lehrperson und ihres Unterrichts </a:t>
            </a:r>
            <a:r>
              <a:rPr lang="de-DE" sz="1200" i="1" kern="1200" dirty="0">
                <a:solidFill>
                  <a:schemeClr val="tx1"/>
                </a:solidFill>
                <a:latin typeface="+mn-lt"/>
                <a:ea typeface="+mn-ea"/>
                <a:cs typeface="+mn-cs"/>
              </a:rPr>
              <a:t>die</a:t>
            </a:r>
            <a:r>
              <a:rPr lang="de-DE" sz="1200" kern="1200" dirty="0">
                <a:solidFill>
                  <a:schemeClr val="tx1"/>
                </a:solidFill>
                <a:latin typeface="+mn-lt"/>
                <a:ea typeface="+mn-ea"/>
                <a:cs typeface="+mn-cs"/>
              </a:rPr>
              <a:t> entscheidenden Faktoren sind, um Schulbildung –oder genauer: Lernerfolg der Schülerinnen und Schüler – zu verbessern. Individuelle Einflussgrößen seitens der Schüler, ihrer Familien und der Schulen haben ebenfalls einen moderaten Effekt auf die Lernleistung, aber generell sollten sich Bildungsreformen eher auf die Fach- und Sachkenntnis der Lehrenden und die Qualität ihres Unterrichts konzentrieren. Das ist überaus in Übereinstimmung mit den Ergebnissen von ADORE, wo wir wissenschaftlich herausarbeiten konnten, dass die Kompetenz der Lehrkraft eines der wichtigsten Schlüsselelemente ist, um leseschwache Jugendliche zu fördern.</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E8173-93A4-4330-B6E8-25CDFA7F04D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13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latin typeface="+mn-lt"/>
                <a:ea typeface="+mn-ea"/>
                <a:cs typeface="+mn-cs"/>
              </a:rPr>
              <a:t>Mit Bezug auf seine Ergebnisse spricht sich Hattie gegen Lehrpersonen in der Rolle als Lernbegleiter („</a:t>
            </a:r>
            <a:r>
              <a:rPr lang="de-DE" sz="1200" kern="1200" dirty="0" err="1">
                <a:solidFill>
                  <a:schemeClr val="tx1"/>
                </a:solidFill>
                <a:latin typeface="+mn-lt"/>
                <a:ea typeface="+mn-ea"/>
                <a:cs typeface="+mn-cs"/>
              </a:rPr>
              <a:t>facilitator</a:t>
            </a:r>
            <a:r>
              <a:rPr lang="de-DE" sz="1200" kern="1200" dirty="0">
                <a:solidFill>
                  <a:schemeClr val="tx1"/>
                </a:solidFill>
                <a:latin typeface="+mn-lt"/>
                <a:ea typeface="+mn-ea"/>
                <a:cs typeface="+mn-cs"/>
              </a:rPr>
              <a:t>“) aus und plädiert für Lehrpersonen in einer aktiven Rolle als Unterrichtsgestalter („</a:t>
            </a:r>
            <a:r>
              <a:rPr lang="de-DE" sz="1200" kern="1200" dirty="0" err="1">
                <a:solidFill>
                  <a:schemeClr val="tx1"/>
                </a:solidFill>
                <a:latin typeface="+mn-lt"/>
                <a:ea typeface="+mn-ea"/>
                <a:cs typeface="+mn-cs"/>
              </a:rPr>
              <a:t>activator</a:t>
            </a:r>
            <a:r>
              <a:rPr lang="de-DE" sz="1200" kern="1200" dirty="0">
                <a:solidFill>
                  <a:schemeClr val="tx1"/>
                </a:solidFill>
                <a:latin typeface="+mn-lt"/>
                <a:ea typeface="+mn-ea"/>
                <a:cs typeface="+mn-cs"/>
              </a:rPr>
              <a:t>“). Ein Lehrer als '</a:t>
            </a:r>
            <a:r>
              <a:rPr lang="de-DE" sz="1200" kern="1200" dirty="0" err="1">
                <a:solidFill>
                  <a:schemeClr val="tx1"/>
                </a:solidFill>
                <a:latin typeface="+mn-lt"/>
                <a:ea typeface="+mn-ea"/>
                <a:cs typeface="+mn-cs"/>
              </a:rPr>
              <a:t>activator</a:t>
            </a:r>
            <a:r>
              <a:rPr lang="de-DE" sz="1200" kern="1200" dirty="0">
                <a:solidFill>
                  <a:schemeClr val="tx1"/>
                </a:solidFill>
                <a:latin typeface="+mn-lt"/>
                <a:ea typeface="+mn-ea"/>
                <a:cs typeface="+mn-cs"/>
              </a:rPr>
              <a:t>' aktiviert, lenkt und begleitet aktiv das Lernen der Schülerinnen und Schüler. Ein Lehrer als '</a:t>
            </a:r>
            <a:r>
              <a:rPr lang="de-DE" sz="1200" kern="1200" dirty="0" err="1">
                <a:solidFill>
                  <a:schemeClr val="tx1"/>
                </a:solidFill>
                <a:latin typeface="+mn-lt"/>
                <a:ea typeface="+mn-ea"/>
                <a:cs typeface="+mn-cs"/>
              </a:rPr>
              <a:t>facilitator</a:t>
            </a:r>
            <a:r>
              <a:rPr lang="de-DE" sz="1200" kern="1200" dirty="0">
                <a:solidFill>
                  <a:schemeClr val="tx1"/>
                </a:solidFill>
                <a:latin typeface="+mn-lt"/>
                <a:ea typeface="+mn-ea"/>
                <a:cs typeface="+mn-cs"/>
              </a:rPr>
              <a:t>' ist hingegen ein Lehrer, der nach konstruktivistischem Konzept arbeitet. Er stellt nur das Material zur Verfügung, bietet aber keine Aktivierung oder Führung der Lernenden.</a:t>
            </a:r>
          </a:p>
          <a:p>
            <a:r>
              <a:rPr lang="de-DE" sz="1200" kern="1200" dirty="0">
                <a:solidFill>
                  <a:schemeClr val="tx1"/>
                </a:solidFill>
                <a:latin typeface="+mn-lt"/>
                <a:ea typeface="+mn-ea"/>
                <a:cs typeface="+mn-cs"/>
              </a:rPr>
              <a:t> </a:t>
            </a:r>
          </a:p>
          <a:p>
            <a:r>
              <a:rPr lang="de-DE" sz="1200" kern="1200" dirty="0">
                <a:solidFill>
                  <a:schemeClr val="tx1"/>
                </a:solidFill>
                <a:latin typeface="+mn-lt"/>
                <a:ea typeface="+mn-ea"/>
                <a:cs typeface="+mn-cs"/>
              </a:rPr>
              <a:t>Jedoch aufgepasst: Das Konzept des Lehrers als Unterrichtsgestalters ist nicht gleichzusetzen mit dem häufig kritisierten lehrerzentrierten Frontalunterricht. Für Hattie ist mit dem Konzept des „</a:t>
            </a:r>
            <a:r>
              <a:rPr lang="de-DE" sz="1200" kern="1200" dirty="0" err="1">
                <a:solidFill>
                  <a:schemeClr val="tx1"/>
                </a:solidFill>
                <a:latin typeface="+mn-lt"/>
                <a:ea typeface="+mn-ea"/>
                <a:cs typeface="+mn-cs"/>
              </a:rPr>
              <a:t>teacher</a:t>
            </a:r>
            <a:r>
              <a:rPr lang="de-DE" sz="1200" kern="1200" dirty="0">
                <a:solidFill>
                  <a:schemeClr val="tx1"/>
                </a:solidFill>
                <a:latin typeface="+mn-lt"/>
                <a:ea typeface="+mn-ea"/>
                <a:cs typeface="+mn-cs"/>
              </a:rPr>
              <a:t> </a:t>
            </a:r>
            <a:r>
              <a:rPr lang="de-DE" sz="1200" kern="1200" dirty="0" err="1">
                <a:solidFill>
                  <a:schemeClr val="tx1"/>
                </a:solidFill>
                <a:latin typeface="+mn-lt"/>
                <a:ea typeface="+mn-ea"/>
                <a:cs typeface="+mn-cs"/>
              </a:rPr>
              <a:t>as</a:t>
            </a:r>
            <a:r>
              <a:rPr lang="de-DE" sz="1200" kern="1200" dirty="0">
                <a:solidFill>
                  <a:schemeClr val="tx1"/>
                </a:solidFill>
                <a:latin typeface="+mn-lt"/>
                <a:ea typeface="+mn-ea"/>
                <a:cs typeface="+mn-cs"/>
              </a:rPr>
              <a:t> </a:t>
            </a:r>
            <a:r>
              <a:rPr lang="de-DE" sz="1200" kern="1200" dirty="0" err="1">
                <a:solidFill>
                  <a:schemeClr val="tx1"/>
                </a:solidFill>
                <a:latin typeface="+mn-lt"/>
                <a:ea typeface="+mn-ea"/>
                <a:cs typeface="+mn-cs"/>
              </a:rPr>
              <a:t>activator</a:t>
            </a:r>
            <a:r>
              <a:rPr lang="de-DE" sz="1200" kern="1200" dirty="0">
                <a:solidFill>
                  <a:schemeClr val="tx1"/>
                </a:solidFill>
                <a:latin typeface="+mn-lt"/>
                <a:ea typeface="+mn-ea"/>
                <a:cs typeface="+mn-cs"/>
              </a:rPr>
              <a:t>“ ein breites Verhaltensrepertoire verbunden – unter Einsatz vielfältiger Lernstrategien, mit hohen Erwartungen an die Lernenden, mit Zutrauen in die Fähigkeiten der Schülerinnen und Schüler, mit einer hohen Verantwortung für die Verstehens- und Lernprozesse, mit einer ‚fehlerfreundlichen’ Ausrichtung, die zugleich Anlass für eine Ursachensuche ist, sowie mit einer positiven Beziehungspflege zwischen Lernenden und Lehrenden. </a:t>
            </a:r>
          </a:p>
          <a:p>
            <a:r>
              <a:rPr lang="de-DE" sz="1200" kern="1200" dirty="0">
                <a:solidFill>
                  <a:schemeClr val="tx1"/>
                </a:solidFill>
                <a:latin typeface="+mn-lt"/>
                <a:ea typeface="+mn-ea"/>
                <a:cs typeface="+mn-cs"/>
              </a:rPr>
              <a:t> </a:t>
            </a:r>
          </a:p>
          <a:p>
            <a:r>
              <a:rPr lang="de-DE" sz="1200" kern="1200" dirty="0">
                <a:solidFill>
                  <a:schemeClr val="tx1"/>
                </a:solidFill>
                <a:latin typeface="+mn-lt"/>
                <a:ea typeface="+mn-ea"/>
                <a:cs typeface="+mn-cs"/>
              </a:rPr>
              <a:t>Enttäuschend und irritierend für manche hochgeschätzten reformpädagogischen Vorstellungen sind die auf der rechten Seite der Folie zusammengestellten Ergebnisse: Individualisierter Unterricht, problembasiertes Lernen, induktives oder entdeckendes Lernen, kleine Klassen oder die Einteilung von Gruppen nach Lernniveaus (</a:t>
            </a:r>
            <a:r>
              <a:rPr lang="de-DE" sz="1200" kern="1200" dirty="0" err="1">
                <a:solidFill>
                  <a:schemeClr val="tx1"/>
                </a:solidFill>
                <a:latin typeface="+mn-lt"/>
                <a:ea typeface="+mn-ea"/>
                <a:cs typeface="+mn-cs"/>
              </a:rPr>
              <a:t>ability</a:t>
            </a:r>
            <a:r>
              <a:rPr lang="de-DE" sz="1200" kern="1200" dirty="0">
                <a:solidFill>
                  <a:schemeClr val="tx1"/>
                </a:solidFill>
                <a:latin typeface="+mn-lt"/>
                <a:ea typeface="+mn-ea"/>
                <a:cs typeface="+mn-cs"/>
              </a:rPr>
              <a:t> </a:t>
            </a:r>
            <a:r>
              <a:rPr lang="de-DE" sz="1200" kern="1200" dirty="0" err="1">
                <a:solidFill>
                  <a:schemeClr val="tx1"/>
                </a:solidFill>
                <a:latin typeface="+mn-lt"/>
                <a:ea typeface="+mn-ea"/>
                <a:cs typeface="+mn-cs"/>
              </a:rPr>
              <a:t>grouping</a:t>
            </a:r>
            <a:r>
              <a:rPr lang="de-DE" sz="1200" kern="1200" dirty="0">
                <a:solidFill>
                  <a:schemeClr val="tx1"/>
                </a:solidFill>
                <a:latin typeface="+mn-lt"/>
                <a:ea typeface="+mn-ea"/>
                <a:cs typeface="+mn-cs"/>
              </a:rPr>
              <a:t>) führen nicht automatisch zu guten Lernerfolgen von Schülerinnen und Schülern – offenkundig muss die klar strukturierende und aktivierende Komponente, die das Lehrerverhalten des „</a:t>
            </a:r>
            <a:r>
              <a:rPr lang="de-DE" sz="1200" kern="1200" dirty="0" err="1">
                <a:solidFill>
                  <a:schemeClr val="tx1"/>
                </a:solidFill>
                <a:latin typeface="+mn-lt"/>
                <a:ea typeface="+mn-ea"/>
                <a:cs typeface="+mn-cs"/>
              </a:rPr>
              <a:t>activators</a:t>
            </a:r>
            <a:r>
              <a:rPr lang="de-DE" sz="1200" kern="1200" dirty="0">
                <a:solidFill>
                  <a:schemeClr val="tx1"/>
                </a:solidFill>
                <a:latin typeface="+mn-lt"/>
                <a:ea typeface="+mn-ea"/>
                <a:cs typeface="+mn-cs"/>
              </a:rPr>
              <a:t>“ auszeichnen, hinzukommen, damit auch schwächere Schüler in ihren Lernprozessen wirkungsvoll unterstützt werden können.</a:t>
            </a: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14</a:t>
            </a:fld>
            <a:endParaRPr lang="en-US" dirty="0"/>
          </a:p>
        </p:txBody>
      </p:sp>
    </p:spTree>
    <p:extLst>
      <p:ext uri="{BB962C8B-B14F-4D97-AF65-F5344CB8AC3E}">
        <p14:creationId xmlns:p14="http://schemas.microsoft.com/office/powerpoint/2010/main" val="2811399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16</a:t>
            </a:fld>
            <a:endParaRPr lang="en-US" dirty="0"/>
          </a:p>
        </p:txBody>
      </p:sp>
    </p:spTree>
    <p:extLst>
      <p:ext uri="{BB962C8B-B14F-4D97-AF65-F5344CB8AC3E}">
        <p14:creationId xmlns:p14="http://schemas.microsoft.com/office/powerpoint/2010/main" val="3983706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EBEC6E7-68B0-4DDB-AEEF-4378954A4BCD}"/>
              </a:ext>
            </a:extLst>
          </p:cNvPr>
          <p:cNvSpPr txBox="1">
            <a:spLocks/>
          </p:cNvSpPr>
          <p:nvPr userDrawn="1"/>
        </p:nvSpPr>
        <p:spPr>
          <a:xfrm>
            <a:off x="3905464" y="3284984"/>
            <a:ext cx="5238535" cy="3005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b="1" dirty="0">
                <a:solidFill>
                  <a:schemeClr val="bg1"/>
                </a:solidFill>
              </a:rPr>
              <a:t>Modul :</a:t>
            </a:r>
            <a:br>
              <a:rPr lang="de-DE" sz="3600" dirty="0">
                <a:solidFill>
                  <a:schemeClr val="bg1"/>
                </a:solidFill>
              </a:rPr>
            </a:br>
            <a:br>
              <a:rPr lang="de-DE" sz="3600" dirty="0">
                <a:solidFill>
                  <a:schemeClr val="bg1"/>
                </a:solidFill>
              </a:rPr>
            </a:br>
            <a:r>
              <a:rPr lang="de-DE" sz="3600" b="1" dirty="0">
                <a:solidFill>
                  <a:schemeClr val="bg1"/>
                </a:solidFill>
              </a:rPr>
              <a:t>Block :</a:t>
            </a:r>
            <a:br>
              <a:rPr lang="de-DE" sz="3600" b="1" dirty="0">
                <a:solidFill>
                  <a:schemeClr val="bg1"/>
                </a:solidFill>
              </a:rPr>
            </a:br>
            <a:br>
              <a:rPr lang="de-DE" sz="3600" dirty="0">
                <a:solidFill>
                  <a:schemeClr val="bg1"/>
                </a:solidFill>
              </a:rPr>
            </a:br>
            <a:endParaRPr lang="de-DE" sz="3600" dirty="0">
              <a:solidFill>
                <a:schemeClr val="bg1"/>
              </a:solidFill>
            </a:endParaRPr>
          </a:p>
        </p:txBody>
      </p:sp>
      <p:pic>
        <p:nvPicPr>
          <p:cNvPr id="22" name="Grafik 21">
            <a:extLst>
              <a:ext uri="{FF2B5EF4-FFF2-40B4-BE49-F238E27FC236}">
                <a16:creationId xmlns:a16="http://schemas.microsoft.com/office/drawing/2014/main" id="{E7045018-2D2F-41BF-85F4-834E2CC6B2A8}"/>
              </a:ext>
            </a:extLst>
          </p:cNvPr>
          <p:cNvPicPr>
            <a:picLocks noChangeAspect="1"/>
          </p:cNvPicPr>
          <p:nvPr userDrawn="1"/>
        </p:nvPicPr>
        <p:blipFill>
          <a:blip r:embed="rId2"/>
          <a:stretch>
            <a:fillRect/>
          </a:stretch>
        </p:blipFill>
        <p:spPr>
          <a:xfrm>
            <a:off x="-36512" y="-27385"/>
            <a:ext cx="9216000" cy="6912000"/>
          </a:xfrm>
          <a:prstGeom prst="rect">
            <a:avLst/>
          </a:prstGeom>
        </p:spPr>
      </p:pic>
      <p:sp>
        <p:nvSpPr>
          <p:cNvPr id="24" name="Titel 1">
            <a:extLst>
              <a:ext uri="{FF2B5EF4-FFF2-40B4-BE49-F238E27FC236}">
                <a16:creationId xmlns:a16="http://schemas.microsoft.com/office/drawing/2014/main" id="{CAB9BD09-2F36-4DE5-AD78-03A74798FC2A}"/>
              </a:ext>
            </a:extLst>
          </p:cNvPr>
          <p:cNvSpPr>
            <a:spLocks noGrp="1"/>
          </p:cNvSpPr>
          <p:nvPr>
            <p:ph type="ctrTitle" hasCustomPrompt="1"/>
          </p:nvPr>
        </p:nvSpPr>
        <p:spPr>
          <a:xfrm>
            <a:off x="4104480" y="3356992"/>
            <a:ext cx="4788000" cy="2412000"/>
          </a:xfrm>
        </p:spPr>
        <p:txBody>
          <a:bodyPr anchor="ctr">
            <a:normAutofit/>
          </a:bodyPr>
          <a:lstStyle>
            <a:lvl1pPr algn="ctr">
              <a:defRPr sz="3600" b="1">
                <a:solidFill>
                  <a:schemeClr val="bg1"/>
                </a:solidFill>
              </a:defRPr>
            </a:lvl1pPr>
          </a:lstStyle>
          <a:p>
            <a:r>
              <a:rPr lang="de-DE" dirty="0"/>
              <a:t>Modul:</a:t>
            </a:r>
            <a:br>
              <a:rPr lang="de-DE" dirty="0"/>
            </a:br>
            <a:r>
              <a:rPr lang="de-DE" dirty="0"/>
              <a:t> </a:t>
            </a:r>
            <a:br>
              <a:rPr lang="de-DE" dirty="0"/>
            </a:br>
            <a:r>
              <a:rPr lang="de-DE" dirty="0"/>
              <a:t>Block:</a:t>
            </a:r>
          </a:p>
        </p:txBody>
      </p:sp>
      <p:sp>
        <p:nvSpPr>
          <p:cNvPr id="52" name="Rechteck 51">
            <a:extLst>
              <a:ext uri="{FF2B5EF4-FFF2-40B4-BE49-F238E27FC236}">
                <a16:creationId xmlns:a16="http://schemas.microsoft.com/office/drawing/2014/main" id="{E19AEB6A-B88B-482F-BBE0-0D2025BBF214}"/>
              </a:ext>
            </a:extLst>
          </p:cNvPr>
          <p:cNvSpPr/>
          <p:nvPr userDrawn="1"/>
        </p:nvSpPr>
        <p:spPr>
          <a:xfrm>
            <a:off x="395536" y="0"/>
            <a:ext cx="4968000"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FD8A45DD-1E28-471B-B4A7-7E259981D3A9}"/>
              </a:ext>
            </a:extLst>
          </p:cNvPr>
          <p:cNvSpPr/>
          <p:nvPr userDrawn="1"/>
        </p:nvSpPr>
        <p:spPr>
          <a:xfrm>
            <a:off x="5076056" y="116632"/>
            <a:ext cx="147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82DA8EDD-8D3B-4BD8-A95C-31684EA5A937}"/>
              </a:ext>
            </a:extLst>
          </p:cNvPr>
          <p:cNvSpPr/>
          <p:nvPr userDrawn="1"/>
        </p:nvSpPr>
        <p:spPr>
          <a:xfrm>
            <a:off x="6012160" y="260648"/>
            <a:ext cx="9144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TextBox 4">
            <a:extLst>
              <a:ext uri="{FF2B5EF4-FFF2-40B4-BE49-F238E27FC236}">
                <a16:creationId xmlns:a16="http://schemas.microsoft.com/office/drawing/2014/main" id="{067FF892-9326-42CC-A491-2AC13B466245}"/>
              </a:ext>
            </a:extLst>
          </p:cNvPr>
          <p:cNvSpPr txBox="1"/>
          <p:nvPr userDrawn="1"/>
        </p:nvSpPr>
        <p:spPr>
          <a:xfrm>
            <a:off x="-180528" y="44624"/>
            <a:ext cx="6804248"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libri"/>
                <a:ea typeface="+mn-ea"/>
                <a:cs typeface="+mn-cs"/>
              </a:rPr>
              <a:t>BaCuLit</a:t>
            </a:r>
            <a:endParaRPr kumimoji="0" lang="en-US" sz="3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Basic Curriculum for Teachers’ In-Service Training in Content Area Literacy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Fortbildung für Lehrkräfte zur Vermittlung fachbezogener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Lese- und Schreibkompetenzen</a:t>
            </a:r>
          </a:p>
        </p:txBody>
      </p:sp>
      <p:grpSp>
        <p:nvGrpSpPr>
          <p:cNvPr id="56" name="officeArt object">
            <a:extLst>
              <a:ext uri="{FF2B5EF4-FFF2-40B4-BE49-F238E27FC236}">
                <a16:creationId xmlns:a16="http://schemas.microsoft.com/office/drawing/2014/main" id="{4ACC0FEF-2456-4A7B-8655-9A90D8706162}"/>
              </a:ext>
            </a:extLst>
          </p:cNvPr>
          <p:cNvGrpSpPr>
            <a:grpSpLocks/>
          </p:cNvGrpSpPr>
          <p:nvPr userDrawn="1"/>
        </p:nvGrpSpPr>
        <p:grpSpPr>
          <a:xfrm flipH="1">
            <a:off x="755576" y="565777"/>
            <a:ext cx="6032500" cy="37742"/>
            <a:chOff x="-1" y="0"/>
            <a:chExt cx="6032500" cy="37742"/>
          </a:xfrm>
        </p:grpSpPr>
        <p:cxnSp>
          <p:nvCxnSpPr>
            <p:cNvPr id="57" name="Shape 1073741838">
              <a:extLst>
                <a:ext uri="{FF2B5EF4-FFF2-40B4-BE49-F238E27FC236}">
                  <a16:creationId xmlns:a16="http://schemas.microsoft.com/office/drawing/2014/main" id="{FC019192-C254-4F56-802B-7F760BFB4F82}"/>
                </a:ext>
              </a:extLst>
            </p:cNvPr>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58" name="Shape 1073741839">
              <a:extLst>
                <a:ext uri="{FF2B5EF4-FFF2-40B4-BE49-F238E27FC236}">
                  <a16:creationId xmlns:a16="http://schemas.microsoft.com/office/drawing/2014/main" id="{593FFC4A-72E7-41D0-B148-800177093FC2}"/>
                </a:ext>
              </a:extLst>
            </p:cNvPr>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59" name="Group 1073741848">
              <a:extLst>
                <a:ext uri="{FF2B5EF4-FFF2-40B4-BE49-F238E27FC236}">
                  <a16:creationId xmlns:a16="http://schemas.microsoft.com/office/drawing/2014/main" id="{0BADB378-D455-452F-A20F-72C2BBD812EC}"/>
                </a:ext>
              </a:extLst>
            </p:cNvPr>
            <p:cNvGrpSpPr/>
            <p:nvPr/>
          </p:nvGrpSpPr>
          <p:grpSpPr>
            <a:xfrm>
              <a:off x="-1" y="0"/>
              <a:ext cx="6032500" cy="37742"/>
              <a:chOff x="0" y="0"/>
              <a:chExt cx="6032500" cy="37742"/>
            </a:xfrm>
          </p:grpSpPr>
          <p:cxnSp>
            <p:nvCxnSpPr>
              <p:cNvPr id="60" name="Shape 1073741840">
                <a:extLst>
                  <a:ext uri="{FF2B5EF4-FFF2-40B4-BE49-F238E27FC236}">
                    <a16:creationId xmlns:a16="http://schemas.microsoft.com/office/drawing/2014/main" id="{F8108661-A0D2-4EEA-8340-5F3EBCA83B68}"/>
                  </a:ext>
                </a:extLst>
              </p:cNvPr>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61" name="Group 1073741847">
                <a:extLst>
                  <a:ext uri="{FF2B5EF4-FFF2-40B4-BE49-F238E27FC236}">
                    <a16:creationId xmlns:a16="http://schemas.microsoft.com/office/drawing/2014/main" id="{D0BAD502-76C0-4067-99EB-2BEBD65155EB}"/>
                  </a:ext>
                </a:extLst>
              </p:cNvPr>
              <p:cNvGrpSpPr/>
              <p:nvPr/>
            </p:nvGrpSpPr>
            <p:grpSpPr>
              <a:xfrm>
                <a:off x="0" y="0"/>
                <a:ext cx="6032500" cy="37742"/>
                <a:chOff x="0" y="0"/>
                <a:chExt cx="6032500" cy="37741"/>
              </a:xfrm>
            </p:grpSpPr>
            <p:sp>
              <p:nvSpPr>
                <p:cNvPr id="62" name="Shape 1073741841">
                  <a:extLst>
                    <a:ext uri="{FF2B5EF4-FFF2-40B4-BE49-F238E27FC236}">
                      <a16:creationId xmlns:a16="http://schemas.microsoft.com/office/drawing/2014/main" id="{0A79893F-9EFA-41B6-88CD-FE0FABBC209C}"/>
                    </a:ext>
                  </a:extLst>
                </p:cNvPr>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Shape 1073741842">
                  <a:extLst>
                    <a:ext uri="{FF2B5EF4-FFF2-40B4-BE49-F238E27FC236}">
                      <a16:creationId xmlns:a16="http://schemas.microsoft.com/office/drawing/2014/main" id="{98465935-59BB-40BB-B002-C0829807032A}"/>
                    </a:ext>
                  </a:extLst>
                </p:cNvPr>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Shape 1073741843">
                  <a:extLst>
                    <a:ext uri="{FF2B5EF4-FFF2-40B4-BE49-F238E27FC236}">
                      <a16:creationId xmlns:a16="http://schemas.microsoft.com/office/drawing/2014/main" id="{4CA34D7F-B787-4E51-9E90-C3F9AA89F487}"/>
                    </a:ext>
                  </a:extLst>
                </p:cNvPr>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Shape 1073741844">
                  <a:extLst>
                    <a:ext uri="{FF2B5EF4-FFF2-40B4-BE49-F238E27FC236}">
                      <a16:creationId xmlns:a16="http://schemas.microsoft.com/office/drawing/2014/main" id="{C4A99F5C-035B-4632-BCC3-A2DDD4ED28AE}"/>
                    </a:ext>
                  </a:extLst>
                </p:cNvPr>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Shape 1073741845">
                  <a:extLst>
                    <a:ext uri="{FF2B5EF4-FFF2-40B4-BE49-F238E27FC236}">
                      <a16:creationId xmlns:a16="http://schemas.microsoft.com/office/drawing/2014/main" id="{70B573C6-678B-4F23-B664-976CCB27C232}"/>
                    </a:ext>
                  </a:extLst>
                </p:cNvPr>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Shape 1073741846">
                  <a:extLst>
                    <a:ext uri="{FF2B5EF4-FFF2-40B4-BE49-F238E27FC236}">
                      <a16:creationId xmlns:a16="http://schemas.microsoft.com/office/drawing/2014/main" id="{1BF5E88F-2FC4-4257-8746-BDE0525E661F}"/>
                    </a:ext>
                  </a:extLst>
                </p:cNvPr>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sp>
        <p:nvSpPr>
          <p:cNvPr id="68" name="Ellipse 67">
            <a:extLst>
              <a:ext uri="{FF2B5EF4-FFF2-40B4-BE49-F238E27FC236}">
                <a16:creationId xmlns:a16="http://schemas.microsoft.com/office/drawing/2014/main" id="{75B9C175-99BA-4CA6-A687-F7421CA58DC8}"/>
              </a:ext>
            </a:extLst>
          </p:cNvPr>
          <p:cNvSpPr/>
          <p:nvPr userDrawn="1"/>
        </p:nvSpPr>
        <p:spPr>
          <a:xfrm>
            <a:off x="1043608" y="2276872"/>
            <a:ext cx="2196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54129632-949F-4D97-A3FE-2FF5544D29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942" y="6123112"/>
            <a:ext cx="2589041" cy="720000"/>
          </a:xfrm>
          <a:prstGeom prst="rect">
            <a:avLst/>
          </a:prstGeom>
        </p:spPr>
      </p:pic>
      <p:sp>
        <p:nvSpPr>
          <p:cNvPr id="12" name="Rectangle 11">
            <a:extLst>
              <a:ext uri="{FF2B5EF4-FFF2-40B4-BE49-F238E27FC236}">
                <a16:creationId xmlns:a16="http://schemas.microsoft.com/office/drawing/2014/main" id="{70E46542-C9B7-4CFF-BED5-9DF778157336}"/>
              </a:ext>
            </a:extLst>
          </p:cNvPr>
          <p:cNvSpPr>
            <a:spLocks noChangeArrowheads="1"/>
          </p:cNvSpPr>
          <p:nvPr userDrawn="1"/>
        </p:nvSpPr>
        <p:spPr bwMode="auto">
          <a:xfrm>
            <a:off x="4427984" y="59458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34" name="Grafik 6" descr="Creative Commons Lizenzvertrag">
            <a:extLst>
              <a:ext uri="{FF2B5EF4-FFF2-40B4-BE49-F238E27FC236}">
                <a16:creationId xmlns:a16="http://schemas.microsoft.com/office/drawing/2014/main" id="{2FBF8664-4987-463F-929A-3580E5CC52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4288" y="643989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B480266-D6C6-420E-A6D2-66D4DA882FB5}"/>
              </a:ext>
            </a:extLst>
          </p:cNvPr>
          <p:cNvSpPr>
            <a:spLocks noChangeArrowheads="1"/>
          </p:cNvSpPr>
          <p:nvPr userDrawn="1"/>
        </p:nvSpPr>
        <p:spPr bwMode="auto">
          <a:xfrm>
            <a:off x="7969242" y="638747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chemeClr val="bg1"/>
                </a:solidFill>
                <a:effectLst/>
              </a:rPr>
              <a:t> </a:t>
            </a:r>
            <a:endParaRPr kumimoji="0" lang="de-DE" altLang="de-DE" sz="2000" b="0" i="0" u="none" strike="noStrike" cap="none" normalizeH="0" baseline="0" dirty="0">
              <a:ln>
                <a:noFill/>
              </a:ln>
              <a:solidFill>
                <a:schemeClr val="bg1"/>
              </a:solidFill>
              <a:effectLst/>
              <a:latin typeface="Arial" panose="020B0604020202020204" pitchFamily="34" charset="0"/>
            </a:endParaRPr>
          </a:p>
        </p:txBody>
      </p:sp>
      <p:pic>
        <p:nvPicPr>
          <p:cNvPr id="27" name="Grafik 26">
            <a:extLst>
              <a:ext uri="{FF2B5EF4-FFF2-40B4-BE49-F238E27FC236}">
                <a16:creationId xmlns:a16="http://schemas.microsoft.com/office/drawing/2014/main" id="{C6E2295A-6F85-4678-8FDD-98CF9EA689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3608" y="1711385"/>
            <a:ext cx="2195276" cy="2188800"/>
          </a:xfrm>
          <a:prstGeom prst="rect">
            <a:avLst/>
          </a:prstGeom>
        </p:spPr>
      </p:pic>
    </p:spTree>
    <p:extLst>
      <p:ext uri="{BB962C8B-B14F-4D97-AF65-F5344CB8AC3E}">
        <p14:creationId xmlns:p14="http://schemas.microsoft.com/office/powerpoint/2010/main" val="147764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er-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A81B279-628F-4FAA-9791-A8AF01F0C1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5" name="Grafik 6" descr="Creative Commons Lizenzvertrag">
            <a:extLst>
              <a:ext uri="{FF2B5EF4-FFF2-40B4-BE49-F238E27FC236}">
                <a16:creationId xmlns:a16="http://schemas.microsoft.com/office/drawing/2014/main" id="{36E0FCD5-7A19-41B6-AE2E-A9C0A27880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6C620641-F643-4128-845D-AEE1C9B4C02F}"/>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4DA0D405-0257-4B75-9484-92A6E3F3DB4B}"/>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F768F243-308D-4690-8B67-5CFF5B270E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58ECBB5A-B37A-4FD7-A9E7-38297A579A5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5396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nk-Pair-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LEGO, Spielzeug enthält.&#10;&#10;Automatisch generierte Beschreibung">
            <a:extLst>
              <a:ext uri="{FF2B5EF4-FFF2-40B4-BE49-F238E27FC236}">
                <a16:creationId xmlns:a16="http://schemas.microsoft.com/office/drawing/2014/main"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1E63925C-7A48-4D7F-99C6-EB28BA814C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44D1F88E-CC15-48E3-92C9-6B8C6057C353}"/>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A58DBEC-25EC-4417-A137-70ED785EBB1A}"/>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433B7C47-1D6D-494B-9182-F47CF7A80D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22A3EF67-1901-4360-8C20-65A7B3CA2C3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98227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nk-Pair-Shar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14" descr="Ein Bild, das LEGO, Spielzeug enthält.&#10;&#10;Automatisch generierte Beschreibung">
            <a:extLst>
              <a:ext uri="{FF2B5EF4-FFF2-40B4-BE49-F238E27FC236}">
                <a16:creationId xmlns:a16="http://schemas.microsoft.com/office/drawing/2014/main" id="{D2ABE451-5EAD-4263-8C9C-99D0EF6AF7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3DC0D342-D802-4279-B6C8-59F5096A094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7E023F70-480E-4E45-90C3-D76D812159A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BDB57E82-7268-4B69-B252-5A178EAA0C03}"/>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28C176FD-A08B-4A33-A48D-F668BB2560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C6D90003-D8EC-4E7D-9D27-FE743B467BD9}"/>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79855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eauftra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60E1F306-6308-4B43-8A4B-D0C76DCA7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504" y="1071277"/>
            <a:ext cx="1836000" cy="1836000"/>
          </a:xfrm>
          <a:prstGeom prst="rect">
            <a:avLst/>
          </a:prstGeom>
        </p:spPr>
      </p:pic>
      <p:sp>
        <p:nvSpPr>
          <p:cNvPr id="13" name="Textplatzhalter 14">
            <a:extLst>
              <a:ext uri="{FF2B5EF4-FFF2-40B4-BE49-F238E27FC236}">
                <a16:creationId xmlns:a16="http://schemas.microsoft.com/office/drawing/2014/main" id="{8B40609A-0508-4DA8-9C0B-5280A878DA6C}"/>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2196563B-B75D-4C55-8EF9-DD237CBF2F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E5A72512-FB75-445F-995C-63DB89A470A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24B48BCE-B39C-47EB-AB5A-CF16057D152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9A9AEAF-C700-401A-957A-2DB5178D25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4E90405C-655F-4D7A-9077-5C4D799DB81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51645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beitsauftrag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id="{D6CDFC70-19B7-4CFA-B0A2-D83FCDAF81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1082267"/>
            <a:ext cx="1836000" cy="1836000"/>
          </a:xfrm>
          <a:prstGeom prst="rect">
            <a:avLst/>
          </a:prstGeom>
        </p:spPr>
      </p:pic>
      <p:sp>
        <p:nvSpPr>
          <p:cNvPr id="13" name="Textplatzhalter 14">
            <a:extLst>
              <a:ext uri="{FF2B5EF4-FFF2-40B4-BE49-F238E27FC236}">
                <a16:creationId xmlns:a16="http://schemas.microsoft.com/office/drawing/2014/main" id="{21A22438-095C-4858-8879-0689BD8237D3}"/>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6" descr="Creative Commons Lizenzvertrag">
            <a:extLst>
              <a:ext uri="{FF2B5EF4-FFF2-40B4-BE49-F238E27FC236}">
                <a16:creationId xmlns:a16="http://schemas.microsoft.com/office/drawing/2014/main" id="{A7B8408C-AD5A-4C5C-974D-4E80AC94773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46960414-6B28-4829-B88C-C87FDB2771F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C4AD15E9-F32B-452C-B86B-2B59746F666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DDC21F11-B9F2-4D2E-A2BC-70797FE801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E8A29F57-0457-49F3-AF0E-20172F077730}"/>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2505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EE6EB5C9-0708-44D5-A2C3-2AB42792AD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728" y="1071907"/>
            <a:ext cx="1836000" cy="1836000"/>
          </a:xfrm>
          <a:prstGeom prst="rect">
            <a:avLst/>
          </a:prstGeom>
        </p:spPr>
      </p:pic>
      <p:sp>
        <p:nvSpPr>
          <p:cNvPr id="13" name="Textplatzhalter 14">
            <a:extLst>
              <a:ext uri="{FF2B5EF4-FFF2-40B4-BE49-F238E27FC236}">
                <a16:creationId xmlns:a16="http://schemas.microsoft.com/office/drawing/2014/main" id="{CDA6299B-89D9-4805-907D-E32EF8B0FA4D}"/>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3A6C2456-52F5-4AC8-AA86-B20896E4B1C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0D87EB89-7415-4011-A532-2C05377BF8D5}"/>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6BDB3EEC-536C-462B-9F4D-6AD25B8DE8C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2896381F-F6C6-4D42-AF87-922F197A8B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B638A8A5-F117-4746-898E-175420F451A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6178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et-Link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a:extLst>
              <a:ext uri="{FF2B5EF4-FFF2-40B4-BE49-F238E27FC236}">
                <a16:creationId xmlns:a16="http://schemas.microsoft.com/office/drawing/2014/main" id="{44597C96-7B23-4B84-B810-BF9F08C7D4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512" y="1087160"/>
            <a:ext cx="1836000" cy="1836000"/>
          </a:xfrm>
          <a:prstGeom prst="rect">
            <a:avLst/>
          </a:prstGeom>
        </p:spPr>
      </p:pic>
      <p:sp>
        <p:nvSpPr>
          <p:cNvPr id="13" name="Textplatzhalter 14">
            <a:extLst>
              <a:ext uri="{FF2B5EF4-FFF2-40B4-BE49-F238E27FC236}">
                <a16:creationId xmlns:a16="http://schemas.microsoft.com/office/drawing/2014/main" id="{4FA1809B-6AE2-4AFE-98EF-1498568080A6}"/>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9840D880-A173-4306-9E4E-159D87CF4D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C7C042CA-074F-4CCE-8A56-98C64CE33A3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EC64AD68-37BF-4675-9636-2A617C5984C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066D2BA-5519-426E-8221-FF228DE02A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0B6933E-C002-40F9-828F-BC2E28FC59F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19938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teraturtipp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Buch, Regal, drinnen enthält.&#10;&#10;Automatisch generierte Beschreibung">
            <a:extLst>
              <a:ext uri="{FF2B5EF4-FFF2-40B4-BE49-F238E27FC236}">
                <a16:creationId xmlns:a16="http://schemas.microsoft.com/office/drawing/2014/main" id="{49E62309-8C5C-4491-86BF-0F34AB7326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213" y="1057023"/>
            <a:ext cx="1836000" cy="1836000"/>
          </a:xfrm>
          <a:prstGeom prst="rect">
            <a:avLst/>
          </a:prstGeom>
        </p:spPr>
      </p:pic>
      <p:sp>
        <p:nvSpPr>
          <p:cNvPr id="13" name="Textplatzhalter 14">
            <a:extLst>
              <a:ext uri="{FF2B5EF4-FFF2-40B4-BE49-F238E27FC236}">
                <a16:creationId xmlns:a16="http://schemas.microsoft.com/office/drawing/2014/main" id="{62A3635D-CAEA-40C2-B2E2-247BB139D4A8}"/>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10453BE8-76F5-4DB3-94E4-DAFD993A51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B6188A4B-524B-4442-86B0-810E3E891614}"/>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1F559F8F-56EF-4C72-B434-64AFF9A1A57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7BE69D21-C693-4B0E-8804-A28C38F0B52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1B825C18-C77C-434D-A2EF-E4625D12834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50439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Automat enthält.&#10;&#10;Automatisch generierte Beschreibung">
            <a:extLst>
              <a:ext uri="{FF2B5EF4-FFF2-40B4-BE49-F238E27FC236}">
                <a16:creationId xmlns:a16="http://schemas.microsoft.com/office/drawing/2014/main" id="{357EE6E9-7C71-44AD-8E49-F617C3888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id="{896A8F2E-58CB-4414-B94F-217AB90C69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54359" y="1612843"/>
            <a:ext cx="3416440" cy="3416440"/>
          </a:xfrm>
          <a:prstGeom prst="rect">
            <a:avLst/>
          </a:prstGeom>
        </p:spPr>
      </p:pic>
      <p:pic>
        <p:nvPicPr>
          <p:cNvPr id="13" name="Grafik 6" descr="Creative Commons Lizenzvertrag">
            <a:extLst>
              <a:ext uri="{FF2B5EF4-FFF2-40B4-BE49-F238E27FC236}">
                <a16:creationId xmlns:a16="http://schemas.microsoft.com/office/drawing/2014/main" id="{6351C348-0E9B-4562-AC2C-DE0DFACFD2D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18C5DF38-9C88-4EE0-949B-E7AED631594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41EE7F0-E636-4588-9B0A-6F283FC8AF46}"/>
              </a:ext>
            </a:extLst>
          </p:cNvPr>
          <p:cNvSpPr txBox="1">
            <a:spLocks/>
          </p:cNvSpPr>
          <p:nvPr userDrawn="1"/>
        </p:nvSpPr>
        <p:spPr>
          <a:xfrm>
            <a:off x="323528" y="10990"/>
            <a:ext cx="7926184" cy="10602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de-DE" dirty="0"/>
              <a:t>Kaffee- bzw. Teepause</a:t>
            </a:r>
          </a:p>
        </p:txBody>
      </p:sp>
      <p:pic>
        <p:nvPicPr>
          <p:cNvPr id="16" name="Grafik 15">
            <a:extLst>
              <a:ext uri="{FF2B5EF4-FFF2-40B4-BE49-F238E27FC236}">
                <a16:creationId xmlns:a16="http://schemas.microsoft.com/office/drawing/2014/main" id="{340009F4-6C00-4822-930F-1C66B3F855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5053112D-5483-4582-AE9A-8849A38A5BC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1654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gen T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descr="Ein Bild, das LEGO, Spielzeug enthält.&#10;&#10;Automatisch generierte Beschreibung">
            <a:extLst>
              <a:ext uri="{FF2B5EF4-FFF2-40B4-BE49-F238E27FC236}">
                <a16:creationId xmlns:a16="http://schemas.microsoft.com/office/drawing/2014/main" id="{DE750C04-5A6A-4E29-8EB2-ED4AC60E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5715" y="1124744"/>
            <a:ext cx="5112568" cy="5112568"/>
          </a:xfrm>
          <a:prstGeom prst="rect">
            <a:avLst/>
          </a:prstGeom>
        </p:spPr>
      </p:pic>
      <p:pic>
        <p:nvPicPr>
          <p:cNvPr id="10" name="Grafik 6" descr="Creative Commons Lizenzvertrag">
            <a:extLst>
              <a:ext uri="{FF2B5EF4-FFF2-40B4-BE49-F238E27FC236}">
                <a16:creationId xmlns:a16="http://schemas.microsoft.com/office/drawing/2014/main" id="{53E2A491-2E65-459A-91FB-F42819830E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4C9267E-2E83-4158-AEDF-6F54EA640A8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18467627-49D8-4AD8-BA12-17B028F3215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3CECFFB4-5123-45D4-802A-7D518D822D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01D5856F-FA6F-47F7-8901-A007EA7DB93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487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20032"/>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pic>
        <p:nvPicPr>
          <p:cNvPr id="10" name="Grafik 6" descr="Creative Commons Lizenzvertrag">
            <a:extLst>
              <a:ext uri="{FF2B5EF4-FFF2-40B4-BE49-F238E27FC236}">
                <a16:creationId xmlns:a16="http://schemas.microsoft.com/office/drawing/2014/main" id="{F12053D1-6F03-4C8F-8467-1F790D1A1DC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E065FCE-EAF4-4612-8932-C5FE54D360D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DF3C2912-F5A8-4AC4-BDA2-E1B6EAE0E34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50145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9" name="Titel 4">
            <a:extLst>
              <a:ext uri="{FF2B5EF4-FFF2-40B4-BE49-F238E27FC236}">
                <a16:creationId xmlns:a16="http://schemas.microsoft.com/office/drawing/2014/main" id="{E0B4106C-A632-4F25-8ACB-9E6F9D6439B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0" name="Grafik 9">
            <a:extLst>
              <a:ext uri="{FF2B5EF4-FFF2-40B4-BE49-F238E27FC236}">
                <a16:creationId xmlns:a16="http://schemas.microsoft.com/office/drawing/2014/main" id="{DAF949DD-23F6-46DA-9B86-9D48DA902D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5" name="Foliennummernplatzhalter 3">
            <a:extLst>
              <a:ext uri="{FF2B5EF4-FFF2-40B4-BE49-F238E27FC236}">
                <a16:creationId xmlns:a16="http://schemas.microsoft.com/office/drawing/2014/main" id="{0AA2403F-D8A2-4086-8D34-0CBDC5504AF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602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rbeitsfolie">
    <p:spTree>
      <p:nvGrpSpPr>
        <p:cNvPr id="1" name=""/>
        <p:cNvGrpSpPr/>
        <p:nvPr/>
      </p:nvGrpSpPr>
      <p:grpSpPr>
        <a:xfrm>
          <a:off x="0" y="0"/>
          <a:ext cx="0" cy="0"/>
          <a:chOff x="0" y="0"/>
          <a:chExt cx="0" cy="0"/>
        </a:xfrm>
      </p:grpSpPr>
      <p:sp>
        <p:nvSpPr>
          <p:cNvPr id="16" name="Parallelogram 8">
            <a:extLst>
              <a:ext uri="{FF2B5EF4-FFF2-40B4-BE49-F238E27FC236}">
                <a16:creationId xmlns:a16="http://schemas.microsoft.com/office/drawing/2014/main" id="{BCF73D3A-4AAA-4B04-A926-5D97C36E024E}"/>
              </a:ext>
            </a:extLst>
          </p:cNvPr>
          <p:cNvSpPr/>
          <p:nvPr userDrawn="1"/>
        </p:nvSpPr>
        <p:spPr>
          <a:xfrm>
            <a:off x="4537124" y="692696"/>
            <a:ext cx="5651500" cy="1398740"/>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2">
            <a:extLst>
              <a:ext uri="{FF2B5EF4-FFF2-40B4-BE49-F238E27FC236}">
                <a16:creationId xmlns:a16="http://schemas.microsoft.com/office/drawing/2014/main" id="{13FB6398-B742-4526-93B2-1C00F9E46B37}"/>
              </a:ext>
            </a:extLst>
          </p:cNvPr>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Title 1">
            <a:extLst>
              <a:ext uri="{FF2B5EF4-FFF2-40B4-BE49-F238E27FC236}">
                <a16:creationId xmlns:a16="http://schemas.microsoft.com/office/drawing/2014/main" id="{02E357A1-8D3A-453B-AEF5-27A41AB96BBE}"/>
              </a:ext>
            </a:extLst>
          </p:cNvPr>
          <p:cNvSpPr txBox="1">
            <a:spLocks/>
          </p:cNvSpPr>
          <p:nvPr userDrawn="1"/>
        </p:nvSpPr>
        <p:spPr>
          <a:xfrm>
            <a:off x="181487" y="3740830"/>
            <a:ext cx="4966577" cy="16323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0" i="1" dirty="0">
                <a:solidFill>
                  <a:schemeClr val="bg1"/>
                </a:solidFill>
                <a:latin typeface="Avenir Next" charset="0"/>
                <a:ea typeface="Avenir Next" charset="0"/>
                <a:cs typeface="Avenir Next" charset="0"/>
              </a:rPr>
              <a:t>Danke für Ihre Aufmerksamkeit.</a:t>
            </a:r>
          </a:p>
        </p:txBody>
      </p:sp>
      <p:pic>
        <p:nvPicPr>
          <p:cNvPr id="5" name="Grafik 4">
            <a:extLst>
              <a:ext uri="{FF2B5EF4-FFF2-40B4-BE49-F238E27FC236}">
                <a16:creationId xmlns:a16="http://schemas.microsoft.com/office/drawing/2014/main" id="{6DD74D0A-1F17-4E52-B575-15F268F33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96" y="1055083"/>
            <a:ext cx="2589041" cy="720000"/>
          </a:xfrm>
          <a:prstGeom prst="rect">
            <a:avLst/>
          </a:prstGeom>
        </p:spPr>
      </p:pic>
      <p:pic>
        <p:nvPicPr>
          <p:cNvPr id="8" name="Grafik 6" descr="Creative Commons Lizenzvertrag">
            <a:extLst>
              <a:ext uri="{FF2B5EF4-FFF2-40B4-BE49-F238E27FC236}">
                <a16:creationId xmlns:a16="http://schemas.microsoft.com/office/drawing/2014/main" id="{22B36B9B-B32F-4509-A0CF-DAC1C19697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a:extLst>
              <a:ext uri="{FF2B5EF4-FFF2-40B4-BE49-F238E27FC236}">
                <a16:creationId xmlns:a16="http://schemas.microsoft.com/office/drawing/2014/main" id="{57CA059D-56DC-43EF-BF2B-6E141F657947}"/>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33C02042-3ECC-405F-B62C-0D351D5E370E}"/>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5112" y="293328"/>
            <a:ext cx="2494960" cy="2487600"/>
          </a:xfrm>
          <a:prstGeom prst="rect">
            <a:avLst/>
          </a:prstGeom>
        </p:spPr>
      </p:pic>
    </p:spTree>
    <p:extLst>
      <p:ext uri="{BB962C8B-B14F-4D97-AF65-F5344CB8AC3E}">
        <p14:creationId xmlns:p14="http://schemas.microsoft.com/office/powerpoint/2010/main" val="43496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93610D-F519-475A-B33D-C2D7F84B7389}" type="datetimeFigureOut">
              <a:rPr lang="de-DE" smtClean="0"/>
              <a:t>09.09.22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716C5D-123D-4EDE-A4A5-85ED365A388D}" type="slidenum">
              <a:rPr lang="de-DE" smtClean="0"/>
              <a:t>‹Nr.›</a:t>
            </a:fld>
            <a:endParaRPr lang="de-DE" dirty="0"/>
          </a:p>
        </p:txBody>
      </p:sp>
    </p:spTree>
    <p:extLst>
      <p:ext uri="{BB962C8B-B14F-4D97-AF65-F5344CB8AC3E}">
        <p14:creationId xmlns:p14="http://schemas.microsoft.com/office/powerpoint/2010/main" val="392480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ufgab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3" name="Grafik 12">
            <a:extLst>
              <a:ext uri="{FF2B5EF4-FFF2-40B4-BE49-F238E27FC236}">
                <a16:creationId xmlns:a16="http://schemas.microsoft.com/office/drawing/2014/main" id="{8E18B339-33AB-4FD5-A4B2-A2299410D6B9}"/>
              </a:ext>
            </a:extLst>
          </p:cNvPr>
          <p:cNvPicPr/>
          <p:nvPr userDrawn="1"/>
        </p:nvPicPr>
        <p:blipFill rotWithShape="1">
          <a:blip r:embed="rId3"/>
          <a:srcRect l="21991" t="25583" r="44444" b="18545"/>
          <a:stretch/>
        </p:blipFill>
        <p:spPr bwMode="auto">
          <a:xfrm>
            <a:off x="134188" y="1191782"/>
            <a:ext cx="1800200" cy="1723029"/>
          </a:xfrm>
          <a:prstGeom prst="rect">
            <a:avLst/>
          </a:prstGeom>
          <a:ln>
            <a:noFill/>
          </a:ln>
          <a:extLst>
            <a:ext uri="{53640926-AAD7-44D8-BBD7-CCE9431645EC}">
              <a14:shadowObscured xmlns:a14="http://schemas.microsoft.com/office/drawing/2010/main"/>
            </a:ext>
          </a:extLst>
        </p:spPr>
      </p:pic>
      <p:sp>
        <p:nvSpPr>
          <p:cNvPr id="14" name="Inhaltsplatzhalter 3">
            <a:extLst>
              <a:ext uri="{FF2B5EF4-FFF2-40B4-BE49-F238E27FC236}">
                <a16:creationId xmlns:a16="http://schemas.microsoft.com/office/drawing/2014/main" id="{5B0C948F-1E2D-4E37-A466-BB2D57F72235}"/>
              </a:ext>
            </a:extLst>
          </p:cNvPr>
          <p:cNvSpPr txBox="1">
            <a:spLocks/>
          </p:cNvSpPr>
          <p:nvPr userDrawn="1"/>
        </p:nvSpPr>
        <p:spPr>
          <a:xfrm>
            <a:off x="2115227" y="1723030"/>
            <a:ext cx="6676461" cy="427485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de-DE" dirty="0"/>
          </a:p>
          <a:p>
            <a:pPr marL="0" indent="0">
              <a:buFont typeface="Arial" panose="020B0604020202020204" pitchFamily="34" charset="0"/>
              <a:buNone/>
            </a:pPr>
            <a:endParaRPr lang="de-DE" b="1" dirty="0"/>
          </a:p>
        </p:txBody>
      </p:sp>
      <p:pic>
        <p:nvPicPr>
          <p:cNvPr id="15" name="Grafik 14">
            <a:extLst>
              <a:ext uri="{FF2B5EF4-FFF2-40B4-BE49-F238E27FC236}">
                <a16:creationId xmlns:a16="http://schemas.microsoft.com/office/drawing/2014/main" id="{9E0BB3DB-FB76-4515-8730-7DDC7BD5CD8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3" name="Foliennummernplatzhalter 3">
            <a:extLst>
              <a:ext uri="{FF2B5EF4-FFF2-40B4-BE49-F238E27FC236}">
                <a16:creationId xmlns:a16="http://schemas.microsoft.com/office/drawing/2014/main" id="{EAE3ABB4-EFFC-4EBD-B2CD-19E014F83DC5}"/>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2" name="Textfeld 1">
            <a:extLst>
              <a:ext uri="{FF2B5EF4-FFF2-40B4-BE49-F238E27FC236}">
                <a16:creationId xmlns:a16="http://schemas.microsoft.com/office/drawing/2014/main" id="{3EBE783B-C5A6-4415-ABD5-4A5FC8ACB7E6}"/>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platzhalter 14">
            <a:extLst>
              <a:ext uri="{FF2B5EF4-FFF2-40B4-BE49-F238E27FC236}">
                <a16:creationId xmlns:a16="http://schemas.microsoft.com/office/drawing/2014/main" id="{8161A005-03D9-40E9-AB4A-5C543032E97F}"/>
              </a:ext>
            </a:extLst>
          </p:cNvPr>
          <p:cNvSpPr>
            <a:spLocks noGrp="1"/>
          </p:cNvSpPr>
          <p:nvPr>
            <p:ph type="body" sz="quarter" idx="13"/>
          </p:nvPr>
        </p:nvSpPr>
        <p:spPr>
          <a:xfrm>
            <a:off x="2195513" y="1341438"/>
            <a:ext cx="6697662" cy="41036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Titel 4">
            <a:extLst>
              <a:ext uri="{FF2B5EF4-FFF2-40B4-BE49-F238E27FC236}">
                <a16:creationId xmlns:a16="http://schemas.microsoft.com/office/drawing/2014/main" id="{F59F0006-237D-4963-AC28-0783D419E8C2}"/>
              </a:ext>
            </a:extLst>
          </p:cNvPr>
          <p:cNvSpPr>
            <a:spLocks noGrp="1"/>
          </p:cNvSpPr>
          <p:nvPr>
            <p:ph type="title"/>
          </p:nvPr>
        </p:nvSpPr>
        <p:spPr>
          <a:xfrm>
            <a:off x="20112" y="10990"/>
            <a:ext cx="8229600"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773939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rbeitsfoli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4" name="Textfeld 3">
            <a:extLst>
              <a:ext uri="{FF2B5EF4-FFF2-40B4-BE49-F238E27FC236}">
                <a16:creationId xmlns:a16="http://schemas.microsoft.com/office/drawing/2014/main" id="{775262AC-834F-4EEF-A4B4-C105F50278F3}"/>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20112" y="10990"/>
            <a:ext cx="8229600"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2738473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rage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4" name="Textfeld 13">
            <a:extLst>
              <a:ext uri="{FF2B5EF4-FFF2-40B4-BE49-F238E27FC236}">
                <a16:creationId xmlns:a16="http://schemas.microsoft.com/office/drawing/2014/main" id="{1AE9170F-E439-48B7-8509-52BDA76F8C84}"/>
              </a:ext>
            </a:extLst>
          </p:cNvPr>
          <p:cNvSpPr txBox="1"/>
          <p:nvPr userDrawn="1"/>
        </p:nvSpPr>
        <p:spPr>
          <a:xfrm>
            <a:off x="107504" y="44624"/>
            <a:ext cx="8136904" cy="584775"/>
          </a:xfrm>
          <a:prstGeom prst="rect">
            <a:avLst/>
          </a:prstGeom>
          <a:noFill/>
        </p:spPr>
        <p:txBody>
          <a:bodyPr wrap="square" rtlCol="0">
            <a:spAutoFit/>
          </a:bodyPr>
          <a:lstStyle/>
          <a:p>
            <a:r>
              <a:rPr lang="de-DE" sz="3200" b="1" dirty="0">
                <a:solidFill>
                  <a:schemeClr val="bg1"/>
                </a:solidFill>
              </a:rPr>
              <a:t>Zeit für Fragen und Kommentare</a:t>
            </a:r>
          </a:p>
        </p:txBody>
      </p:sp>
      <p:pic>
        <p:nvPicPr>
          <p:cNvPr id="15" name="Bild 4">
            <a:extLst>
              <a:ext uri="{FF2B5EF4-FFF2-40B4-BE49-F238E27FC236}">
                <a16:creationId xmlns:a16="http://schemas.microsoft.com/office/drawing/2014/main" id="{E0ED05E8-BCA2-4EE7-B34E-1929DA4F8807}"/>
              </a:ext>
            </a:extLst>
          </p:cNvPr>
          <p:cNvPicPr>
            <a:picLocks noChangeAspect="1"/>
          </p:cNvPicPr>
          <p:nvPr userDrawn="1"/>
        </p:nvPicPr>
        <p:blipFill>
          <a:blip r:embed="rId3">
            <a:clrChange>
              <a:clrFrom>
                <a:srgbClr val="FFFFFF"/>
              </a:clrFrom>
              <a:clrTo>
                <a:srgbClr val="FFFFFF">
                  <a:alpha val="0"/>
                </a:srgbClr>
              </a:clrTo>
            </a:clrChange>
            <a:duotone>
              <a:prstClr val="black"/>
              <a:srgbClr val="D1CFE2">
                <a:tint val="45000"/>
                <a:satMod val="400000"/>
              </a:srgbClr>
            </a:duotone>
            <a:extLst>
              <a:ext uri="{28A0092B-C50C-407E-A947-70E740481C1C}">
                <a14:useLocalDpi xmlns:a14="http://schemas.microsoft.com/office/drawing/2010/main" val="0"/>
              </a:ext>
            </a:extLst>
          </a:blip>
          <a:stretch>
            <a:fillRect/>
          </a:stretch>
        </p:blipFill>
        <p:spPr>
          <a:xfrm>
            <a:off x="1740830" y="1623494"/>
            <a:ext cx="5678215" cy="4019259"/>
          </a:xfrm>
          <a:prstGeom prst="rect">
            <a:avLst/>
          </a:prstGeom>
        </p:spPr>
      </p:pic>
      <p:pic>
        <p:nvPicPr>
          <p:cNvPr id="16" name="Grafik 15">
            <a:extLst>
              <a:ext uri="{FF2B5EF4-FFF2-40B4-BE49-F238E27FC236}">
                <a16:creationId xmlns:a16="http://schemas.microsoft.com/office/drawing/2014/main" id="{51D142CA-E912-4D63-8FF7-B95130CD56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3" name="Foliennummernplatzhalter 3">
            <a:extLst>
              <a:ext uri="{FF2B5EF4-FFF2-40B4-BE49-F238E27FC236}">
                <a16:creationId xmlns:a16="http://schemas.microsoft.com/office/drawing/2014/main" id="{EDE60F1F-C139-4A66-B687-370E696B6145}"/>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Tree>
    <p:extLst>
      <p:ext uri="{BB962C8B-B14F-4D97-AF65-F5344CB8AC3E}">
        <p14:creationId xmlns:p14="http://schemas.microsoft.com/office/powerpoint/2010/main" val="181163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0" name="Grafik 6" descr="Creative Commons Lizenzvertrag">
            <a:extLst>
              <a:ext uri="{FF2B5EF4-FFF2-40B4-BE49-F238E27FC236}">
                <a16:creationId xmlns:a16="http://schemas.microsoft.com/office/drawing/2014/main" id="{3DDE063E-481C-4629-A492-8C0B2770F5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0E8F90E-D561-4F36-A3EE-BB91494DD9BD}"/>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C2B8DE9E-8F90-465F-B5F4-D794CB53A0A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5" name="Grafik 14">
            <a:extLst>
              <a:ext uri="{FF2B5EF4-FFF2-40B4-BE49-F238E27FC236}">
                <a16:creationId xmlns:a16="http://schemas.microsoft.com/office/drawing/2014/main" id="{329D9AB8-857D-4C01-8E72-2DFCDEA76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022C63EE-6ED4-48CC-81BB-7269E3A05E43}"/>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3323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beitsfoli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lvl1pPr marL="457200" indent="-4572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3" name="Grafik 6" descr="Creative Commons Lizenzvertrag">
            <a:extLst>
              <a:ext uri="{FF2B5EF4-FFF2-40B4-BE49-F238E27FC236}">
                <a16:creationId xmlns:a16="http://schemas.microsoft.com/office/drawing/2014/main" id="{0CFE9BA6-C323-46CA-8BF5-2C82F2F32F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88DE496E-CB1F-4E27-A1A9-8600B8BAA70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5" name="Grafik 14">
            <a:extLst>
              <a:ext uri="{FF2B5EF4-FFF2-40B4-BE49-F238E27FC236}">
                <a16:creationId xmlns:a16="http://schemas.microsoft.com/office/drawing/2014/main" id="{AD0C9BA6-6775-458C-92FD-657C15DD7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DBF41FF2-CFC4-48D5-9E4A-2B30ABEBC2F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71897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4716017" y="13495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16287349-25AB-45D1-ADED-377AE270B5D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FFD8D916-7648-4B28-B214-1CF7AC96C3A2}"/>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8C243EC-FC74-40C8-BE95-F9D24D35DDA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0C8BB2B9-155C-4D87-89C8-72E6153F75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D92171CB-45D6-4619-B068-961DC9003ED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03191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8496942" cy="2095563"/>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323529" y="3717032"/>
            <a:ext cx="8496944" cy="1975325"/>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B2D025FE-A551-43D5-8157-3908A97ED16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78169AB-F976-4DE6-88CD-9D16C177003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8ACD8015-1CAD-4E50-B077-1001E8DE6A7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E34FD0D-70DE-4A44-80E3-0E564BB2B8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FC8C7C2-682D-44F6-A162-768D8F4199CE}"/>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8256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uppen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pic>
        <p:nvPicPr>
          <p:cNvPr id="13" name="Grafik 6" descr="Creative Commons Lizenzvertrag">
            <a:extLst>
              <a:ext uri="{FF2B5EF4-FFF2-40B4-BE49-F238E27FC236}">
                <a16:creationId xmlns:a16="http://schemas.microsoft.com/office/drawing/2014/main" id="{51D8A932-7E7E-4B98-91BA-594E3746890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AEF91E15-068F-4E7B-8A43-49FC2D5DC56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F3A2FF8D-312D-4D77-AA38-254A0DD2C9E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7A48B728-D6A4-4A8B-B58F-6FE6481ED3C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A25991B5-E3A8-4C21-B68E-2B4A7214F207}"/>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35432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uppen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A782D8CF-F006-4F75-86DB-CE6A8AA24FD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17967B71-3271-4355-A8D6-FB6E7F7E136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DD28723-FE6C-4220-85C3-544A65D14A1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8B38F2E-2C38-414C-B80C-5625B234FA2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8D1E3524-7F4A-4391-BFC2-150BF0D0F3A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77595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er-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4DA072A-F2D1-452F-8D89-1106BC4CCD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4" name="Grafik 6" descr="Creative Commons Lizenzvertrag">
            <a:extLst>
              <a:ext uri="{FF2B5EF4-FFF2-40B4-BE49-F238E27FC236}">
                <a16:creationId xmlns:a16="http://schemas.microsoft.com/office/drawing/2014/main" id="{45AC9A40-F7E6-450F-B517-F3CEF33B0D1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53AC0E2-8785-4CA0-B70F-6265EB1F634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3DE2CC11-06AE-44A0-808A-AB906355A65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7BA152E1-00DD-4691-8752-C653C00EF0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02CE6E9A-256C-4427-8E04-E3410EFE6418}"/>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0574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610D-F519-475A-B33D-C2D7F84B7389}" type="datetimeFigureOut">
              <a:rPr lang="de-DE" smtClean="0"/>
              <a:t>09.09.22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6C5D-123D-4EDE-A4A5-85ED365A388D}" type="slidenum">
              <a:rPr lang="de-DE" smtClean="0"/>
              <a:t>‹Nr.›</a:t>
            </a:fld>
            <a:endParaRPr lang="de-DE" dirty="0"/>
          </a:p>
        </p:txBody>
      </p:sp>
    </p:spTree>
    <p:extLst>
      <p:ext uri="{BB962C8B-B14F-4D97-AF65-F5344CB8AC3E}">
        <p14:creationId xmlns:p14="http://schemas.microsoft.com/office/powerpoint/2010/main" val="1279507422"/>
      </p:ext>
    </p:extLst>
  </p:cSld>
  <p:clrMap bg1="lt1" tx1="dk1" bg2="lt2" tx2="dk2" accent1="accent1" accent2="accent2" accent3="accent3" accent4="accent4" accent5="accent5" accent6="accent6" hlink="hlink" folHlink="folHlink"/>
  <p:sldLayoutIdLst>
    <p:sldLayoutId id="2147483666" r:id="rId1"/>
    <p:sldLayoutId id="2147483691" r:id="rId2"/>
    <p:sldLayoutId id="2147483692" r:id="rId3"/>
    <p:sldLayoutId id="2147483671" r:id="rId4"/>
    <p:sldLayoutId id="2147483685" r:id="rId5"/>
    <p:sldLayoutId id="2147483693" r:id="rId6"/>
    <p:sldLayoutId id="2147483676" r:id="rId7"/>
    <p:sldLayoutId id="2147483686" r:id="rId8"/>
    <p:sldLayoutId id="2147483687" r:id="rId9"/>
    <p:sldLayoutId id="2147483688" r:id="rId10"/>
    <p:sldLayoutId id="2147483689" r:id="rId11"/>
    <p:sldLayoutId id="2147483690" r:id="rId12"/>
    <p:sldLayoutId id="2147483684" r:id="rId13"/>
    <p:sldLayoutId id="2147483678" r:id="rId14"/>
    <p:sldLayoutId id="2147483680" r:id="rId15"/>
    <p:sldLayoutId id="2147483681" r:id="rId16"/>
    <p:sldLayoutId id="2147483675" r:id="rId17"/>
    <p:sldLayoutId id="2147483679" r:id="rId18"/>
    <p:sldLayoutId id="2147483677" r:id="rId19"/>
    <p:sldLayoutId id="2147483669" r:id="rId20"/>
    <p:sldLayoutId id="2147483674" r:id="rId21"/>
    <p:sldLayoutId id="2147483650" r:id="rId22"/>
    <p:sldLayoutId id="2147483694" r:id="rId23"/>
    <p:sldLayoutId id="2147483695" r:id="rId24"/>
    <p:sldLayoutId id="2147483696" r:id="rId2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5.xml"/><Relationship Id="rId7" Type="http://schemas.openxmlformats.org/officeDocument/2006/relationships/diagramColors" Target="../diagrams/colors9.xml"/><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27E5BD-6941-405A-9D8F-FF811CD48B76}"/>
              </a:ext>
            </a:extLst>
          </p:cNvPr>
          <p:cNvSpPr>
            <a:spLocks noGrp="1"/>
          </p:cNvSpPr>
          <p:nvPr>
            <p:ph type="ctrTitle"/>
          </p:nvPr>
        </p:nvSpPr>
        <p:spPr>
          <a:xfrm>
            <a:off x="3851920" y="3356992"/>
            <a:ext cx="5040560" cy="2412000"/>
          </a:xfrm>
        </p:spPr>
        <p:txBody>
          <a:bodyPr>
            <a:noAutofit/>
          </a:bodyPr>
          <a:lstStyle/>
          <a:p>
            <a:br>
              <a:rPr lang="de-DE" sz="2800" dirty="0"/>
            </a:br>
            <a:r>
              <a:rPr lang="de-DE" sz="2800" dirty="0"/>
              <a:t>Modul 2:</a:t>
            </a:r>
            <a:br>
              <a:rPr lang="de-DE" sz="2800" dirty="0"/>
            </a:br>
            <a:r>
              <a:rPr lang="de-DE" sz="2800" dirty="0"/>
              <a:t>Grundlagen der Unterrichtsplanung nach </a:t>
            </a:r>
            <a:r>
              <a:rPr lang="de-DE" sz="2800" dirty="0" err="1"/>
              <a:t>BaCuLit</a:t>
            </a:r>
            <a:br>
              <a:rPr lang="de-DE" sz="2800" dirty="0"/>
            </a:br>
            <a:br>
              <a:rPr lang="de-DE" sz="2800" dirty="0"/>
            </a:br>
            <a:r>
              <a:rPr lang="de-DE" sz="2800" dirty="0"/>
              <a:t>Block 3: </a:t>
            </a:r>
            <a:br>
              <a:rPr lang="de-DE" sz="2800" dirty="0"/>
            </a:br>
            <a:r>
              <a:rPr lang="de-DE" sz="2800" dirty="0"/>
              <a:t>Das </a:t>
            </a:r>
            <a:r>
              <a:rPr lang="de-DE" sz="2800" dirty="0" err="1"/>
              <a:t>BaCuLit</a:t>
            </a:r>
            <a:r>
              <a:rPr lang="de-DE" sz="2800" dirty="0"/>
              <a:t>-Modell  der Unterrichtsplanung</a:t>
            </a:r>
            <a:br>
              <a:rPr lang="de-DE" sz="2800" dirty="0"/>
            </a:br>
            <a:br>
              <a:rPr lang="de-DE" sz="2800" dirty="0"/>
            </a:br>
            <a:endParaRPr lang="de-DE" sz="2800" dirty="0"/>
          </a:p>
        </p:txBody>
      </p:sp>
    </p:spTree>
    <p:extLst>
      <p:ext uri="{BB962C8B-B14F-4D97-AF65-F5344CB8AC3E}">
        <p14:creationId xmlns:p14="http://schemas.microsoft.com/office/powerpoint/2010/main" val="1629274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B0BE8F5-B39A-891D-7F7A-3289F401BF44}"/>
              </a:ext>
            </a:extLst>
          </p:cNvPr>
          <p:cNvSpPr>
            <a:spLocks noGrp="1"/>
          </p:cNvSpPr>
          <p:nvPr>
            <p:ph type="body" sz="quarter" idx="13"/>
          </p:nvPr>
        </p:nvSpPr>
        <p:spPr/>
        <p:txBody>
          <a:bodyPr/>
          <a:lstStyle/>
          <a:p>
            <a:r>
              <a:rPr lang="de-DE" b="1" dirty="0"/>
              <a:t>Das übergeordnete Ziel: Veränderung des Leser- und Lerner-Selbstkonzeptes der </a:t>
            </a:r>
            <a:r>
              <a:rPr lang="de-DE" b="1" dirty="0" err="1"/>
              <a:t>SuS</a:t>
            </a:r>
            <a:r>
              <a:rPr lang="de-ES" b="1" dirty="0"/>
              <a:t> </a:t>
            </a:r>
          </a:p>
          <a:p>
            <a:pPr marL="0" indent="0">
              <a:buNone/>
            </a:pPr>
            <a:r>
              <a:rPr lang="de-ES" sz="1800" b="1" dirty="0">
                <a:solidFill>
                  <a:srgbClr val="C00000"/>
                </a:solidFill>
              </a:rPr>
              <a:t>„</a:t>
            </a:r>
            <a:r>
              <a:rPr lang="de-DE" sz="1800" b="1" dirty="0">
                <a:solidFill>
                  <a:srgbClr val="C00000"/>
                </a:solidFill>
              </a:rPr>
              <a:t>Jugendliche, die durch Leseprobleme beeinträchtigt sind, haben in der Regel langjährige schulische Misserfolgs-Erlebnisse hinter sich.“ </a:t>
            </a:r>
            <a:r>
              <a:rPr lang="de-DE" sz="1800" dirty="0"/>
              <a:t>(Garbe et al. 2010 a, S. 148)</a:t>
            </a:r>
          </a:p>
          <a:p>
            <a:pPr>
              <a:buFont typeface="Wingdings" pitchFamily="2" charset="2"/>
              <a:buChar char="Ø"/>
            </a:pPr>
            <a:r>
              <a:rPr lang="de-DE" sz="1800" b="1" dirty="0"/>
              <a:t>FOLGEN: Geringes Vertrauen in eigene Fähigkeiten, mangelnde Motivation, blockierte Bereitschaft zur Auseinandersetzung mit eigenen Problemen…</a:t>
            </a:r>
          </a:p>
          <a:p>
            <a:pPr marL="0" indent="0">
              <a:buNone/>
            </a:pPr>
            <a:endParaRPr lang="de-DE" sz="1800" b="1" dirty="0"/>
          </a:p>
          <a:p>
            <a:pPr marL="0" indent="0">
              <a:buNone/>
            </a:pPr>
            <a:r>
              <a:rPr lang="de-DE" sz="1800" b="1" dirty="0"/>
              <a:t>FOKUS aller Maßnahmen: </a:t>
            </a:r>
          </a:p>
          <a:p>
            <a:pPr>
              <a:buFont typeface="Wingdings" pitchFamily="2" charset="2"/>
              <a:buChar char="Ø"/>
            </a:pPr>
            <a:r>
              <a:rPr lang="de-DE" sz="2400" b="1" dirty="0">
                <a:solidFill>
                  <a:srgbClr val="C00000"/>
                </a:solidFill>
              </a:rPr>
              <a:t>Stärkung von Selbstvertrauen und Selbstwirksamkeit und Förderung eines positiven Lerner-Selbstkonzeptes durch Erfolgserlebnisse und Unterstützung. </a:t>
            </a:r>
          </a:p>
          <a:p>
            <a:pPr marL="0" indent="0">
              <a:buNone/>
            </a:pPr>
            <a:endParaRPr lang="de-DE" sz="1800" b="1" dirty="0"/>
          </a:p>
        </p:txBody>
      </p:sp>
      <p:sp>
        <p:nvSpPr>
          <p:cNvPr id="3" name="Titel 2">
            <a:extLst>
              <a:ext uri="{FF2B5EF4-FFF2-40B4-BE49-F238E27FC236}">
                <a16:creationId xmlns:a16="http://schemas.microsoft.com/office/drawing/2014/main" id="{CA053B72-9557-5930-D664-DBFD288ADE89}"/>
              </a:ext>
            </a:extLst>
          </p:cNvPr>
          <p:cNvSpPr>
            <a:spLocks noGrp="1"/>
          </p:cNvSpPr>
          <p:nvPr>
            <p:ph type="title"/>
          </p:nvPr>
        </p:nvSpPr>
        <p:spPr/>
        <p:txBody>
          <a:bodyPr>
            <a:normAutofit fontScale="90000"/>
          </a:bodyPr>
          <a:lstStyle/>
          <a:p>
            <a:r>
              <a:rPr lang="de-DE" b="1" dirty="0"/>
              <a:t>7 Schlüsselelemente guter Unterrichtspraxis (für leseschwache Jugendliche) nach ADORE</a:t>
            </a:r>
          </a:p>
        </p:txBody>
      </p:sp>
    </p:spTree>
    <p:extLst>
      <p:ext uri="{BB962C8B-B14F-4D97-AF65-F5344CB8AC3E}">
        <p14:creationId xmlns:p14="http://schemas.microsoft.com/office/powerpoint/2010/main" val="335716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B0BE8F5-B39A-891D-7F7A-3289F401BF44}"/>
              </a:ext>
            </a:extLst>
          </p:cNvPr>
          <p:cNvSpPr>
            <a:spLocks noGrp="1"/>
          </p:cNvSpPr>
          <p:nvPr>
            <p:ph type="body" sz="quarter" idx="13"/>
          </p:nvPr>
        </p:nvSpPr>
        <p:spPr>
          <a:xfrm>
            <a:off x="323528" y="1341438"/>
            <a:ext cx="8569647" cy="4679850"/>
          </a:xfrm>
        </p:spPr>
        <p:txBody>
          <a:bodyPr>
            <a:normAutofit/>
          </a:bodyPr>
          <a:lstStyle/>
          <a:p>
            <a:pPr>
              <a:lnSpc>
                <a:spcPct val="150000"/>
              </a:lnSpc>
            </a:pPr>
            <a:r>
              <a:rPr lang="de-DE" sz="1800" b="1" i="1" dirty="0"/>
              <a:t>Ein unterstützendes Interaktionsklima schaffen</a:t>
            </a:r>
            <a:endParaRPr lang="de-ES" sz="1800" dirty="0"/>
          </a:p>
          <a:p>
            <a:pPr>
              <a:lnSpc>
                <a:spcPct val="150000"/>
              </a:lnSpc>
            </a:pPr>
            <a:r>
              <a:rPr lang="de-DE" sz="1800" b="1" i="1" dirty="0"/>
              <a:t>Diagnostische (formative) Assessments einsetzen </a:t>
            </a:r>
          </a:p>
          <a:p>
            <a:pPr>
              <a:lnSpc>
                <a:spcPct val="150000"/>
              </a:lnSpc>
            </a:pPr>
            <a:r>
              <a:rPr lang="de-DE" sz="1800" b="1" i="1" dirty="0"/>
              <a:t>Die Schülerinnen und Schüler in die Planung ihrer Lernprozesse einbeziehen </a:t>
            </a:r>
          </a:p>
          <a:p>
            <a:pPr>
              <a:lnSpc>
                <a:spcPct val="150000"/>
              </a:lnSpc>
            </a:pPr>
            <a:r>
              <a:rPr lang="de-DE" sz="1800" b="1" i="1" dirty="0"/>
              <a:t>Zu Lernbedürfnissen passende Lesestoffe anbieten</a:t>
            </a:r>
          </a:p>
          <a:p>
            <a:pPr>
              <a:lnSpc>
                <a:spcPct val="150000"/>
              </a:lnSpc>
            </a:pPr>
            <a:r>
              <a:rPr lang="de-DE" sz="1800" b="1" i="1" dirty="0"/>
              <a:t>Die Lernenden in Texte verstricken</a:t>
            </a:r>
            <a:r>
              <a:rPr lang="de-DE" sz="1800" i="1" dirty="0"/>
              <a:t> </a:t>
            </a:r>
          </a:p>
          <a:p>
            <a:pPr>
              <a:lnSpc>
                <a:spcPct val="150000"/>
              </a:lnSpc>
            </a:pPr>
            <a:r>
              <a:rPr lang="de-DE" sz="1800" b="1" i="1" dirty="0"/>
              <a:t>Kognitive und metakognitive Lesestrategien vermitteln</a:t>
            </a:r>
          </a:p>
          <a:p>
            <a:pPr>
              <a:lnSpc>
                <a:spcPct val="150000"/>
              </a:lnSpc>
            </a:pPr>
            <a:r>
              <a:rPr lang="de-DE" sz="1800" b="1" i="1" dirty="0"/>
              <a:t>Eine anregende Leseumgebung gestalten.</a:t>
            </a:r>
            <a:r>
              <a:rPr lang="de-DE" sz="1800" i="1" dirty="0"/>
              <a:t> </a:t>
            </a:r>
            <a:r>
              <a:rPr lang="de-ES" sz="1800" dirty="0"/>
              <a:t> </a:t>
            </a:r>
            <a:endParaRPr lang="de-DE" sz="1800" dirty="0"/>
          </a:p>
          <a:p>
            <a:pPr marL="0" indent="0">
              <a:lnSpc>
                <a:spcPct val="150000"/>
              </a:lnSpc>
              <a:buNone/>
            </a:pPr>
            <a:endParaRPr lang="de-ES" sz="1800" dirty="0"/>
          </a:p>
          <a:p>
            <a:pPr marL="0" indent="0">
              <a:buNone/>
            </a:pPr>
            <a:r>
              <a:rPr lang="de-DE" sz="1800" b="1" dirty="0"/>
              <a:t>Quelle: </a:t>
            </a:r>
            <a:r>
              <a:rPr lang="de-DE" sz="1800" dirty="0"/>
              <a:t>Garbe et al. 2010a, S. 149 ff.; dort auch Ausführungen zu 6 weiteren Schlüsselelementen auf Schul-, kommunaler und politischer Ebene</a:t>
            </a:r>
          </a:p>
        </p:txBody>
      </p:sp>
      <p:sp>
        <p:nvSpPr>
          <p:cNvPr id="3" name="Titel 2">
            <a:extLst>
              <a:ext uri="{FF2B5EF4-FFF2-40B4-BE49-F238E27FC236}">
                <a16:creationId xmlns:a16="http://schemas.microsoft.com/office/drawing/2014/main" id="{CA053B72-9557-5930-D664-DBFD288ADE89}"/>
              </a:ext>
            </a:extLst>
          </p:cNvPr>
          <p:cNvSpPr>
            <a:spLocks noGrp="1"/>
          </p:cNvSpPr>
          <p:nvPr>
            <p:ph type="title"/>
          </p:nvPr>
        </p:nvSpPr>
        <p:spPr/>
        <p:txBody>
          <a:bodyPr>
            <a:normAutofit fontScale="90000"/>
          </a:bodyPr>
          <a:lstStyle/>
          <a:p>
            <a:r>
              <a:rPr lang="de-DE" b="1" dirty="0"/>
              <a:t>7 Schlüsselelemente guter Unterrichtspraxis (für leseschwache Jugendliche) nach ADORE</a:t>
            </a:r>
          </a:p>
        </p:txBody>
      </p:sp>
    </p:spTree>
    <p:extLst>
      <p:ext uri="{BB962C8B-B14F-4D97-AF65-F5344CB8AC3E}">
        <p14:creationId xmlns:p14="http://schemas.microsoft.com/office/powerpoint/2010/main" val="1886147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92BFA443-C108-43C9-A720-AB8A59349970}"/>
              </a:ext>
            </a:extLst>
          </p:cNvPr>
          <p:cNvSpPr>
            <a:spLocks noGrp="1"/>
          </p:cNvSpPr>
          <p:nvPr>
            <p:ph type="body" sz="quarter" idx="13"/>
          </p:nvPr>
        </p:nvSpPr>
        <p:spPr>
          <a:xfrm>
            <a:off x="323529" y="1341438"/>
            <a:ext cx="5386820" cy="4103687"/>
          </a:xfrm>
        </p:spPr>
        <p:txBody>
          <a:bodyPr>
            <a:normAutofit fontScale="62500" lnSpcReduction="20000"/>
          </a:bodyPr>
          <a:lstStyle/>
          <a:p>
            <a:pPr marL="0" indent="0">
              <a:lnSpc>
                <a:spcPct val="150000"/>
              </a:lnSpc>
              <a:buNone/>
            </a:pPr>
            <a:r>
              <a:rPr lang="de-DE" b="1" dirty="0">
                <a:solidFill>
                  <a:srgbClr val="002060"/>
                </a:solidFill>
              </a:rPr>
              <a:t>Der </a:t>
            </a:r>
            <a:r>
              <a:rPr lang="de-DE" b="1" dirty="0" err="1">
                <a:solidFill>
                  <a:srgbClr val="002060"/>
                </a:solidFill>
              </a:rPr>
              <a:t>BaCuLit</a:t>
            </a:r>
            <a:r>
              <a:rPr lang="de-DE" b="1" dirty="0">
                <a:solidFill>
                  <a:srgbClr val="002060"/>
                </a:solidFill>
              </a:rPr>
              <a:t>-Kurs basiert auf empirischen Ergebnissen</a:t>
            </a:r>
            <a:r>
              <a:rPr lang="de-DE" dirty="0">
                <a:solidFill>
                  <a:srgbClr val="002060"/>
                </a:solidFill>
              </a:rPr>
              <a:t>. Die wichtigste Studie der letzten Jahre ist die Meta-Analyse von John Hattie: „Visible Learning“ (2009).</a:t>
            </a:r>
            <a:endParaRPr lang="en-US" dirty="0">
              <a:solidFill>
                <a:srgbClr val="002060"/>
              </a:solidFill>
            </a:endParaRPr>
          </a:p>
          <a:p>
            <a:pPr marL="0" indent="0">
              <a:lnSpc>
                <a:spcPct val="150000"/>
              </a:lnSpc>
              <a:buNone/>
            </a:pPr>
            <a:endParaRPr lang="de-DE" dirty="0">
              <a:solidFill>
                <a:srgbClr val="002060"/>
              </a:solidFill>
            </a:endParaRPr>
          </a:p>
          <a:p>
            <a:pPr marL="0" indent="0">
              <a:lnSpc>
                <a:spcPct val="150000"/>
              </a:lnSpc>
              <a:buNone/>
            </a:pPr>
            <a:r>
              <a:rPr lang="en-US" dirty="0">
                <a:solidFill>
                  <a:srgbClr val="002060"/>
                </a:solidFill>
              </a:rPr>
              <a:t>Hattie</a:t>
            </a:r>
            <a:r>
              <a:rPr lang="de-DE" dirty="0">
                <a:solidFill>
                  <a:srgbClr val="002060"/>
                </a:solidFill>
              </a:rPr>
              <a:t> und seine Kollegen haben </a:t>
            </a:r>
            <a:r>
              <a:rPr lang="de-DE" b="1" dirty="0">
                <a:solidFill>
                  <a:srgbClr val="C00000"/>
                </a:solidFill>
              </a:rPr>
              <a:t>50.000 Studien </a:t>
            </a:r>
            <a:r>
              <a:rPr lang="de-DE" dirty="0">
                <a:solidFill>
                  <a:srgbClr val="002060"/>
                </a:solidFill>
              </a:rPr>
              <a:t>zum Lernerfolg ausgewertet, in denen </a:t>
            </a:r>
            <a:r>
              <a:rPr lang="de-DE" b="1" dirty="0">
                <a:solidFill>
                  <a:srgbClr val="C00000"/>
                </a:solidFill>
              </a:rPr>
              <a:t>83 Millionen Lernende untersucht wurden. </a:t>
            </a:r>
            <a:endParaRPr lang="en-US" b="1" dirty="0">
              <a:solidFill>
                <a:srgbClr val="C00000"/>
              </a:solidFill>
            </a:endParaRPr>
          </a:p>
          <a:p>
            <a:pPr marL="0" indent="0">
              <a:buNone/>
            </a:pPr>
            <a:endParaRPr lang="de-DE" dirty="0"/>
          </a:p>
        </p:txBody>
      </p:sp>
      <p:sp>
        <p:nvSpPr>
          <p:cNvPr id="2" name="Titel 1">
            <a:extLst>
              <a:ext uri="{FF2B5EF4-FFF2-40B4-BE49-F238E27FC236}">
                <a16:creationId xmlns:a16="http://schemas.microsoft.com/office/drawing/2014/main" id="{EDF9B251-C1DD-4970-B0F6-38068849F3E3}"/>
              </a:ext>
            </a:extLst>
          </p:cNvPr>
          <p:cNvSpPr>
            <a:spLocks noGrp="1"/>
          </p:cNvSpPr>
          <p:nvPr>
            <p:ph type="title"/>
          </p:nvPr>
        </p:nvSpPr>
        <p:spPr/>
        <p:txBody>
          <a:bodyPr>
            <a:normAutofit fontScale="90000"/>
          </a:bodyPr>
          <a:lstStyle/>
          <a:p>
            <a:r>
              <a:rPr lang="de-DE" b="1" dirty="0" err="1"/>
              <a:t>BaCuLit</a:t>
            </a:r>
            <a:r>
              <a:rPr lang="de-DE" b="1" dirty="0"/>
              <a:t> baut auf ADORE und der internationalen Forschung über ‚guten Unterricht‘ auf</a:t>
            </a:r>
            <a:endParaRPr lang="de-DE" dirty="0"/>
          </a:p>
        </p:txBody>
      </p:sp>
      <p:pic>
        <p:nvPicPr>
          <p:cNvPr id="6" name="Inhaltsplatzhalter 6">
            <a:extLst>
              <a:ext uri="{FF2B5EF4-FFF2-40B4-BE49-F238E27FC236}">
                <a16:creationId xmlns:a16="http://schemas.microsoft.com/office/drawing/2014/main" id="{8599301E-03CA-624E-A27D-8A35A0A9E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7773" y="1404775"/>
            <a:ext cx="2901098" cy="4040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36887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D8536BDF-79CD-9BC2-9FC0-3F81BBFEB541}"/>
              </a:ext>
            </a:extLst>
          </p:cNvPr>
          <p:cNvSpPr>
            <a:spLocks noGrp="1"/>
          </p:cNvSpPr>
          <p:nvPr>
            <p:ph type="body" sz="quarter" idx="13"/>
          </p:nvPr>
        </p:nvSpPr>
        <p:spPr>
          <a:xfrm>
            <a:off x="323528" y="1341438"/>
            <a:ext cx="6851827" cy="2370408"/>
          </a:xfrm>
        </p:spPr>
        <p:txBody>
          <a:bodyPr>
            <a:normAutofit fontScale="70000" lnSpcReduction="20000"/>
          </a:bodyPr>
          <a:lstStyle/>
          <a:p>
            <a:pPr marL="0" marR="0" lvl="0" indent="0" algn="just" defTabSz="457200" rtl="0" eaLnBrk="1" fontAlgn="auto" latinLnBrk="0" hangingPunct="1">
              <a:lnSpc>
                <a:spcPct val="100000"/>
              </a:lnSpc>
              <a:spcBef>
                <a:spcPct val="20000"/>
              </a:spcBef>
              <a:spcAft>
                <a:spcPts val="0"/>
              </a:spcAft>
              <a:buClr>
                <a:srgbClr val="FCD404"/>
              </a:buClr>
              <a:buSzPct val="150000"/>
              <a:buFont typeface="Wingdings" charset="2"/>
              <a:buNone/>
              <a:tabLst/>
              <a:defRPr/>
            </a:pPr>
            <a:r>
              <a:rPr kumimoji="0" lang="de-DE" sz="3200" b="0" i="0" u="none" strike="noStrike" kern="1200" cap="none" spc="0" normalizeH="0" baseline="0" noProof="0" dirty="0">
                <a:ln>
                  <a:noFill/>
                </a:ln>
                <a:solidFill>
                  <a:srgbClr val="002060"/>
                </a:solidFill>
                <a:effectLst/>
                <a:uLnTx/>
                <a:uFillTx/>
                <a:latin typeface="Calibri"/>
                <a:ea typeface="+mn-ea"/>
                <a:cs typeface="Arial" pitchFamily="34" charset="0"/>
              </a:rPr>
              <a:t>Die wichtigsten Ergebnisse der Hattie-Studie sind: </a:t>
            </a:r>
          </a:p>
          <a:p>
            <a:pPr marL="0" marR="0" lvl="0" indent="0" algn="just" defTabSz="457200" rtl="0" eaLnBrk="1" fontAlgn="auto" latinLnBrk="0" hangingPunct="1">
              <a:lnSpc>
                <a:spcPct val="100000"/>
              </a:lnSpc>
              <a:spcBef>
                <a:spcPct val="20000"/>
              </a:spcBef>
              <a:spcAft>
                <a:spcPts val="0"/>
              </a:spcAft>
              <a:buClr>
                <a:srgbClr val="FCD404"/>
              </a:buClr>
              <a:buSzPct val="150000"/>
              <a:buFont typeface="Wingdings" charset="2"/>
              <a:buNone/>
              <a:tabLst/>
              <a:defRPr/>
            </a:pPr>
            <a:endParaRPr kumimoji="0" lang="de-DE" sz="3200" b="0" i="0" u="none" strike="noStrike" kern="1200" cap="none" spc="0" normalizeH="0" baseline="0" noProof="0" dirty="0">
              <a:ln>
                <a:noFill/>
              </a:ln>
              <a:solidFill>
                <a:srgbClr val="002060"/>
              </a:solidFill>
              <a:effectLst/>
              <a:uLnTx/>
              <a:uFillTx/>
              <a:latin typeface="Calibri"/>
              <a:ea typeface="+mn-ea"/>
              <a:cs typeface="Arial" pitchFamily="34" charset="0"/>
            </a:endParaRPr>
          </a:p>
          <a:p>
            <a:pPr marL="0" marR="0" lvl="0" indent="0" algn="just" defTabSz="457200" rtl="0" eaLnBrk="1" fontAlgn="auto" latinLnBrk="0" hangingPunct="1">
              <a:lnSpc>
                <a:spcPct val="100000"/>
              </a:lnSpc>
              <a:spcBef>
                <a:spcPct val="20000"/>
              </a:spcBef>
              <a:spcAft>
                <a:spcPts val="0"/>
              </a:spcAft>
              <a:buClr>
                <a:srgbClr val="FCD404"/>
              </a:buClr>
              <a:buSzPct val="150000"/>
              <a:buFont typeface="Wingdings" charset="2"/>
              <a:buNone/>
              <a:tabLst/>
              <a:defRPr/>
            </a:pPr>
            <a:r>
              <a:rPr kumimoji="0" lang="de-DE" sz="3200" b="1" i="0" u="none" strike="noStrike" kern="1200" cap="none" spc="0" normalizeH="0" baseline="0" noProof="0" dirty="0">
                <a:ln>
                  <a:noFill/>
                </a:ln>
                <a:solidFill>
                  <a:srgbClr val="002060"/>
                </a:solidFill>
                <a:effectLst/>
                <a:uLnTx/>
                <a:uFillTx/>
                <a:latin typeface="Calibri"/>
                <a:ea typeface="+mn-ea"/>
                <a:cs typeface="Arial" pitchFamily="34" charset="0"/>
              </a:rPr>
              <a:t>Lehrkräfte</a:t>
            </a:r>
            <a:r>
              <a:rPr kumimoji="0" lang="de-DE" sz="3200" b="0" i="0" u="none" strike="noStrike" kern="1200" cap="none" spc="0" normalizeH="0" baseline="0" noProof="0" dirty="0">
                <a:ln>
                  <a:noFill/>
                </a:ln>
                <a:solidFill>
                  <a:srgbClr val="002060"/>
                </a:solidFill>
                <a:effectLst/>
                <a:uLnTx/>
                <a:uFillTx/>
                <a:latin typeface="Calibri"/>
                <a:ea typeface="+mn-ea"/>
                <a:cs typeface="Arial" pitchFamily="34" charset="0"/>
              </a:rPr>
              <a:t> und </a:t>
            </a:r>
            <a:r>
              <a:rPr kumimoji="0" lang="de-DE" sz="3200" b="1" i="0" u="none" strike="noStrike" kern="1200" cap="none" spc="0" normalizeH="0" baseline="0" noProof="0" dirty="0">
                <a:ln>
                  <a:noFill/>
                </a:ln>
                <a:solidFill>
                  <a:srgbClr val="002060"/>
                </a:solidFill>
                <a:effectLst/>
                <a:uLnTx/>
                <a:uFillTx/>
                <a:latin typeface="Calibri"/>
                <a:ea typeface="+mn-ea"/>
                <a:cs typeface="Arial" pitchFamily="34" charset="0"/>
              </a:rPr>
              <a:t>Unterrichtsqualität</a:t>
            </a:r>
            <a:r>
              <a:rPr kumimoji="0" lang="de-DE" sz="3200" b="0" i="0" u="none" strike="noStrike" kern="1200" cap="none" spc="0" normalizeH="0" baseline="0" noProof="0" dirty="0">
                <a:ln>
                  <a:noFill/>
                </a:ln>
                <a:solidFill>
                  <a:srgbClr val="002060"/>
                </a:solidFill>
                <a:effectLst/>
                <a:uLnTx/>
                <a:uFillTx/>
                <a:latin typeface="Calibri"/>
                <a:ea typeface="+mn-ea"/>
                <a:cs typeface="Arial" pitchFamily="34" charset="0"/>
              </a:rPr>
              <a:t> haben </a:t>
            </a:r>
            <a:r>
              <a:rPr kumimoji="0" lang="de-DE" sz="3200" b="1" i="0" u="none" strike="noStrike" kern="1200" cap="none" spc="0" normalizeH="0" baseline="0" noProof="0" dirty="0">
                <a:ln>
                  <a:noFill/>
                </a:ln>
                <a:solidFill>
                  <a:srgbClr val="C00000"/>
                </a:solidFill>
                <a:effectLst/>
                <a:uLnTx/>
                <a:uFillTx/>
                <a:latin typeface="Calibri"/>
                <a:ea typeface="+mn-ea"/>
                <a:cs typeface="Arial" pitchFamily="34" charset="0"/>
              </a:rPr>
              <a:t>den größten Einfluss auf den Lernerfolg.</a:t>
            </a:r>
            <a:r>
              <a:rPr kumimoji="0" lang="de-DE" sz="3200" b="0" i="0" u="none" strike="noStrike" kern="1200" cap="none" spc="0" normalizeH="0" baseline="0" noProof="0" dirty="0">
                <a:ln>
                  <a:noFill/>
                </a:ln>
                <a:solidFill>
                  <a:srgbClr val="002060"/>
                </a:solidFill>
                <a:effectLst/>
                <a:uLnTx/>
                <a:uFillTx/>
                <a:latin typeface="Calibri"/>
                <a:ea typeface="+mn-ea"/>
                <a:cs typeface="Arial" pitchFamily="34" charset="0"/>
              </a:rPr>
              <a:t> Es ist wichtig, dass Lehrkräfte als </a:t>
            </a:r>
            <a:r>
              <a:rPr kumimoji="0" lang="de-DE" sz="3200" b="1" i="0" u="none" strike="noStrike" kern="1200" cap="none" spc="0" normalizeH="0" baseline="0" noProof="0" dirty="0">
                <a:ln>
                  <a:noFill/>
                </a:ln>
                <a:solidFill>
                  <a:srgbClr val="002060"/>
                </a:solidFill>
                <a:effectLst/>
                <a:uLnTx/>
                <a:uFillTx/>
                <a:latin typeface="Calibri"/>
                <a:ea typeface="+mn-ea"/>
                <a:cs typeface="Arial" pitchFamily="34" charset="0"/>
              </a:rPr>
              <a:t>„</a:t>
            </a:r>
            <a:r>
              <a:rPr kumimoji="0" lang="de-DE" sz="3200" b="1" i="0" u="none" strike="noStrike" kern="1200" cap="none" spc="0" normalizeH="0" baseline="0" noProof="0" dirty="0" err="1">
                <a:ln>
                  <a:noFill/>
                </a:ln>
                <a:solidFill>
                  <a:srgbClr val="002060"/>
                </a:solidFill>
                <a:effectLst/>
                <a:uLnTx/>
                <a:uFillTx/>
                <a:latin typeface="Calibri"/>
                <a:ea typeface="+mn-ea"/>
                <a:cs typeface="Arial" pitchFamily="34" charset="0"/>
              </a:rPr>
              <a:t>activators</a:t>
            </a:r>
            <a:r>
              <a:rPr kumimoji="0" lang="de-DE" sz="3200" b="1" i="0" u="none" strike="noStrike" kern="1200" cap="none" spc="0" normalizeH="0" baseline="0" noProof="0" dirty="0">
                <a:ln>
                  <a:noFill/>
                </a:ln>
                <a:solidFill>
                  <a:srgbClr val="002060"/>
                </a:solidFill>
                <a:effectLst/>
                <a:uLnTx/>
                <a:uFillTx/>
                <a:latin typeface="Calibri"/>
                <a:ea typeface="+mn-ea"/>
                <a:cs typeface="Arial" pitchFamily="34" charset="0"/>
              </a:rPr>
              <a:t>” </a:t>
            </a:r>
            <a:r>
              <a:rPr kumimoji="0" lang="de-DE" sz="3200" b="0" i="0" u="none" strike="noStrike" kern="1200" cap="none" spc="0" normalizeH="0" baseline="0" noProof="0" dirty="0">
                <a:ln>
                  <a:noFill/>
                </a:ln>
                <a:solidFill>
                  <a:srgbClr val="002060"/>
                </a:solidFill>
                <a:effectLst/>
                <a:uLnTx/>
                <a:uFillTx/>
                <a:latin typeface="Calibri"/>
                <a:ea typeface="+mn-ea"/>
                <a:cs typeface="Arial" pitchFamily="34" charset="0"/>
              </a:rPr>
              <a:t>und nicht nur als „</a:t>
            </a:r>
            <a:r>
              <a:rPr kumimoji="0" lang="de-DE" sz="3200" b="0" i="0" u="none" strike="noStrike" kern="1200" cap="none" spc="0" normalizeH="0" baseline="0" noProof="0" dirty="0" err="1">
                <a:ln>
                  <a:noFill/>
                </a:ln>
                <a:solidFill>
                  <a:srgbClr val="002060"/>
                </a:solidFill>
                <a:effectLst/>
                <a:uLnTx/>
                <a:uFillTx/>
                <a:latin typeface="Calibri"/>
                <a:ea typeface="+mn-ea"/>
                <a:cs typeface="Arial" pitchFamily="34" charset="0"/>
              </a:rPr>
              <a:t>facilitators</a:t>
            </a:r>
            <a:r>
              <a:rPr kumimoji="0" lang="de-DE" sz="3200" b="0" i="0" u="none" strike="noStrike" kern="1200" cap="none" spc="0" normalizeH="0" baseline="0" noProof="0" dirty="0">
                <a:ln>
                  <a:noFill/>
                </a:ln>
                <a:solidFill>
                  <a:srgbClr val="002060"/>
                </a:solidFill>
                <a:effectLst/>
                <a:uLnTx/>
                <a:uFillTx/>
                <a:latin typeface="Calibri"/>
                <a:ea typeface="+mn-ea"/>
                <a:cs typeface="Arial" pitchFamily="34" charset="0"/>
              </a:rPr>
              <a:t>“ wirken, also als </a:t>
            </a:r>
            <a:r>
              <a:rPr kumimoji="0" lang="de-DE" sz="3200" b="1" i="0" u="none" strike="noStrike" kern="1200" cap="none" spc="0" normalizeH="0" baseline="0" noProof="0" dirty="0">
                <a:ln>
                  <a:noFill/>
                </a:ln>
                <a:solidFill>
                  <a:srgbClr val="002060"/>
                </a:solidFill>
                <a:effectLst/>
                <a:uLnTx/>
                <a:uFillTx/>
                <a:latin typeface="Calibri"/>
                <a:ea typeface="+mn-ea"/>
                <a:cs typeface="Arial" pitchFamily="34" charset="0"/>
              </a:rPr>
              <a:t>planvolle Träger </a:t>
            </a:r>
            <a:r>
              <a:rPr kumimoji="0" lang="de-DE" sz="3200" b="0" i="0" u="none" strike="noStrike" kern="1200" cap="none" spc="0" normalizeH="0" baseline="0" noProof="0" dirty="0">
                <a:ln>
                  <a:noFill/>
                </a:ln>
                <a:solidFill>
                  <a:srgbClr val="002060"/>
                </a:solidFill>
                <a:effectLst/>
                <a:uLnTx/>
                <a:uFillTx/>
                <a:latin typeface="Calibri"/>
                <a:ea typeface="+mn-ea"/>
                <a:cs typeface="Arial" pitchFamily="34" charset="0"/>
              </a:rPr>
              <a:t>von Veränderung und als „Lernregisseure“.</a:t>
            </a:r>
          </a:p>
        </p:txBody>
      </p:sp>
      <p:sp>
        <p:nvSpPr>
          <p:cNvPr id="22" name="Titel 1">
            <a:extLst>
              <a:ext uri="{FF2B5EF4-FFF2-40B4-BE49-F238E27FC236}">
                <a16:creationId xmlns:a16="http://schemas.microsoft.com/office/drawing/2014/main" id="{FDBB4DBD-A099-4FCF-8B6C-48F784359AB2}"/>
              </a:ext>
            </a:extLst>
          </p:cNvPr>
          <p:cNvSpPr>
            <a:spLocks noGrp="1"/>
          </p:cNvSpPr>
          <p:nvPr>
            <p:ph type="title"/>
          </p:nvPr>
        </p:nvSpPr>
        <p:spPr/>
        <p:txBody>
          <a:bodyPr>
            <a:normAutofit fontScale="90000"/>
          </a:bodyPr>
          <a:lstStyle/>
          <a:p>
            <a:r>
              <a:rPr lang="de-DE" b="1" dirty="0"/>
              <a:t>Was die Forschung über die wichtigsten Faktoren für gute Lernleistungen von </a:t>
            </a:r>
            <a:r>
              <a:rPr lang="de-DE" b="1" dirty="0" err="1"/>
              <a:t>SuS</a:t>
            </a:r>
            <a:r>
              <a:rPr lang="de-DE" b="1" dirty="0"/>
              <a:t> sagt</a:t>
            </a:r>
            <a:endParaRPr lang="de-DE" dirty="0"/>
          </a:p>
        </p:txBody>
      </p:sp>
      <p:sp>
        <p:nvSpPr>
          <p:cNvPr id="5" name="Foliennummernplatzhalter 4"/>
          <p:cNvSpPr>
            <a:spLocks noGrp="1"/>
          </p:cNvSpPr>
          <p:nvPr>
            <p:ph type="sldNum" sz="quarter" idx="4294967295"/>
          </p:nvPr>
        </p:nvSpPr>
        <p:spPr>
          <a:xfrm>
            <a:off x="70104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888D3-26FE-154D-8DFA-CBED39EF0B9D}"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9" name="Inhaltsplatzhalter 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907704" y="3429000"/>
            <a:ext cx="5275988" cy="2667539"/>
          </a:xfrm>
          <a:prstGeom prst="rect">
            <a:avLst/>
          </a:prstGeom>
          <a:solidFill>
            <a:srgbClr val="00B0F0"/>
          </a:solidFill>
        </p:spPr>
      </p:pic>
      <p:sp>
        <p:nvSpPr>
          <p:cNvPr id="2" name="Textfeld 1"/>
          <p:cNvSpPr txBox="1"/>
          <p:nvPr/>
        </p:nvSpPr>
        <p:spPr>
          <a:xfrm>
            <a:off x="1645966" y="3553352"/>
            <a:ext cx="38023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0,6</a:t>
            </a:r>
          </a:p>
        </p:txBody>
      </p:sp>
      <p:sp>
        <p:nvSpPr>
          <p:cNvPr id="7" name="Textfeld 6"/>
          <p:cNvSpPr txBox="1"/>
          <p:nvPr/>
        </p:nvSpPr>
        <p:spPr>
          <a:xfrm>
            <a:off x="1641529" y="3873429"/>
            <a:ext cx="38023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0,5</a:t>
            </a:r>
          </a:p>
        </p:txBody>
      </p:sp>
      <p:sp>
        <p:nvSpPr>
          <p:cNvPr id="10" name="Textfeld 9"/>
          <p:cNvSpPr txBox="1"/>
          <p:nvPr/>
        </p:nvSpPr>
        <p:spPr>
          <a:xfrm>
            <a:off x="1642242" y="4211591"/>
            <a:ext cx="38023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0,4</a:t>
            </a:r>
          </a:p>
        </p:txBody>
      </p:sp>
      <p:sp>
        <p:nvSpPr>
          <p:cNvPr id="11" name="Textfeld 10"/>
          <p:cNvSpPr txBox="1"/>
          <p:nvPr/>
        </p:nvSpPr>
        <p:spPr>
          <a:xfrm>
            <a:off x="1645966" y="4598439"/>
            <a:ext cx="38023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0,3</a:t>
            </a:r>
          </a:p>
        </p:txBody>
      </p:sp>
      <p:sp>
        <p:nvSpPr>
          <p:cNvPr id="12" name="Textfeld 11"/>
          <p:cNvSpPr txBox="1"/>
          <p:nvPr/>
        </p:nvSpPr>
        <p:spPr>
          <a:xfrm>
            <a:off x="1639785" y="4954136"/>
            <a:ext cx="38023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0,2</a:t>
            </a:r>
          </a:p>
        </p:txBody>
      </p:sp>
      <p:sp>
        <p:nvSpPr>
          <p:cNvPr id="13" name="Textfeld 12"/>
          <p:cNvSpPr txBox="1"/>
          <p:nvPr/>
        </p:nvSpPr>
        <p:spPr>
          <a:xfrm>
            <a:off x="1631627" y="5314061"/>
            <a:ext cx="38023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0,1</a:t>
            </a:r>
          </a:p>
        </p:txBody>
      </p:sp>
      <p:sp>
        <p:nvSpPr>
          <p:cNvPr id="14" name="Textfeld 13"/>
          <p:cNvSpPr txBox="1"/>
          <p:nvPr/>
        </p:nvSpPr>
        <p:spPr>
          <a:xfrm>
            <a:off x="1752974" y="5673984"/>
            <a:ext cx="26321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0</a:t>
            </a:r>
          </a:p>
        </p:txBody>
      </p:sp>
      <p:sp>
        <p:nvSpPr>
          <p:cNvPr id="15" name="Textfeld 14"/>
          <p:cNvSpPr txBox="1"/>
          <p:nvPr/>
        </p:nvSpPr>
        <p:spPr>
          <a:xfrm>
            <a:off x="4340657" y="5965734"/>
            <a:ext cx="100514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300" b="1" i="0" u="none" strike="noStrike" kern="1200" cap="none" spc="0" normalizeH="0" baseline="0" noProof="0" dirty="0">
                <a:ln>
                  <a:noFill/>
                </a:ln>
                <a:solidFill>
                  <a:srgbClr val="002060"/>
                </a:solidFill>
                <a:effectLst/>
                <a:uLnTx/>
                <a:uFillTx/>
                <a:latin typeface="Calibri"/>
                <a:ea typeface="+mn-ea"/>
                <a:cs typeface="Arial" pitchFamily="34" charset="0"/>
              </a:rPr>
              <a:t>Effektstärke</a:t>
            </a:r>
          </a:p>
        </p:txBody>
      </p:sp>
      <p:sp>
        <p:nvSpPr>
          <p:cNvPr id="16" name="Textfeld 15"/>
          <p:cNvSpPr txBox="1"/>
          <p:nvPr/>
        </p:nvSpPr>
        <p:spPr>
          <a:xfrm rot="16200000">
            <a:off x="2279733" y="5154512"/>
            <a:ext cx="83548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Lehrer </a:t>
            </a:r>
          </a:p>
        </p:txBody>
      </p:sp>
      <p:sp>
        <p:nvSpPr>
          <p:cNvPr id="17" name="Textfeld 16"/>
          <p:cNvSpPr txBox="1"/>
          <p:nvPr/>
        </p:nvSpPr>
        <p:spPr>
          <a:xfrm rot="16200000">
            <a:off x="3216759" y="5126350"/>
            <a:ext cx="82266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Lehren</a:t>
            </a:r>
          </a:p>
        </p:txBody>
      </p:sp>
      <p:sp>
        <p:nvSpPr>
          <p:cNvPr id="18" name="Textfeld 17"/>
          <p:cNvSpPr txBox="1"/>
          <p:nvPr/>
        </p:nvSpPr>
        <p:spPr>
          <a:xfrm rot="16200000">
            <a:off x="4144541" y="5230020"/>
            <a:ext cx="77777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Lerner</a:t>
            </a:r>
          </a:p>
        </p:txBody>
      </p:sp>
      <p:sp>
        <p:nvSpPr>
          <p:cNvPr id="19" name="Textfeld 18"/>
          <p:cNvSpPr txBox="1"/>
          <p:nvPr/>
        </p:nvSpPr>
        <p:spPr>
          <a:xfrm rot="16200000">
            <a:off x="4802485" y="5229209"/>
            <a:ext cx="126989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Zuhause </a:t>
            </a:r>
          </a:p>
        </p:txBody>
      </p:sp>
      <p:sp>
        <p:nvSpPr>
          <p:cNvPr id="20" name="Textfeld 19"/>
          <p:cNvSpPr txBox="1"/>
          <p:nvPr/>
        </p:nvSpPr>
        <p:spPr>
          <a:xfrm rot="16200000">
            <a:off x="5969613" y="5193424"/>
            <a:ext cx="80983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Schule</a:t>
            </a:r>
          </a:p>
        </p:txBody>
      </p:sp>
    </p:spTree>
    <p:extLst>
      <p:ext uri="{BB962C8B-B14F-4D97-AF65-F5344CB8AC3E}">
        <p14:creationId xmlns:p14="http://schemas.microsoft.com/office/powerpoint/2010/main" val="3768847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819F9EB-8034-D44B-968A-E7E93C0882EF}"/>
              </a:ext>
            </a:extLst>
          </p:cNvPr>
          <p:cNvSpPr>
            <a:spLocks noGrp="1"/>
          </p:cNvSpPr>
          <p:nvPr>
            <p:ph type="body" sz="quarter" idx="13"/>
          </p:nvPr>
        </p:nvSpPr>
        <p:spPr/>
        <p:txBody>
          <a:bodyPr/>
          <a:lstStyle/>
          <a:p>
            <a:pPr marL="0" indent="0">
              <a:buNone/>
            </a:pPr>
            <a:r>
              <a:rPr lang="de-DE" sz="2400" b="1" dirty="0">
                <a:solidFill>
                  <a:srgbClr val="002060"/>
                </a:solidFill>
              </a:rPr>
              <a:t>Effektgrößen für Lehrkraft als „</a:t>
            </a:r>
            <a:r>
              <a:rPr lang="de-DE" sz="2400" b="1" dirty="0" err="1">
                <a:solidFill>
                  <a:srgbClr val="002060"/>
                </a:solidFill>
              </a:rPr>
              <a:t>activator</a:t>
            </a:r>
            <a:r>
              <a:rPr lang="de-DE" sz="2400" b="1" dirty="0">
                <a:solidFill>
                  <a:srgbClr val="002060"/>
                </a:solidFill>
              </a:rPr>
              <a:t>“ und  „</a:t>
            </a:r>
            <a:r>
              <a:rPr lang="de-DE" sz="2400" b="1" dirty="0" err="1">
                <a:solidFill>
                  <a:srgbClr val="002060"/>
                </a:solidFill>
              </a:rPr>
              <a:t>facilitator</a:t>
            </a:r>
            <a:r>
              <a:rPr lang="de-DE" sz="2400" b="1" dirty="0">
                <a:solidFill>
                  <a:srgbClr val="002060"/>
                </a:solidFill>
              </a:rPr>
              <a:t>“</a:t>
            </a:r>
          </a:p>
          <a:p>
            <a:pPr marL="0" indent="0">
              <a:buNone/>
            </a:pPr>
            <a:endParaRPr lang="de-DE" dirty="0"/>
          </a:p>
        </p:txBody>
      </p:sp>
      <p:sp>
        <p:nvSpPr>
          <p:cNvPr id="3" name="Titel 2">
            <a:extLst>
              <a:ext uri="{FF2B5EF4-FFF2-40B4-BE49-F238E27FC236}">
                <a16:creationId xmlns:a16="http://schemas.microsoft.com/office/drawing/2014/main" id="{39DE8E8F-069C-534B-8B24-B1E14227B543}"/>
              </a:ext>
            </a:extLst>
          </p:cNvPr>
          <p:cNvSpPr>
            <a:spLocks noGrp="1"/>
          </p:cNvSpPr>
          <p:nvPr>
            <p:ph type="title"/>
          </p:nvPr>
        </p:nvSpPr>
        <p:spPr/>
        <p:txBody>
          <a:bodyPr>
            <a:normAutofit fontScale="90000"/>
          </a:bodyPr>
          <a:lstStyle/>
          <a:p>
            <a:r>
              <a:rPr lang="de-DE" b="1" dirty="0">
                <a:solidFill>
                  <a:prstClr val="white"/>
                </a:solidFill>
              </a:rPr>
              <a:t>Was die Forschung über die wichtigsten Faktoren für gute Lernleistungen von </a:t>
            </a:r>
            <a:r>
              <a:rPr lang="de-DE" b="1" dirty="0" err="1">
                <a:solidFill>
                  <a:prstClr val="white"/>
                </a:solidFill>
              </a:rPr>
              <a:t>SuS</a:t>
            </a:r>
            <a:r>
              <a:rPr lang="de-DE" b="1" dirty="0">
                <a:solidFill>
                  <a:prstClr val="white"/>
                </a:solidFill>
              </a:rPr>
              <a:t> sagt</a:t>
            </a:r>
            <a:endParaRPr lang="de-DE" dirty="0"/>
          </a:p>
        </p:txBody>
      </p:sp>
      <p:graphicFrame>
        <p:nvGraphicFramePr>
          <p:cNvPr id="4" name="Tabelle 4">
            <a:extLst>
              <a:ext uri="{FF2B5EF4-FFF2-40B4-BE49-F238E27FC236}">
                <a16:creationId xmlns:a16="http://schemas.microsoft.com/office/drawing/2014/main" id="{D3EBE048-E3DB-0D49-BC37-D4DCA06C4BBC}"/>
              </a:ext>
            </a:extLst>
          </p:cNvPr>
          <p:cNvGraphicFramePr>
            <a:graphicFrameLocks noGrp="1"/>
          </p:cNvGraphicFramePr>
          <p:nvPr/>
        </p:nvGraphicFramePr>
        <p:xfrm>
          <a:off x="539552" y="1844824"/>
          <a:ext cx="8064895" cy="3888432"/>
        </p:xfrm>
        <a:graphic>
          <a:graphicData uri="http://schemas.openxmlformats.org/drawingml/2006/table">
            <a:tbl>
              <a:tblPr firstRow="1" bandRow="1">
                <a:tableStyleId>{7DF18680-E054-41AD-8BC1-D1AEF772440D}</a:tableStyleId>
              </a:tblPr>
              <a:tblGrid>
                <a:gridCol w="3540087">
                  <a:extLst>
                    <a:ext uri="{9D8B030D-6E8A-4147-A177-3AD203B41FA5}">
                      <a16:colId xmlns:a16="http://schemas.microsoft.com/office/drawing/2014/main" val="3518399387"/>
                    </a:ext>
                  </a:extLst>
                </a:gridCol>
                <a:gridCol w="677889">
                  <a:extLst>
                    <a:ext uri="{9D8B030D-6E8A-4147-A177-3AD203B41FA5}">
                      <a16:colId xmlns:a16="http://schemas.microsoft.com/office/drawing/2014/main" val="11058173"/>
                    </a:ext>
                  </a:extLst>
                </a:gridCol>
                <a:gridCol w="3198919">
                  <a:extLst>
                    <a:ext uri="{9D8B030D-6E8A-4147-A177-3AD203B41FA5}">
                      <a16:colId xmlns:a16="http://schemas.microsoft.com/office/drawing/2014/main" val="2195179416"/>
                    </a:ext>
                  </a:extLst>
                </a:gridCol>
                <a:gridCol w="648000">
                  <a:extLst>
                    <a:ext uri="{9D8B030D-6E8A-4147-A177-3AD203B41FA5}">
                      <a16:colId xmlns:a16="http://schemas.microsoft.com/office/drawing/2014/main" val="2754802340"/>
                    </a:ext>
                  </a:extLst>
                </a:gridCol>
              </a:tblGrid>
              <a:tr h="486054">
                <a:tc>
                  <a:txBody>
                    <a:bodyPr/>
                    <a:lstStyle/>
                    <a:p>
                      <a:pPr algn="l"/>
                      <a:r>
                        <a:rPr lang="de-DE" sz="2000" dirty="0">
                          <a:solidFill>
                            <a:schemeClr val="bg1"/>
                          </a:solidFill>
                        </a:rPr>
                        <a:t>Lehrkraft als „</a:t>
                      </a:r>
                      <a:r>
                        <a:rPr lang="de-DE" sz="2000" dirty="0" err="1">
                          <a:solidFill>
                            <a:schemeClr val="bg1"/>
                          </a:solidFill>
                        </a:rPr>
                        <a:t>activator</a:t>
                      </a:r>
                      <a:r>
                        <a:rPr lang="de-DE" sz="2000" dirty="0">
                          <a:solidFill>
                            <a:schemeClr val="bg1"/>
                          </a:solidFill>
                        </a:rPr>
                        <a:t>“</a:t>
                      </a:r>
                    </a:p>
                  </a:txBody>
                  <a:tcPr/>
                </a:tc>
                <a:tc>
                  <a:txBody>
                    <a:bodyPr/>
                    <a:lstStyle/>
                    <a:p>
                      <a:pPr algn="l"/>
                      <a:r>
                        <a:rPr lang="de-DE" sz="2000" dirty="0"/>
                        <a:t>d</a:t>
                      </a:r>
                    </a:p>
                  </a:txBody>
                  <a:tcPr/>
                </a:tc>
                <a:tc>
                  <a:txBody>
                    <a:bodyPr/>
                    <a:lstStyle/>
                    <a:p>
                      <a:pPr algn="l"/>
                      <a:r>
                        <a:rPr lang="de-DE" sz="2000" dirty="0"/>
                        <a:t>Lehrkraft als „</a:t>
                      </a:r>
                      <a:r>
                        <a:rPr lang="de-DE" sz="2000" dirty="0" err="1"/>
                        <a:t>facilitator</a:t>
                      </a:r>
                      <a:r>
                        <a:rPr lang="de-DE" sz="2000" dirty="0"/>
                        <a:t>“</a:t>
                      </a:r>
                    </a:p>
                  </a:txBody>
                  <a:tcPr/>
                </a:tc>
                <a:tc>
                  <a:txBody>
                    <a:bodyPr/>
                    <a:lstStyle/>
                    <a:p>
                      <a:pPr algn="l"/>
                      <a:r>
                        <a:rPr lang="de-DE" sz="2000" dirty="0"/>
                        <a:t>d</a:t>
                      </a:r>
                    </a:p>
                  </a:txBody>
                  <a:tcPr/>
                </a:tc>
                <a:extLst>
                  <a:ext uri="{0D108BD9-81ED-4DB2-BD59-A6C34878D82A}">
                    <a16:rowId xmlns:a16="http://schemas.microsoft.com/office/drawing/2014/main" val="4118354325"/>
                  </a:ext>
                </a:extLst>
              </a:tr>
              <a:tr h="486054">
                <a:tc>
                  <a:txBody>
                    <a:bodyPr/>
                    <a:lstStyle/>
                    <a:p>
                      <a:pPr algn="l"/>
                      <a:r>
                        <a:rPr lang="de-DE" sz="1800" b="1" dirty="0">
                          <a:solidFill>
                            <a:schemeClr val="tx1"/>
                          </a:solidFill>
                        </a:rPr>
                        <a:t>Qualität des Lehrens </a:t>
                      </a:r>
                    </a:p>
                  </a:txBody>
                  <a:tcPr/>
                </a:tc>
                <a:tc>
                  <a:txBody>
                    <a:bodyPr/>
                    <a:lstStyle/>
                    <a:p>
                      <a:pPr algn="l"/>
                      <a:r>
                        <a:rPr lang="de-DE" b="1" dirty="0"/>
                        <a:t>0.77</a:t>
                      </a:r>
                    </a:p>
                  </a:txBody>
                  <a:tcPr/>
                </a:tc>
                <a:tc>
                  <a:txBody>
                    <a:bodyPr/>
                    <a:lstStyle/>
                    <a:p>
                      <a:pPr algn="l"/>
                      <a:r>
                        <a:rPr lang="de-DE" b="1" dirty="0"/>
                        <a:t>Klassen verkleinern</a:t>
                      </a:r>
                    </a:p>
                  </a:txBody>
                  <a:tcPr/>
                </a:tc>
                <a:tc>
                  <a:txBody>
                    <a:bodyPr/>
                    <a:lstStyle/>
                    <a:p>
                      <a:pPr algn="l"/>
                      <a:r>
                        <a:rPr lang="de-DE" b="1" dirty="0"/>
                        <a:t>0.23</a:t>
                      </a:r>
                    </a:p>
                  </a:txBody>
                  <a:tcPr/>
                </a:tc>
                <a:extLst>
                  <a:ext uri="{0D108BD9-81ED-4DB2-BD59-A6C34878D82A}">
                    <a16:rowId xmlns:a16="http://schemas.microsoft.com/office/drawing/2014/main" val="1897489497"/>
                  </a:ext>
                </a:extLst>
              </a:tr>
              <a:tr h="486054">
                <a:tc>
                  <a:txBody>
                    <a:bodyPr/>
                    <a:lstStyle/>
                    <a:p>
                      <a:pPr algn="l"/>
                      <a:r>
                        <a:rPr lang="de-DE" b="1" dirty="0"/>
                        <a:t>Reziprokes Lehren</a:t>
                      </a:r>
                    </a:p>
                  </a:txBody>
                  <a:tcPr/>
                </a:tc>
                <a:tc>
                  <a:txBody>
                    <a:bodyPr/>
                    <a:lstStyle/>
                    <a:p>
                      <a:pPr algn="l"/>
                      <a:r>
                        <a:rPr lang="de-DE" b="1" dirty="0"/>
                        <a:t>0.74</a:t>
                      </a:r>
                    </a:p>
                  </a:txBody>
                  <a:tcPr/>
                </a:tc>
                <a:tc>
                  <a:txBody>
                    <a:bodyPr/>
                    <a:lstStyle/>
                    <a:p>
                      <a:pPr algn="l"/>
                      <a:r>
                        <a:rPr lang="de-DE" b="1" dirty="0"/>
                        <a:t>Simulationen und Spiele</a:t>
                      </a:r>
                    </a:p>
                  </a:txBody>
                  <a:tcPr/>
                </a:tc>
                <a:tc>
                  <a:txBody>
                    <a:bodyPr/>
                    <a:lstStyle/>
                    <a:p>
                      <a:pPr algn="l"/>
                      <a:r>
                        <a:rPr lang="de-DE" b="1" dirty="0"/>
                        <a:t>0.32</a:t>
                      </a:r>
                    </a:p>
                  </a:txBody>
                  <a:tcPr/>
                </a:tc>
                <a:extLst>
                  <a:ext uri="{0D108BD9-81ED-4DB2-BD59-A6C34878D82A}">
                    <a16:rowId xmlns:a16="http://schemas.microsoft.com/office/drawing/2014/main" val="2427100519"/>
                  </a:ext>
                </a:extLst>
              </a:tr>
              <a:tr h="486054">
                <a:tc>
                  <a:txBody>
                    <a:bodyPr/>
                    <a:lstStyle/>
                    <a:p>
                      <a:pPr algn="l"/>
                      <a:r>
                        <a:rPr lang="de-DE" b="1" dirty="0"/>
                        <a:t>Feedback geben</a:t>
                      </a:r>
                    </a:p>
                  </a:txBody>
                  <a:tcPr/>
                </a:tc>
                <a:tc>
                  <a:txBody>
                    <a:bodyPr/>
                    <a:lstStyle/>
                    <a:p>
                      <a:pPr algn="l"/>
                      <a:r>
                        <a:rPr lang="de-DE" b="1" dirty="0"/>
                        <a:t>0.72</a:t>
                      </a:r>
                    </a:p>
                  </a:txBody>
                  <a:tcPr/>
                </a:tc>
                <a:tc>
                  <a:txBody>
                    <a:bodyPr/>
                    <a:lstStyle/>
                    <a:p>
                      <a:pPr algn="l"/>
                      <a:r>
                        <a:rPr lang="de-DE" b="1" dirty="0"/>
                        <a:t>Forschendes Lernen</a:t>
                      </a:r>
                    </a:p>
                  </a:txBody>
                  <a:tcPr/>
                </a:tc>
                <a:tc>
                  <a:txBody>
                    <a:bodyPr/>
                    <a:lstStyle/>
                    <a:p>
                      <a:pPr algn="l"/>
                      <a:r>
                        <a:rPr lang="de-DE" b="1" dirty="0"/>
                        <a:t>0.31</a:t>
                      </a:r>
                    </a:p>
                  </a:txBody>
                  <a:tcPr/>
                </a:tc>
                <a:extLst>
                  <a:ext uri="{0D108BD9-81ED-4DB2-BD59-A6C34878D82A}">
                    <a16:rowId xmlns:a16="http://schemas.microsoft.com/office/drawing/2014/main" val="3409366583"/>
                  </a:ext>
                </a:extLst>
              </a:tr>
              <a:tr h="486054">
                <a:tc>
                  <a:txBody>
                    <a:bodyPr/>
                    <a:lstStyle/>
                    <a:p>
                      <a:pPr algn="l"/>
                      <a:r>
                        <a:rPr lang="de-DE" b="1" dirty="0"/>
                        <a:t>Lehrer-Schüler-Verhältnis</a:t>
                      </a:r>
                    </a:p>
                  </a:txBody>
                  <a:tcPr/>
                </a:tc>
                <a:tc>
                  <a:txBody>
                    <a:bodyPr/>
                    <a:lstStyle/>
                    <a:p>
                      <a:pPr algn="l"/>
                      <a:r>
                        <a:rPr lang="de-DE" b="1" dirty="0"/>
                        <a:t>0.72</a:t>
                      </a:r>
                    </a:p>
                  </a:txBody>
                  <a:tcPr/>
                </a:tc>
                <a:tc>
                  <a:txBody>
                    <a:bodyPr/>
                    <a:lstStyle/>
                    <a:p>
                      <a:pPr algn="l"/>
                      <a:r>
                        <a:rPr lang="de-DE" b="1" dirty="0"/>
                        <a:t>Individualisiertes Lernen </a:t>
                      </a:r>
                    </a:p>
                  </a:txBody>
                  <a:tcPr/>
                </a:tc>
                <a:tc>
                  <a:txBody>
                    <a:bodyPr/>
                    <a:lstStyle/>
                    <a:p>
                      <a:pPr algn="l"/>
                      <a:r>
                        <a:rPr lang="de-DE" b="1" dirty="0"/>
                        <a:t>0.20</a:t>
                      </a:r>
                    </a:p>
                  </a:txBody>
                  <a:tcPr/>
                </a:tc>
                <a:extLst>
                  <a:ext uri="{0D108BD9-81ED-4DB2-BD59-A6C34878D82A}">
                    <a16:rowId xmlns:a16="http://schemas.microsoft.com/office/drawing/2014/main" val="2044679755"/>
                  </a:ext>
                </a:extLst>
              </a:tr>
              <a:tr h="486054">
                <a:tc>
                  <a:txBody>
                    <a:bodyPr/>
                    <a:lstStyle/>
                    <a:p>
                      <a:pPr algn="l"/>
                      <a:r>
                        <a:rPr lang="de-DE" b="1" dirty="0"/>
                        <a:t>Metakognitive Strategien</a:t>
                      </a:r>
                    </a:p>
                  </a:txBody>
                  <a:tcPr/>
                </a:tc>
                <a:tc>
                  <a:txBody>
                    <a:bodyPr/>
                    <a:lstStyle/>
                    <a:p>
                      <a:pPr algn="l"/>
                      <a:r>
                        <a:rPr lang="de-DE" b="1" dirty="0"/>
                        <a:t>0.67</a:t>
                      </a:r>
                    </a:p>
                  </a:txBody>
                  <a:tcPr/>
                </a:tc>
                <a:tc>
                  <a:txBody>
                    <a:bodyPr/>
                    <a:lstStyle/>
                    <a:p>
                      <a:pPr algn="l"/>
                      <a:r>
                        <a:rPr lang="de-DE" b="1" dirty="0"/>
                        <a:t>Problemorientiertes Lernen</a:t>
                      </a:r>
                    </a:p>
                  </a:txBody>
                  <a:tcPr/>
                </a:tc>
                <a:tc>
                  <a:txBody>
                    <a:bodyPr/>
                    <a:lstStyle/>
                    <a:p>
                      <a:pPr algn="l"/>
                      <a:r>
                        <a:rPr lang="de-DE" b="1" dirty="0"/>
                        <a:t>0.15</a:t>
                      </a:r>
                    </a:p>
                  </a:txBody>
                  <a:tcPr/>
                </a:tc>
                <a:extLst>
                  <a:ext uri="{0D108BD9-81ED-4DB2-BD59-A6C34878D82A}">
                    <a16:rowId xmlns:a16="http://schemas.microsoft.com/office/drawing/2014/main" val="1065187444"/>
                  </a:ext>
                </a:extLst>
              </a:tr>
              <a:tr h="486054">
                <a:tc>
                  <a:txBody>
                    <a:bodyPr/>
                    <a:lstStyle/>
                    <a:p>
                      <a:pPr algn="l"/>
                      <a:r>
                        <a:rPr lang="de-DE" b="1" dirty="0"/>
                        <a:t>Direkte Instruktion </a:t>
                      </a:r>
                    </a:p>
                  </a:txBody>
                  <a:tcPr/>
                </a:tc>
                <a:tc>
                  <a:txBody>
                    <a:bodyPr/>
                    <a:lstStyle/>
                    <a:p>
                      <a:pPr algn="l"/>
                      <a:r>
                        <a:rPr lang="de-DE" b="1" dirty="0"/>
                        <a:t>0.59</a:t>
                      </a:r>
                    </a:p>
                  </a:txBody>
                  <a:tcPr/>
                </a:tc>
                <a:tc>
                  <a:txBody>
                    <a:bodyPr/>
                    <a:lstStyle/>
                    <a:p>
                      <a:pPr algn="l"/>
                      <a:r>
                        <a:rPr lang="de-DE" b="1" dirty="0"/>
                        <a:t>Homogene Lerngruppen</a:t>
                      </a:r>
                    </a:p>
                  </a:txBody>
                  <a:tcPr/>
                </a:tc>
                <a:tc>
                  <a:txBody>
                    <a:bodyPr/>
                    <a:lstStyle/>
                    <a:p>
                      <a:pPr algn="l"/>
                      <a:r>
                        <a:rPr lang="de-DE" b="1" dirty="0"/>
                        <a:t>0.11</a:t>
                      </a:r>
                    </a:p>
                  </a:txBody>
                  <a:tcPr/>
                </a:tc>
                <a:extLst>
                  <a:ext uri="{0D108BD9-81ED-4DB2-BD59-A6C34878D82A}">
                    <a16:rowId xmlns:a16="http://schemas.microsoft.com/office/drawing/2014/main" val="3639339186"/>
                  </a:ext>
                </a:extLst>
              </a:tr>
              <a:tr h="486054">
                <a:tc>
                  <a:txBody>
                    <a:bodyPr/>
                    <a:lstStyle/>
                    <a:p>
                      <a:pPr algn="l"/>
                      <a:r>
                        <a:rPr lang="de-DE" b="1" dirty="0"/>
                        <a:t>Hohe Ziele</a:t>
                      </a:r>
                    </a:p>
                  </a:txBody>
                  <a:tcPr/>
                </a:tc>
                <a:tc>
                  <a:txBody>
                    <a:bodyPr/>
                    <a:lstStyle/>
                    <a:p>
                      <a:pPr algn="l"/>
                      <a:r>
                        <a:rPr lang="de-DE" b="1" dirty="0"/>
                        <a:t>0.56</a:t>
                      </a:r>
                    </a:p>
                  </a:txBody>
                  <a:tcPr/>
                </a:tc>
                <a:tc>
                  <a:txBody>
                    <a:bodyPr/>
                    <a:lstStyle/>
                    <a:p>
                      <a:pPr algn="l"/>
                      <a:r>
                        <a:rPr lang="de-DE" b="1" dirty="0"/>
                        <a:t>Induktives Lehren</a:t>
                      </a:r>
                    </a:p>
                  </a:txBody>
                  <a:tcPr/>
                </a:tc>
                <a:tc>
                  <a:txBody>
                    <a:bodyPr/>
                    <a:lstStyle/>
                    <a:p>
                      <a:pPr algn="l"/>
                      <a:r>
                        <a:rPr lang="de-DE" b="1" dirty="0"/>
                        <a:t>0.06</a:t>
                      </a:r>
                    </a:p>
                  </a:txBody>
                  <a:tcPr/>
                </a:tc>
                <a:extLst>
                  <a:ext uri="{0D108BD9-81ED-4DB2-BD59-A6C34878D82A}">
                    <a16:rowId xmlns:a16="http://schemas.microsoft.com/office/drawing/2014/main" val="3725156571"/>
                  </a:ext>
                </a:extLst>
              </a:tr>
            </a:tbl>
          </a:graphicData>
        </a:graphic>
      </p:graphicFrame>
      <p:sp>
        <p:nvSpPr>
          <p:cNvPr id="5" name="Textfeld 4">
            <a:extLst>
              <a:ext uri="{FF2B5EF4-FFF2-40B4-BE49-F238E27FC236}">
                <a16:creationId xmlns:a16="http://schemas.microsoft.com/office/drawing/2014/main" id="{975B0795-22B5-BE44-8F81-C64E58829971}"/>
              </a:ext>
            </a:extLst>
          </p:cNvPr>
          <p:cNvSpPr txBox="1"/>
          <p:nvPr/>
        </p:nvSpPr>
        <p:spPr>
          <a:xfrm>
            <a:off x="555741" y="5877272"/>
            <a:ext cx="4149277" cy="369332"/>
          </a:xfrm>
          <a:prstGeom prst="rect">
            <a:avLst/>
          </a:prstGeom>
          <a:noFill/>
        </p:spPr>
        <p:txBody>
          <a:bodyPr wrap="none" rtlCol="0">
            <a:spAutoFit/>
          </a:bodyPr>
          <a:lstStyle/>
          <a:p>
            <a:r>
              <a:rPr lang="de-DE" dirty="0"/>
              <a:t>Quelle: John Hattie, Visible Learning, 2009</a:t>
            </a:r>
          </a:p>
        </p:txBody>
      </p:sp>
    </p:spTree>
    <p:extLst>
      <p:ext uri="{BB962C8B-B14F-4D97-AF65-F5344CB8AC3E}">
        <p14:creationId xmlns:p14="http://schemas.microsoft.com/office/powerpoint/2010/main" val="3696356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E849866-F681-EF20-CB71-7293B0308B7A}"/>
              </a:ext>
            </a:extLst>
          </p:cNvPr>
          <p:cNvSpPr>
            <a:spLocks noGrp="1"/>
          </p:cNvSpPr>
          <p:nvPr>
            <p:ph type="body" sz="quarter" idx="13"/>
          </p:nvPr>
        </p:nvSpPr>
        <p:spPr/>
        <p:txBody>
          <a:bodyPr/>
          <a:lstStyle/>
          <a:p>
            <a:pPr marL="514350" indent="-514350">
              <a:buFont typeface="+mj-lt"/>
              <a:buAutoNum type="arabicPeriod"/>
            </a:pPr>
            <a:r>
              <a:rPr lang="de-DE" dirty="0"/>
              <a:t>Metakognition und Lernstrategien</a:t>
            </a:r>
          </a:p>
          <a:p>
            <a:pPr marL="514350" indent="-514350">
              <a:buFont typeface="+mj-lt"/>
              <a:buAutoNum type="arabicPeriod"/>
            </a:pPr>
            <a:r>
              <a:rPr lang="de-DE" dirty="0"/>
              <a:t>Unterstützende Interaktion, </a:t>
            </a:r>
            <a:r>
              <a:rPr lang="de-DE" dirty="0" err="1"/>
              <a:t>Scaffolding</a:t>
            </a:r>
            <a:r>
              <a:rPr lang="de-DE" dirty="0"/>
              <a:t> und kognitive Meisterlehre </a:t>
            </a:r>
          </a:p>
          <a:p>
            <a:pPr marL="514350" indent="-514350">
              <a:buFont typeface="+mj-lt"/>
              <a:buAutoNum type="arabicPeriod"/>
            </a:pPr>
            <a:r>
              <a:rPr lang="de-DE" dirty="0"/>
              <a:t>Formatives Assessment: diagnostische Lernstandserhebungen und kontinuierliche Lernerfolgskontrollen</a:t>
            </a:r>
          </a:p>
        </p:txBody>
      </p:sp>
      <p:sp>
        <p:nvSpPr>
          <p:cNvPr id="3" name="Titel 2">
            <a:extLst>
              <a:ext uri="{FF2B5EF4-FFF2-40B4-BE49-F238E27FC236}">
                <a16:creationId xmlns:a16="http://schemas.microsoft.com/office/drawing/2014/main" id="{43FE5147-88C7-7F30-9412-DCA4543DED50}"/>
              </a:ext>
            </a:extLst>
          </p:cNvPr>
          <p:cNvSpPr>
            <a:spLocks noGrp="1"/>
          </p:cNvSpPr>
          <p:nvPr>
            <p:ph type="title"/>
          </p:nvPr>
        </p:nvSpPr>
        <p:spPr/>
        <p:txBody>
          <a:bodyPr>
            <a:normAutofit fontScale="90000"/>
          </a:bodyPr>
          <a:lstStyle/>
          <a:p>
            <a:r>
              <a:rPr lang="de-DE" b="1" dirty="0"/>
              <a:t>FAZIT: DIE Drei grundlegende Prinzipien ‚guten‘ Unterrichts nach </a:t>
            </a:r>
            <a:r>
              <a:rPr lang="de-DE" b="1" dirty="0" err="1"/>
              <a:t>BaCuLit</a:t>
            </a:r>
            <a:endParaRPr lang="de-DE" b="1" dirty="0"/>
          </a:p>
        </p:txBody>
      </p:sp>
    </p:spTree>
    <p:extLst>
      <p:ext uri="{BB962C8B-B14F-4D97-AF65-F5344CB8AC3E}">
        <p14:creationId xmlns:p14="http://schemas.microsoft.com/office/powerpoint/2010/main" val="417382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9F34B4F1-45A6-4A50-A554-559BB7830D29}"/>
              </a:ext>
            </a:extLst>
          </p:cNvPr>
          <p:cNvSpPr>
            <a:spLocks noGrp="1"/>
          </p:cNvSpPr>
          <p:nvPr>
            <p:ph type="body" sz="quarter" idx="13"/>
          </p:nvPr>
        </p:nvSpPr>
        <p:spPr/>
        <p:txBody>
          <a:bodyPr>
            <a:normAutofit fontScale="92500" lnSpcReduction="20000"/>
          </a:bodyPr>
          <a:lstStyle/>
          <a:p>
            <a:pPr marL="0" indent="0">
              <a:buNone/>
            </a:pPr>
            <a:r>
              <a:rPr lang="de-DE" dirty="0"/>
              <a:t>Die drei </a:t>
            </a:r>
            <a:r>
              <a:rPr lang="de-DE" dirty="0" err="1"/>
              <a:t>BaCuLit</a:t>
            </a:r>
            <a:r>
              <a:rPr lang="de-DE" dirty="0"/>
              <a:t>-Grundprinzipien der Unterrichtsplanung:</a:t>
            </a:r>
          </a:p>
          <a:p>
            <a:pPr>
              <a:buFont typeface="Wingdings" pitchFamily="2" charset="2"/>
              <a:buChar char="Ø"/>
            </a:pPr>
            <a:r>
              <a:rPr lang="de-DE" b="1" dirty="0">
                <a:solidFill>
                  <a:srgbClr val="C00000"/>
                </a:solidFill>
              </a:rPr>
              <a:t> Metakognition </a:t>
            </a:r>
          </a:p>
          <a:p>
            <a:pPr>
              <a:buFont typeface="Wingdings" pitchFamily="2" charset="2"/>
              <a:buChar char="Ø"/>
            </a:pPr>
            <a:r>
              <a:rPr lang="de-DE" b="1" dirty="0">
                <a:solidFill>
                  <a:srgbClr val="C00000"/>
                </a:solidFill>
              </a:rPr>
              <a:t> Unterstützende Interaktion</a:t>
            </a:r>
          </a:p>
          <a:p>
            <a:pPr>
              <a:buFont typeface="Wingdings" pitchFamily="2" charset="2"/>
              <a:buChar char="Ø"/>
            </a:pPr>
            <a:r>
              <a:rPr lang="de-DE" b="1" dirty="0">
                <a:solidFill>
                  <a:srgbClr val="C00000"/>
                </a:solidFill>
              </a:rPr>
              <a:t> Lernförderliche Diagnostik </a:t>
            </a:r>
          </a:p>
          <a:p>
            <a:pPr marL="0" indent="0">
              <a:buNone/>
            </a:pPr>
            <a:r>
              <a:rPr lang="de-DE" dirty="0"/>
              <a:t>haben ein </a:t>
            </a:r>
            <a:r>
              <a:rPr lang="de-DE" b="1" dirty="0"/>
              <a:t>gemeinsames Ziel</a:t>
            </a:r>
            <a:r>
              <a:rPr lang="de-DE" dirty="0"/>
              <a:t>: </a:t>
            </a:r>
          </a:p>
          <a:p>
            <a:pPr>
              <a:buFont typeface="Wingdings" pitchFamily="2" charset="2"/>
              <a:buChar char="Ø"/>
            </a:pPr>
            <a:r>
              <a:rPr lang="de-DE" dirty="0"/>
              <a:t>selbstbestimmtes und selbstreguliertes Lernen zu fördern und die </a:t>
            </a:r>
            <a:r>
              <a:rPr lang="de-DE" dirty="0" err="1"/>
              <a:t>SuS</a:t>
            </a:r>
            <a:r>
              <a:rPr lang="de-DE" dirty="0"/>
              <a:t> zu </a:t>
            </a:r>
            <a:r>
              <a:rPr lang="de-DE" b="1" i="1" dirty="0"/>
              <a:t>autonomen (unabhängigen)</a:t>
            </a:r>
            <a:r>
              <a:rPr lang="de-DE" b="1" dirty="0"/>
              <a:t> </a:t>
            </a:r>
            <a:r>
              <a:rPr lang="de-DE" b="1" i="1" dirty="0"/>
              <a:t>Lernenden</a:t>
            </a:r>
            <a:r>
              <a:rPr lang="de-DE" b="1" dirty="0"/>
              <a:t> </a:t>
            </a:r>
            <a:r>
              <a:rPr lang="de-DE" dirty="0"/>
              <a:t>zu machen.</a:t>
            </a:r>
          </a:p>
          <a:p>
            <a:pPr marL="0" indent="0">
              <a:buNone/>
            </a:pPr>
            <a:endParaRPr lang="de-DE" dirty="0"/>
          </a:p>
        </p:txBody>
      </p:sp>
      <p:sp>
        <p:nvSpPr>
          <p:cNvPr id="2" name="Titel 1">
            <a:extLst>
              <a:ext uri="{FF2B5EF4-FFF2-40B4-BE49-F238E27FC236}">
                <a16:creationId xmlns:a16="http://schemas.microsoft.com/office/drawing/2014/main" id="{5B17617A-B537-4421-A8BF-E04CA29B8B29}"/>
              </a:ext>
            </a:extLst>
          </p:cNvPr>
          <p:cNvSpPr>
            <a:spLocks noGrp="1"/>
          </p:cNvSpPr>
          <p:nvPr>
            <p:ph type="title"/>
          </p:nvPr>
        </p:nvSpPr>
        <p:spPr/>
        <p:txBody>
          <a:bodyPr>
            <a:noAutofit/>
          </a:bodyPr>
          <a:lstStyle/>
          <a:p>
            <a:r>
              <a:rPr lang="de-DE" b="1" dirty="0"/>
              <a:t>Zusammenhang der drei </a:t>
            </a:r>
            <a:r>
              <a:rPr lang="de-DE" b="1" dirty="0" err="1"/>
              <a:t>BaCuLit</a:t>
            </a:r>
            <a:r>
              <a:rPr lang="de-DE" b="1" dirty="0"/>
              <a:t> -  Grundprinzipien der Unterrichtsplanung</a:t>
            </a:r>
            <a:endParaRPr lang="de-DE" dirty="0"/>
          </a:p>
        </p:txBody>
      </p:sp>
    </p:spTree>
    <p:extLst>
      <p:ext uri="{BB962C8B-B14F-4D97-AF65-F5344CB8AC3E}">
        <p14:creationId xmlns:p14="http://schemas.microsoft.com/office/powerpoint/2010/main" val="3742986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34840B-3C47-4523-8EA8-874A95106A06}"/>
              </a:ext>
            </a:extLst>
          </p:cNvPr>
          <p:cNvSpPr>
            <a:spLocks noGrp="1"/>
          </p:cNvSpPr>
          <p:nvPr>
            <p:ph type="title"/>
          </p:nvPr>
        </p:nvSpPr>
        <p:spPr>
          <a:xfrm>
            <a:off x="20112" y="10990"/>
            <a:ext cx="8229600" cy="1060287"/>
          </a:xfrm>
        </p:spPr>
        <p:txBody>
          <a:bodyPr/>
          <a:lstStyle/>
          <a:p>
            <a:endParaRPr lang="de-DE"/>
          </a:p>
        </p:txBody>
      </p:sp>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600" b="1" kern="1200" dirty="0"/>
                <a:t>Die </a:t>
              </a:r>
              <a:r>
                <a:rPr lang="de-DE" sz="3600" b="1" kern="1200" dirty="0" err="1"/>
                <a:t>BaCuLit</a:t>
              </a:r>
              <a:r>
                <a:rPr lang="de-DE" sz="3600" b="1" kern="1200" dirty="0"/>
                <a:t>-Leit</a:t>
              </a:r>
              <a:r>
                <a:rPr lang="de-DE" sz="3600" b="1" dirty="0"/>
                <a:t>fragen und die  </a:t>
              </a:r>
              <a:r>
                <a:rPr lang="de-DE" sz="3600" b="1" kern="1200" dirty="0"/>
                <a:t>Inhalte der neun Module des Kurses</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3"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270117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94431680-827C-FD8B-0C0C-C3601616547C}"/>
              </a:ext>
            </a:extLst>
          </p:cNvPr>
          <p:cNvGraphicFramePr/>
          <p:nvPr/>
        </p:nvGraphicFramePr>
        <p:xfrm>
          <a:off x="323528" y="1341438"/>
          <a:ext cx="6851827" cy="4319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EE59F367-E547-D2BB-F035-FCC47E912C86}"/>
              </a:ext>
            </a:extLst>
          </p:cNvPr>
          <p:cNvSpPr>
            <a:spLocks noGrp="1"/>
          </p:cNvSpPr>
          <p:nvPr>
            <p:ph type="title"/>
          </p:nvPr>
        </p:nvSpPr>
        <p:spPr/>
        <p:txBody>
          <a:bodyPr/>
          <a:lstStyle/>
          <a:p>
            <a:r>
              <a:rPr lang="de-DE" b="1" dirty="0"/>
              <a:t>Die </a:t>
            </a:r>
            <a:r>
              <a:rPr lang="de-DE" b="1" dirty="0" err="1"/>
              <a:t>BaCuLit</a:t>
            </a:r>
            <a:r>
              <a:rPr lang="de-DE" b="1" dirty="0"/>
              <a:t>-Leitfragen zur Unterrichtsplanung</a:t>
            </a:r>
          </a:p>
        </p:txBody>
      </p:sp>
    </p:spTree>
    <p:extLst>
      <p:ext uri="{BB962C8B-B14F-4D97-AF65-F5344CB8AC3E}">
        <p14:creationId xmlns:p14="http://schemas.microsoft.com/office/powerpoint/2010/main" val="2558099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AB818219-48B0-4B78-B45B-C0A6AF9FB20C}"/>
              </a:ext>
            </a:extLst>
          </p:cNvPr>
          <p:cNvGraphicFramePr/>
          <p:nvPr/>
        </p:nvGraphicFramePr>
        <p:xfrm>
          <a:off x="539552" y="1340768"/>
          <a:ext cx="79928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ussdiagramm: Verbinder 2">
            <a:extLst>
              <a:ext uri="{FF2B5EF4-FFF2-40B4-BE49-F238E27FC236}">
                <a16:creationId xmlns:a16="http://schemas.microsoft.com/office/drawing/2014/main" id="{0AB0D00F-020D-4E39-9423-E0A76A666182}"/>
              </a:ext>
            </a:extLst>
          </p:cNvPr>
          <p:cNvSpPr/>
          <p:nvPr/>
        </p:nvSpPr>
        <p:spPr>
          <a:xfrm>
            <a:off x="3275856" y="2348880"/>
            <a:ext cx="2520280" cy="2592288"/>
          </a:xfrm>
          <a:prstGeom prst="flowChartConnector">
            <a:avLst/>
          </a:prstGeom>
          <a:solidFill>
            <a:srgbClr val="6689A1"/>
          </a:solidFill>
          <a:ln>
            <a:solidFill>
              <a:srgbClr val="7EC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Arial" pitchFamily="34" charset="0"/>
              </a:rPr>
              <a:t>Förderung des Selbstkonzeptes von Lehrkräften als Vermittler fachbezogener Schriftsprach-Kompetenzen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el 5">
            <a:extLst>
              <a:ext uri="{FF2B5EF4-FFF2-40B4-BE49-F238E27FC236}">
                <a16:creationId xmlns:a16="http://schemas.microsoft.com/office/drawing/2014/main" id="{7BA891CE-0BE1-05D3-01C4-CC36F4C8A175}"/>
              </a:ext>
            </a:extLst>
          </p:cNvPr>
          <p:cNvSpPr>
            <a:spLocks noGrp="1"/>
          </p:cNvSpPr>
          <p:nvPr>
            <p:ph type="title"/>
          </p:nvPr>
        </p:nvSpPr>
        <p:spPr/>
        <p:txBody>
          <a:bodyPr>
            <a:normAutofit fontScale="90000"/>
          </a:bodyPr>
          <a:lstStyle/>
          <a:p>
            <a:r>
              <a:rPr kumimoji="0" lang="de-DE" sz="3200" b="1" i="0" u="none" strike="noStrike" kern="1200" cap="none" spc="0" normalizeH="0" baseline="0" noProof="0" dirty="0">
                <a:ln>
                  <a:noFill/>
                </a:ln>
                <a:solidFill>
                  <a:prstClr val="white"/>
                </a:solidFill>
                <a:effectLst/>
                <a:uLnTx/>
                <a:uFillTx/>
                <a:latin typeface="Calibri"/>
                <a:ea typeface="+mn-ea"/>
                <a:cs typeface="+mn-cs"/>
              </a:rPr>
              <a:t>Zuordnung der Leitfragen zu den 9 Modulen des </a:t>
            </a:r>
            <a:r>
              <a:rPr kumimoji="0" lang="de-DE" sz="3200" b="1" i="0" u="none" strike="noStrike" kern="1200" cap="none" spc="0" normalizeH="0" baseline="0" noProof="0" dirty="0" err="1">
                <a:ln>
                  <a:noFill/>
                </a:ln>
                <a:solidFill>
                  <a:prstClr val="white"/>
                </a:solidFill>
                <a:effectLst/>
                <a:uLnTx/>
                <a:uFillTx/>
                <a:latin typeface="Calibri"/>
                <a:ea typeface="+mn-ea"/>
                <a:cs typeface="+mn-cs"/>
              </a:rPr>
              <a:t>BaCuLit</a:t>
            </a:r>
            <a:r>
              <a:rPr kumimoji="0" lang="de-DE" sz="3200" b="1" i="0" u="none" strike="noStrike" kern="1200" cap="none" spc="0" normalizeH="0" baseline="0" noProof="0" dirty="0">
                <a:ln>
                  <a:noFill/>
                </a:ln>
                <a:solidFill>
                  <a:prstClr val="white"/>
                </a:solidFill>
                <a:effectLst/>
                <a:uLnTx/>
                <a:uFillTx/>
                <a:latin typeface="Calibri"/>
                <a:ea typeface="+mn-ea"/>
                <a:cs typeface="+mn-cs"/>
              </a:rPr>
              <a:t> Kurses</a:t>
            </a:r>
            <a:endParaRPr lang="de-DE" dirty="0"/>
          </a:p>
        </p:txBody>
      </p:sp>
    </p:spTree>
    <p:extLst>
      <p:ext uri="{BB962C8B-B14F-4D97-AF65-F5344CB8AC3E}">
        <p14:creationId xmlns:p14="http://schemas.microsoft.com/office/powerpoint/2010/main" val="279675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AB818219-48B0-4B78-B45B-C0A6AF9FB20C}"/>
              </a:ext>
            </a:extLst>
          </p:cNvPr>
          <p:cNvGraphicFramePr/>
          <p:nvPr/>
        </p:nvGraphicFramePr>
        <p:xfrm>
          <a:off x="539552" y="1340768"/>
          <a:ext cx="79928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ussdiagramm: Verbinder 2">
            <a:extLst>
              <a:ext uri="{FF2B5EF4-FFF2-40B4-BE49-F238E27FC236}">
                <a16:creationId xmlns:a16="http://schemas.microsoft.com/office/drawing/2014/main" id="{0AB0D00F-020D-4E39-9423-E0A76A666182}"/>
              </a:ext>
            </a:extLst>
          </p:cNvPr>
          <p:cNvSpPr/>
          <p:nvPr/>
        </p:nvSpPr>
        <p:spPr>
          <a:xfrm>
            <a:off x="3275856" y="2348880"/>
            <a:ext cx="2520280" cy="2592288"/>
          </a:xfrm>
          <a:prstGeom prst="flowChartConnector">
            <a:avLst/>
          </a:prstGeom>
          <a:solidFill>
            <a:srgbClr val="6689A1"/>
          </a:solidFill>
          <a:ln>
            <a:solidFill>
              <a:srgbClr val="7EC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Arial" pitchFamily="34" charset="0"/>
              </a:rPr>
              <a:t>Förderung des Selbstkonzeptes von Lehrkräften als Vermittler fachbezogener Schriftsprach-Kompetenzen</a:t>
            </a:r>
          </a:p>
          <a:p>
            <a:pPr algn="ctr"/>
            <a:endParaRPr lang="de-DE" dirty="0"/>
          </a:p>
        </p:txBody>
      </p:sp>
      <p:sp>
        <p:nvSpPr>
          <p:cNvPr id="7" name="Textfeld 6">
            <a:extLst>
              <a:ext uri="{FF2B5EF4-FFF2-40B4-BE49-F238E27FC236}">
                <a16:creationId xmlns:a16="http://schemas.microsoft.com/office/drawing/2014/main" id="{DDB772FF-1D1F-4A09-9E11-921588E84418}"/>
              </a:ext>
            </a:extLst>
          </p:cNvPr>
          <p:cNvSpPr txBox="1"/>
          <p:nvPr/>
        </p:nvSpPr>
        <p:spPr>
          <a:xfrm>
            <a:off x="468000" y="10800"/>
            <a:ext cx="7848872" cy="1077218"/>
          </a:xfrm>
          <a:prstGeom prst="rect">
            <a:avLst/>
          </a:prstGeom>
          <a:noFill/>
        </p:spPr>
        <p:txBody>
          <a:bodyPr wrap="square" rtlCol="0">
            <a:spAutoFit/>
          </a:bodyPr>
          <a:lstStyle/>
          <a:p>
            <a:r>
              <a:rPr lang="de-DE" sz="3200" b="1" dirty="0">
                <a:solidFill>
                  <a:schemeClr val="bg1"/>
                </a:solidFill>
              </a:rPr>
              <a:t>Das BaCuLit Kerncurriculum: 9 Module in 23 (optionalen) Dreistunden-Lehreinheiten </a:t>
            </a:r>
          </a:p>
        </p:txBody>
      </p:sp>
    </p:spTree>
    <p:extLst>
      <p:ext uri="{BB962C8B-B14F-4D97-AF65-F5344CB8AC3E}">
        <p14:creationId xmlns:p14="http://schemas.microsoft.com/office/powerpoint/2010/main" val="1276817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93B2C82A-47BB-0DFE-833C-F0EAD3099C7C}"/>
              </a:ext>
            </a:extLst>
          </p:cNvPr>
          <p:cNvGraphicFramePr/>
          <p:nvPr/>
        </p:nvGraphicFramePr>
        <p:xfrm>
          <a:off x="323528" y="1341438"/>
          <a:ext cx="8569647" cy="410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C201ACD2-5E01-37DF-D9DC-3396EC5807BF}"/>
              </a:ext>
            </a:extLst>
          </p:cNvPr>
          <p:cNvSpPr>
            <a:spLocks noGrp="1"/>
          </p:cNvSpPr>
          <p:nvPr>
            <p:ph type="title"/>
          </p:nvPr>
        </p:nvSpPr>
        <p:spPr>
          <a:xfrm>
            <a:off x="107504" y="10990"/>
            <a:ext cx="8785670" cy="1060287"/>
          </a:xfrm>
        </p:spPr>
        <p:txBody>
          <a:bodyPr>
            <a:normAutofit fontScale="90000"/>
          </a:bodyPr>
          <a:lstStyle/>
          <a:p>
            <a:r>
              <a:rPr lang="de-DE" sz="3100" b="1" dirty="0"/>
              <a:t>Modul 1: Zur Bedeutung von Lese- und </a:t>
            </a:r>
            <a:r>
              <a:rPr lang="de-DE" sz="3100" b="1" dirty="0" err="1"/>
              <a:t>Schreibkompeten-zen</a:t>
            </a:r>
            <a:r>
              <a:rPr lang="de-DE" sz="3100" b="1" dirty="0"/>
              <a:t> für erfolgreiches Lernen – Einführung und Übersicht </a:t>
            </a:r>
            <a:endParaRPr lang="de-DE" dirty="0"/>
          </a:p>
        </p:txBody>
      </p:sp>
    </p:spTree>
    <p:extLst>
      <p:ext uri="{BB962C8B-B14F-4D97-AF65-F5344CB8AC3E}">
        <p14:creationId xmlns:p14="http://schemas.microsoft.com/office/powerpoint/2010/main" val="681563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E6F2C4-720B-F3F7-F93E-12F21A5E11CC}"/>
              </a:ext>
            </a:extLst>
          </p:cNvPr>
          <p:cNvSpPr>
            <a:spLocks noGrp="1"/>
          </p:cNvSpPr>
          <p:nvPr>
            <p:ph type="body" sz="quarter" idx="13"/>
          </p:nvPr>
        </p:nvSpPr>
        <p:spPr/>
        <p:txBody>
          <a:bodyPr>
            <a:noAutofit/>
          </a:bodyPr>
          <a:lstStyle/>
          <a:p>
            <a:pPr marL="0" indent="0">
              <a:buNone/>
            </a:pPr>
            <a:r>
              <a:rPr lang="de-DE" sz="2400" b="1" dirty="0"/>
              <a:t>Übergeordnete Themen (Lernziele) und zu vermittelnde Kompetenzen der Einheit </a:t>
            </a:r>
            <a:endParaRPr lang="de-ES" sz="2400" b="1" dirty="0"/>
          </a:p>
          <a:p>
            <a:pPr lvl="0"/>
            <a:r>
              <a:rPr lang="de-DE" sz="2400" dirty="0"/>
              <a:t>Welches sind meine Lernziele bei der geplanten Einheit (Stunde) im Hinblick auf die durch </a:t>
            </a:r>
            <a:r>
              <a:rPr lang="de-DE" sz="2400" dirty="0" err="1"/>
              <a:t>BaCuLit</a:t>
            </a:r>
            <a:r>
              <a:rPr lang="de-DE" sz="2400" dirty="0"/>
              <a:t> angestrebten Lese-, Schreib- und Lernkompetenzen meiner Schülerinnen und Schüler? </a:t>
            </a:r>
          </a:p>
          <a:p>
            <a:pPr lvl="0"/>
            <a:r>
              <a:rPr lang="de-DE" sz="2400" dirty="0"/>
              <a:t>Welches sind meine Lernziele im Hinblick auf den Sachinhalt des Gegenstandes und die Vorgaben von Bildungsstandards und Kerncurricula bzw. schulinternen Curricula? </a:t>
            </a:r>
          </a:p>
          <a:p>
            <a:pPr lvl="0"/>
            <a:r>
              <a:rPr lang="de-DE" sz="2400" dirty="0"/>
              <a:t>Weitere Fragen: </a:t>
            </a:r>
            <a:endParaRPr lang="de-ES" sz="2400" dirty="0"/>
          </a:p>
        </p:txBody>
      </p:sp>
      <p:sp>
        <p:nvSpPr>
          <p:cNvPr id="3" name="Titel 2">
            <a:extLst>
              <a:ext uri="{FF2B5EF4-FFF2-40B4-BE49-F238E27FC236}">
                <a16:creationId xmlns:a16="http://schemas.microsoft.com/office/drawing/2014/main" id="{264FD5A2-AD0D-BDDC-D33A-FD238171BD6D}"/>
              </a:ext>
            </a:extLst>
          </p:cNvPr>
          <p:cNvSpPr>
            <a:spLocks noGrp="1"/>
          </p:cNvSpPr>
          <p:nvPr>
            <p:ph type="title"/>
          </p:nvPr>
        </p:nvSpPr>
        <p:spPr/>
        <p:txBody>
          <a:bodyPr>
            <a:normAutofit fontScale="90000"/>
          </a:bodyPr>
          <a:lstStyle/>
          <a:p>
            <a:r>
              <a:rPr lang="de-DE" b="1" dirty="0" err="1"/>
              <a:t>BaCuLit</a:t>
            </a:r>
            <a:r>
              <a:rPr lang="de-DE" b="1" dirty="0"/>
              <a:t>-Leitfragen zur Unterrichtsplanung (allg.) </a:t>
            </a:r>
          </a:p>
        </p:txBody>
      </p:sp>
    </p:spTree>
    <p:extLst>
      <p:ext uri="{BB962C8B-B14F-4D97-AF65-F5344CB8AC3E}">
        <p14:creationId xmlns:p14="http://schemas.microsoft.com/office/powerpoint/2010/main" val="4033280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DC0A2F86-B19F-98E0-5598-DF8138B7FC11}"/>
              </a:ext>
            </a:extLst>
          </p:cNvPr>
          <p:cNvGraphicFramePr/>
          <p:nvPr/>
        </p:nvGraphicFramePr>
        <p:xfrm>
          <a:off x="323528" y="1341438"/>
          <a:ext cx="8569647" cy="410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422E787C-4931-E517-D0F3-AC40F8023B36}"/>
              </a:ext>
            </a:extLst>
          </p:cNvPr>
          <p:cNvSpPr>
            <a:spLocks noGrp="1"/>
          </p:cNvSpPr>
          <p:nvPr>
            <p:ph type="title"/>
          </p:nvPr>
        </p:nvSpPr>
        <p:spPr/>
        <p:txBody>
          <a:bodyPr>
            <a:noAutofit/>
          </a:bodyPr>
          <a:lstStyle/>
          <a:p>
            <a:r>
              <a:rPr lang="de-DE" b="1" dirty="0"/>
              <a:t>Modul 2: Grundlagen der Unterrichtsplanung nach </a:t>
            </a:r>
            <a:r>
              <a:rPr lang="de-DE" b="1" dirty="0" err="1"/>
              <a:t>BaCuLit</a:t>
            </a:r>
            <a:endParaRPr lang="de-DE" dirty="0"/>
          </a:p>
        </p:txBody>
      </p:sp>
    </p:spTree>
    <p:extLst>
      <p:ext uri="{BB962C8B-B14F-4D97-AF65-F5344CB8AC3E}">
        <p14:creationId xmlns:p14="http://schemas.microsoft.com/office/powerpoint/2010/main" val="3393112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E6F2C4-720B-F3F7-F93E-12F21A5E11CC}"/>
              </a:ext>
            </a:extLst>
          </p:cNvPr>
          <p:cNvSpPr>
            <a:spLocks noGrp="1"/>
          </p:cNvSpPr>
          <p:nvPr>
            <p:ph type="body" sz="quarter" idx="13"/>
          </p:nvPr>
        </p:nvSpPr>
        <p:spPr/>
        <p:txBody>
          <a:bodyPr>
            <a:noAutofit/>
          </a:bodyPr>
          <a:lstStyle/>
          <a:p>
            <a:pPr marL="0" indent="0">
              <a:spcBef>
                <a:spcPts val="0"/>
              </a:spcBef>
              <a:spcAft>
                <a:spcPts val="600"/>
              </a:spcAft>
              <a:buNone/>
            </a:pPr>
            <a:r>
              <a:rPr lang="de-DE" sz="2400" b="1" dirty="0"/>
              <a:t>LERNSTANDSDIAGNOSTIK I: ERHEBUNG DER LERNAUSGANGSLAGE (Modul 9_1 und 9_2)</a:t>
            </a:r>
          </a:p>
          <a:p>
            <a:pPr marL="0" indent="0">
              <a:spcBef>
                <a:spcPts val="0"/>
              </a:spcBef>
              <a:spcAft>
                <a:spcPts val="600"/>
              </a:spcAft>
              <a:buNone/>
            </a:pPr>
            <a:endParaRPr lang="de-ES" sz="2400" b="1" dirty="0"/>
          </a:p>
          <a:p>
            <a:pPr lvl="0">
              <a:spcBef>
                <a:spcPts val="0"/>
              </a:spcBef>
              <a:spcAft>
                <a:spcPts val="600"/>
              </a:spcAft>
            </a:pPr>
            <a:r>
              <a:rPr lang="de-DE" sz="2400" dirty="0"/>
              <a:t>Wie erfasse ich das inhaltliche Vorwissen und die Motivation meiner Schülerinnen und Schüler im Hinblick auf den thematischen Schwerpunkt dieser Einheit? </a:t>
            </a:r>
            <a:endParaRPr lang="de-ES" sz="2400" dirty="0"/>
          </a:p>
          <a:p>
            <a:pPr lvl="0">
              <a:spcBef>
                <a:spcPts val="0"/>
              </a:spcBef>
              <a:spcAft>
                <a:spcPts val="600"/>
              </a:spcAft>
            </a:pPr>
            <a:r>
              <a:rPr lang="de-DE" sz="2400" dirty="0"/>
              <a:t>Was weiß ich über das methodische Vorwissen meiner Schülerinnen und Schüler im Hinblick auf die von mir angestrebten Lese-, Schreib- und Lernkompetenzen in dieser Einheit?  </a:t>
            </a:r>
            <a:endParaRPr lang="de-ES" sz="2400" dirty="0"/>
          </a:p>
          <a:p>
            <a:pPr lvl="0">
              <a:spcBef>
                <a:spcPts val="0"/>
              </a:spcBef>
              <a:spcAft>
                <a:spcPts val="600"/>
              </a:spcAft>
            </a:pPr>
            <a:r>
              <a:rPr lang="de-DE" sz="2400" dirty="0"/>
              <a:t>Weitere Fragen: </a:t>
            </a:r>
            <a:endParaRPr lang="de-ES" sz="2400" dirty="0"/>
          </a:p>
          <a:p>
            <a:pPr marL="0" indent="0">
              <a:lnSpc>
                <a:spcPct val="120000"/>
              </a:lnSpc>
              <a:buNone/>
            </a:pPr>
            <a:endParaRPr lang="de-ES" sz="2400" dirty="0"/>
          </a:p>
        </p:txBody>
      </p:sp>
      <p:sp>
        <p:nvSpPr>
          <p:cNvPr id="3" name="Titel 2">
            <a:extLst>
              <a:ext uri="{FF2B5EF4-FFF2-40B4-BE49-F238E27FC236}">
                <a16:creationId xmlns:a16="http://schemas.microsoft.com/office/drawing/2014/main" id="{264FD5A2-AD0D-BDDC-D33A-FD238171BD6D}"/>
              </a:ext>
            </a:extLst>
          </p:cNvPr>
          <p:cNvSpPr>
            <a:spLocks noGrp="1"/>
          </p:cNvSpPr>
          <p:nvPr>
            <p:ph type="title"/>
          </p:nvPr>
        </p:nvSpPr>
        <p:spPr/>
        <p:txBody>
          <a:bodyPr>
            <a:normAutofit fontScale="90000"/>
          </a:bodyPr>
          <a:lstStyle/>
          <a:p>
            <a:r>
              <a:rPr lang="de-DE" b="1" dirty="0" err="1"/>
              <a:t>BaCuLit</a:t>
            </a:r>
            <a:r>
              <a:rPr lang="de-DE" b="1" dirty="0"/>
              <a:t>-Leitfragen zur Unterrichtsplanung (allg.) </a:t>
            </a:r>
          </a:p>
        </p:txBody>
      </p:sp>
    </p:spTree>
    <p:extLst>
      <p:ext uri="{BB962C8B-B14F-4D97-AF65-F5344CB8AC3E}">
        <p14:creationId xmlns:p14="http://schemas.microsoft.com/office/powerpoint/2010/main" val="1751794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E6F2C4-720B-F3F7-F93E-12F21A5E11CC}"/>
              </a:ext>
            </a:extLst>
          </p:cNvPr>
          <p:cNvSpPr>
            <a:spLocks noGrp="1"/>
          </p:cNvSpPr>
          <p:nvPr>
            <p:ph type="body" sz="quarter" idx="13"/>
          </p:nvPr>
        </p:nvSpPr>
        <p:spPr/>
        <p:txBody>
          <a:bodyPr>
            <a:noAutofit/>
          </a:bodyPr>
          <a:lstStyle/>
          <a:p>
            <a:pPr marL="0" indent="0">
              <a:spcBef>
                <a:spcPts val="0"/>
              </a:spcBef>
              <a:spcAft>
                <a:spcPts val="600"/>
              </a:spcAft>
              <a:buNone/>
            </a:pPr>
            <a:r>
              <a:rPr lang="de-DE" sz="2400" b="1" dirty="0"/>
              <a:t>METAKOGNITION (Modul 2_1)</a:t>
            </a:r>
          </a:p>
          <a:p>
            <a:pPr marL="0" indent="0">
              <a:spcBef>
                <a:spcPts val="0"/>
              </a:spcBef>
              <a:spcAft>
                <a:spcPts val="600"/>
              </a:spcAft>
              <a:buNone/>
            </a:pPr>
            <a:endParaRPr lang="de-ES" sz="2400" b="1" dirty="0"/>
          </a:p>
          <a:p>
            <a:pPr lvl="0">
              <a:spcBef>
                <a:spcPts val="0"/>
              </a:spcBef>
              <a:spcAft>
                <a:spcPts val="600"/>
              </a:spcAft>
            </a:pPr>
            <a:r>
              <a:rPr lang="de-DE" sz="2400" dirty="0"/>
              <a:t>Wie kann ich meine Schülerinnen und Schüler dazu anleiten, während der Planung und Bearbeitung der Aufgaben ihre Gedanken, Fragen und eingesetzten Strategien durch lautes Denken zu verbalisieren?</a:t>
            </a:r>
            <a:endParaRPr lang="de-ES" sz="2400" dirty="0"/>
          </a:p>
          <a:p>
            <a:pPr lvl="0">
              <a:spcBef>
                <a:spcPts val="0"/>
              </a:spcBef>
              <a:spcAft>
                <a:spcPts val="600"/>
              </a:spcAft>
            </a:pPr>
            <a:r>
              <a:rPr lang="de-DE" sz="2400" dirty="0"/>
              <a:t>Wie kann ich die Lernenden bei der Beobachtung und Reflexion ihrer Lernprozesse unterstützen? </a:t>
            </a:r>
            <a:endParaRPr lang="de-ES" sz="2400" dirty="0"/>
          </a:p>
          <a:p>
            <a:pPr lvl="0">
              <a:spcBef>
                <a:spcPts val="0"/>
              </a:spcBef>
              <a:spcAft>
                <a:spcPts val="600"/>
              </a:spcAft>
            </a:pPr>
            <a:r>
              <a:rPr lang="de-DE" sz="2400" dirty="0"/>
              <a:t>Weitere Fragen: </a:t>
            </a:r>
            <a:endParaRPr lang="de-ES" sz="2400" dirty="0"/>
          </a:p>
          <a:p>
            <a:pPr marL="0" indent="0">
              <a:lnSpc>
                <a:spcPct val="120000"/>
              </a:lnSpc>
              <a:buNone/>
            </a:pPr>
            <a:endParaRPr lang="de-ES" sz="2400" dirty="0"/>
          </a:p>
        </p:txBody>
      </p:sp>
      <p:sp>
        <p:nvSpPr>
          <p:cNvPr id="3" name="Titel 2">
            <a:extLst>
              <a:ext uri="{FF2B5EF4-FFF2-40B4-BE49-F238E27FC236}">
                <a16:creationId xmlns:a16="http://schemas.microsoft.com/office/drawing/2014/main" id="{264FD5A2-AD0D-BDDC-D33A-FD238171BD6D}"/>
              </a:ext>
            </a:extLst>
          </p:cNvPr>
          <p:cNvSpPr>
            <a:spLocks noGrp="1"/>
          </p:cNvSpPr>
          <p:nvPr>
            <p:ph type="title"/>
          </p:nvPr>
        </p:nvSpPr>
        <p:spPr/>
        <p:txBody>
          <a:bodyPr>
            <a:normAutofit fontScale="90000"/>
          </a:bodyPr>
          <a:lstStyle/>
          <a:p>
            <a:r>
              <a:rPr lang="de-DE" b="1" dirty="0" err="1"/>
              <a:t>BaCuLit</a:t>
            </a:r>
            <a:r>
              <a:rPr lang="de-DE" b="1" dirty="0"/>
              <a:t>-Leitfragen zur Unterrichtsplanung (allg.)</a:t>
            </a:r>
          </a:p>
        </p:txBody>
      </p:sp>
    </p:spTree>
    <p:extLst>
      <p:ext uri="{BB962C8B-B14F-4D97-AF65-F5344CB8AC3E}">
        <p14:creationId xmlns:p14="http://schemas.microsoft.com/office/powerpoint/2010/main" val="3208076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E6F2C4-720B-F3F7-F93E-12F21A5E11CC}"/>
              </a:ext>
            </a:extLst>
          </p:cNvPr>
          <p:cNvSpPr>
            <a:spLocks noGrp="1"/>
          </p:cNvSpPr>
          <p:nvPr>
            <p:ph type="body" sz="quarter" idx="13"/>
          </p:nvPr>
        </p:nvSpPr>
        <p:spPr/>
        <p:txBody>
          <a:bodyPr>
            <a:noAutofit/>
          </a:bodyPr>
          <a:lstStyle/>
          <a:p>
            <a:pPr marL="0" indent="0">
              <a:buNone/>
            </a:pPr>
            <a:r>
              <a:rPr lang="de-DE" sz="2400" b="1" dirty="0"/>
              <a:t>UNTERSTÜTZENDE INTERAKTION (Modul 2_2)</a:t>
            </a:r>
          </a:p>
          <a:p>
            <a:pPr marL="0" indent="0">
              <a:buNone/>
            </a:pPr>
            <a:endParaRPr lang="de-ES" sz="2400" b="1" dirty="0"/>
          </a:p>
          <a:p>
            <a:pPr lvl="0"/>
            <a:r>
              <a:rPr lang="de-DE" sz="2400" dirty="0"/>
              <a:t>Welche Strategien muss ich modellhaft vorführen, damit meine Schülerinnen und Schüler sie in dieser Stunde lernen und anwenden? </a:t>
            </a:r>
            <a:endParaRPr lang="de-ES" sz="2400" dirty="0"/>
          </a:p>
          <a:p>
            <a:pPr lvl="0"/>
            <a:r>
              <a:rPr lang="de-DE" sz="2400" dirty="0"/>
              <a:t>Welche Unterstützung und Entlastung brauchen die Lernenden bei der Bewältigung der von mir gestellten Aufgaben? </a:t>
            </a:r>
            <a:endParaRPr lang="de-ES" sz="2400" dirty="0"/>
          </a:p>
          <a:p>
            <a:pPr lvl="0"/>
            <a:r>
              <a:rPr lang="de-DE" sz="2400" dirty="0"/>
              <a:t>Wie kann ich eine maximale Beteiligung und Interaktion unter den Lernenden fördern? </a:t>
            </a:r>
            <a:endParaRPr lang="de-ES" sz="2400" dirty="0"/>
          </a:p>
          <a:p>
            <a:pPr lvl="0"/>
            <a:r>
              <a:rPr lang="de-DE" sz="2400" dirty="0"/>
              <a:t>Weitere Fragen: </a:t>
            </a:r>
            <a:endParaRPr lang="de-ES" sz="2400" dirty="0"/>
          </a:p>
          <a:p>
            <a:pPr marL="0" indent="0">
              <a:lnSpc>
                <a:spcPct val="120000"/>
              </a:lnSpc>
              <a:buNone/>
            </a:pPr>
            <a:endParaRPr lang="de-ES" sz="2400" dirty="0"/>
          </a:p>
        </p:txBody>
      </p:sp>
      <p:sp>
        <p:nvSpPr>
          <p:cNvPr id="3" name="Titel 2">
            <a:extLst>
              <a:ext uri="{FF2B5EF4-FFF2-40B4-BE49-F238E27FC236}">
                <a16:creationId xmlns:a16="http://schemas.microsoft.com/office/drawing/2014/main" id="{264FD5A2-AD0D-BDDC-D33A-FD238171BD6D}"/>
              </a:ext>
            </a:extLst>
          </p:cNvPr>
          <p:cNvSpPr>
            <a:spLocks noGrp="1"/>
          </p:cNvSpPr>
          <p:nvPr>
            <p:ph type="title"/>
          </p:nvPr>
        </p:nvSpPr>
        <p:spPr/>
        <p:txBody>
          <a:bodyPr>
            <a:normAutofit fontScale="90000"/>
          </a:bodyPr>
          <a:lstStyle/>
          <a:p>
            <a:r>
              <a:rPr lang="de-DE" b="1" dirty="0" err="1"/>
              <a:t>BaCuLit</a:t>
            </a:r>
            <a:r>
              <a:rPr lang="de-DE" b="1" dirty="0"/>
              <a:t>-Leitfragen zur Unterrichtsplanung (allg.)</a:t>
            </a:r>
          </a:p>
        </p:txBody>
      </p:sp>
    </p:spTree>
    <p:extLst>
      <p:ext uri="{BB962C8B-B14F-4D97-AF65-F5344CB8AC3E}">
        <p14:creationId xmlns:p14="http://schemas.microsoft.com/office/powerpoint/2010/main" val="3604809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0C71F377-20A4-91E4-B9D6-54B96D5D5577}"/>
              </a:ext>
            </a:extLst>
          </p:cNvPr>
          <p:cNvGraphicFramePr/>
          <p:nvPr/>
        </p:nvGraphicFramePr>
        <p:xfrm>
          <a:off x="323528" y="1341438"/>
          <a:ext cx="8569647" cy="48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53962086-36BB-D74A-8891-BF65A041FF00}"/>
              </a:ext>
            </a:extLst>
          </p:cNvPr>
          <p:cNvSpPr>
            <a:spLocks noGrp="1"/>
          </p:cNvSpPr>
          <p:nvPr>
            <p:ph type="title"/>
          </p:nvPr>
        </p:nvSpPr>
        <p:spPr/>
        <p:txBody>
          <a:bodyPr>
            <a:normAutofit/>
          </a:bodyPr>
          <a:lstStyle/>
          <a:p>
            <a:r>
              <a:rPr lang="de-DE" b="1" dirty="0"/>
              <a:t>Modul 3: Fachvokabular / Concept Maps</a:t>
            </a:r>
            <a:endParaRPr lang="de-DE" dirty="0"/>
          </a:p>
        </p:txBody>
      </p:sp>
    </p:spTree>
    <p:extLst>
      <p:ext uri="{BB962C8B-B14F-4D97-AF65-F5344CB8AC3E}">
        <p14:creationId xmlns:p14="http://schemas.microsoft.com/office/powerpoint/2010/main" val="3030985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E6F2C4-720B-F3F7-F93E-12F21A5E11CC}"/>
              </a:ext>
            </a:extLst>
          </p:cNvPr>
          <p:cNvSpPr>
            <a:spLocks noGrp="1"/>
          </p:cNvSpPr>
          <p:nvPr>
            <p:ph type="body" sz="quarter" idx="13"/>
          </p:nvPr>
        </p:nvSpPr>
        <p:spPr/>
        <p:txBody>
          <a:bodyPr>
            <a:noAutofit/>
          </a:bodyPr>
          <a:lstStyle/>
          <a:p>
            <a:pPr marL="0" indent="0">
              <a:buNone/>
            </a:pPr>
            <a:r>
              <a:rPr lang="de-DE" sz="2400" b="1" dirty="0"/>
              <a:t>FACHVOKABULAR / CONCEPT MAPS (Modul 3)</a:t>
            </a:r>
          </a:p>
          <a:p>
            <a:pPr marL="0" indent="0">
              <a:buNone/>
            </a:pPr>
            <a:endParaRPr lang="de-ES" sz="2400" b="1" dirty="0"/>
          </a:p>
          <a:p>
            <a:pPr lvl="0"/>
            <a:r>
              <a:rPr lang="de-DE" sz="2400" dirty="0"/>
              <a:t>Wie wähle ich den Grundwortschatz für die in dieser Einheit zentralen Inhalte aus? </a:t>
            </a:r>
            <a:endParaRPr lang="de-ES" sz="2400" dirty="0"/>
          </a:p>
          <a:p>
            <a:pPr lvl="0"/>
            <a:r>
              <a:rPr lang="de-DE" sz="2400" dirty="0"/>
              <a:t>Welche Strategien verwende ich, damit sich die Lernenden den wichtigen Wortschatz aneignen? </a:t>
            </a:r>
            <a:endParaRPr lang="de-ES" sz="2400" dirty="0"/>
          </a:p>
          <a:p>
            <a:pPr lvl="0"/>
            <a:r>
              <a:rPr lang="de-DE" sz="2400" dirty="0"/>
              <a:t>Wann findet eine aktive Arbeit mit dem erworbenen Wortschatz statt, z.B. durch das eigene Formulieren kurzer Texte oder Definitionen?</a:t>
            </a:r>
            <a:endParaRPr lang="de-ES" sz="2400" dirty="0"/>
          </a:p>
          <a:p>
            <a:pPr lvl="0"/>
            <a:r>
              <a:rPr lang="de-DE" sz="2400" dirty="0"/>
              <a:t>Weitere Fragen: </a:t>
            </a:r>
            <a:endParaRPr lang="de-ES" sz="2400" dirty="0"/>
          </a:p>
          <a:p>
            <a:pPr marL="0" indent="0">
              <a:lnSpc>
                <a:spcPct val="120000"/>
              </a:lnSpc>
              <a:buNone/>
            </a:pPr>
            <a:endParaRPr lang="de-ES" sz="2400" dirty="0"/>
          </a:p>
        </p:txBody>
      </p:sp>
      <p:sp>
        <p:nvSpPr>
          <p:cNvPr id="3" name="Titel 2">
            <a:extLst>
              <a:ext uri="{FF2B5EF4-FFF2-40B4-BE49-F238E27FC236}">
                <a16:creationId xmlns:a16="http://schemas.microsoft.com/office/drawing/2014/main" id="{264FD5A2-AD0D-BDDC-D33A-FD238171BD6D}"/>
              </a:ext>
            </a:extLst>
          </p:cNvPr>
          <p:cNvSpPr>
            <a:spLocks noGrp="1"/>
          </p:cNvSpPr>
          <p:nvPr>
            <p:ph type="title"/>
          </p:nvPr>
        </p:nvSpPr>
        <p:spPr/>
        <p:txBody>
          <a:bodyPr>
            <a:normAutofit fontScale="90000"/>
          </a:bodyPr>
          <a:lstStyle/>
          <a:p>
            <a:r>
              <a:rPr lang="de-DE" b="1" dirty="0" err="1"/>
              <a:t>BaCuLit</a:t>
            </a:r>
            <a:r>
              <a:rPr lang="de-DE" b="1" dirty="0"/>
              <a:t>-Leitfragen zur Unterrichtsplanung (M3)</a:t>
            </a:r>
          </a:p>
        </p:txBody>
      </p:sp>
    </p:spTree>
    <p:extLst>
      <p:ext uri="{BB962C8B-B14F-4D97-AF65-F5344CB8AC3E}">
        <p14:creationId xmlns:p14="http://schemas.microsoft.com/office/powerpoint/2010/main" val="231944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1C657E7B-0D51-55B4-EBDA-319BC2301FC6}"/>
              </a:ext>
            </a:extLst>
          </p:cNvPr>
          <p:cNvGraphicFramePr/>
          <p:nvPr/>
        </p:nvGraphicFramePr>
        <p:xfrm>
          <a:off x="323529" y="1341438"/>
          <a:ext cx="8568952" cy="4535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el 2">
            <a:extLst>
              <a:ext uri="{FF2B5EF4-FFF2-40B4-BE49-F238E27FC236}">
                <a16:creationId xmlns:a16="http://schemas.microsoft.com/office/drawing/2014/main" id="{97415D45-DBB6-3B4F-AAC0-3D0178A9DEDD}"/>
              </a:ext>
            </a:extLst>
          </p:cNvPr>
          <p:cNvSpPr>
            <a:spLocks noGrp="1"/>
          </p:cNvSpPr>
          <p:nvPr>
            <p:ph type="title"/>
          </p:nvPr>
        </p:nvSpPr>
        <p:spPr/>
        <p:txBody>
          <a:bodyPr>
            <a:normAutofit/>
          </a:bodyPr>
          <a:lstStyle/>
          <a:p>
            <a:r>
              <a:rPr lang="de-DE" b="1" dirty="0"/>
              <a:t>Modul 4: Fachtexte</a:t>
            </a:r>
            <a:endParaRPr lang="de-DE" dirty="0"/>
          </a:p>
        </p:txBody>
      </p:sp>
    </p:spTree>
    <p:extLst>
      <p:ext uri="{BB962C8B-B14F-4D97-AF65-F5344CB8AC3E}">
        <p14:creationId xmlns:p14="http://schemas.microsoft.com/office/powerpoint/2010/main" val="1902365007"/>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E6F2C4-720B-F3F7-F93E-12F21A5E11CC}"/>
              </a:ext>
            </a:extLst>
          </p:cNvPr>
          <p:cNvSpPr>
            <a:spLocks noGrp="1"/>
          </p:cNvSpPr>
          <p:nvPr>
            <p:ph type="body" sz="quarter" idx="13"/>
          </p:nvPr>
        </p:nvSpPr>
        <p:spPr/>
        <p:txBody>
          <a:bodyPr>
            <a:noAutofit/>
          </a:bodyPr>
          <a:lstStyle/>
          <a:p>
            <a:pPr marL="0" indent="0">
              <a:spcBef>
                <a:spcPts val="0"/>
              </a:spcBef>
              <a:spcAft>
                <a:spcPts val="600"/>
              </a:spcAft>
              <a:buNone/>
            </a:pPr>
            <a:r>
              <a:rPr lang="de-DE" sz="2400" b="1" dirty="0"/>
              <a:t>TEXTKOMPETENZ FÜR FACHTEXTE (Modul 4)</a:t>
            </a:r>
          </a:p>
          <a:p>
            <a:pPr marL="0" indent="0">
              <a:spcBef>
                <a:spcPts val="0"/>
              </a:spcBef>
              <a:spcAft>
                <a:spcPts val="600"/>
              </a:spcAft>
              <a:buNone/>
            </a:pPr>
            <a:endParaRPr lang="de-ES" sz="2400" b="1" dirty="0"/>
          </a:p>
          <a:p>
            <a:pPr lvl="0">
              <a:spcBef>
                <a:spcPts val="0"/>
              </a:spcBef>
              <a:spcAft>
                <a:spcPts val="600"/>
              </a:spcAft>
            </a:pPr>
            <a:r>
              <a:rPr lang="de-DE" sz="2400" dirty="0"/>
              <a:t>Welche Texte und Materialien (kontinuierliche, nicht-kontinuierliche und multiple Texte aus dem Internet) wähle ich für die Erarbeitung des Themas aus?</a:t>
            </a:r>
            <a:endParaRPr lang="de-ES" sz="2400" dirty="0"/>
          </a:p>
          <a:p>
            <a:pPr lvl="0">
              <a:spcBef>
                <a:spcPts val="0"/>
              </a:spcBef>
              <a:spcAft>
                <a:spcPts val="600"/>
              </a:spcAft>
            </a:pPr>
            <a:r>
              <a:rPr lang="de-DE" sz="2400" dirty="0"/>
              <a:t>Welche besonderen bildungs-, fach- und eventuell berufssprachlichen Schwierigkeiten bereiten die ausgewählten Texte in Struktur, Inhalt und Wortschatz meinen Lernenden?</a:t>
            </a:r>
            <a:endParaRPr lang="de-ES" sz="2400" dirty="0"/>
          </a:p>
          <a:p>
            <a:pPr lvl="0">
              <a:spcBef>
                <a:spcPts val="0"/>
              </a:spcBef>
              <a:spcAft>
                <a:spcPts val="600"/>
              </a:spcAft>
            </a:pPr>
            <a:r>
              <a:rPr lang="de-DE" sz="2400" dirty="0"/>
              <a:t>Welche spezifischen Strategien und Kompetenzen benötigen sie zum Verständnis bzw. zur produktiven Auseinandersetzung mit den Texten?</a:t>
            </a:r>
            <a:endParaRPr lang="de-ES" sz="2400" dirty="0"/>
          </a:p>
          <a:p>
            <a:pPr>
              <a:spcBef>
                <a:spcPts val="0"/>
              </a:spcBef>
              <a:spcAft>
                <a:spcPts val="600"/>
              </a:spcAft>
            </a:pPr>
            <a:r>
              <a:rPr lang="de-DE" sz="2400" dirty="0"/>
              <a:t>Weitere Fragen: </a:t>
            </a:r>
            <a:endParaRPr lang="de-ES" sz="2400" dirty="0"/>
          </a:p>
        </p:txBody>
      </p:sp>
      <p:sp>
        <p:nvSpPr>
          <p:cNvPr id="3" name="Titel 2">
            <a:extLst>
              <a:ext uri="{FF2B5EF4-FFF2-40B4-BE49-F238E27FC236}">
                <a16:creationId xmlns:a16="http://schemas.microsoft.com/office/drawing/2014/main" id="{264FD5A2-AD0D-BDDC-D33A-FD238171BD6D}"/>
              </a:ext>
            </a:extLst>
          </p:cNvPr>
          <p:cNvSpPr>
            <a:spLocks noGrp="1"/>
          </p:cNvSpPr>
          <p:nvPr>
            <p:ph type="title"/>
          </p:nvPr>
        </p:nvSpPr>
        <p:spPr/>
        <p:txBody>
          <a:bodyPr>
            <a:normAutofit fontScale="90000"/>
          </a:bodyPr>
          <a:lstStyle/>
          <a:p>
            <a:r>
              <a:rPr lang="de-DE" b="1" dirty="0" err="1"/>
              <a:t>BaCuLit</a:t>
            </a:r>
            <a:r>
              <a:rPr lang="de-DE" b="1" dirty="0"/>
              <a:t>-Leitfragen zur Unterrichtsplanung (M4)</a:t>
            </a:r>
          </a:p>
        </p:txBody>
      </p:sp>
    </p:spTree>
    <p:extLst>
      <p:ext uri="{BB962C8B-B14F-4D97-AF65-F5344CB8AC3E}">
        <p14:creationId xmlns:p14="http://schemas.microsoft.com/office/powerpoint/2010/main" val="3059896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DC0A2F86-B19F-98E0-5598-DF8138B7FC11}"/>
              </a:ext>
            </a:extLst>
          </p:cNvPr>
          <p:cNvGraphicFramePr/>
          <p:nvPr/>
        </p:nvGraphicFramePr>
        <p:xfrm>
          <a:off x="323528" y="1341438"/>
          <a:ext cx="8569647" cy="410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422E787C-4931-E517-D0F3-AC40F8023B36}"/>
              </a:ext>
            </a:extLst>
          </p:cNvPr>
          <p:cNvSpPr>
            <a:spLocks noGrp="1"/>
          </p:cNvSpPr>
          <p:nvPr>
            <p:ph type="title"/>
          </p:nvPr>
        </p:nvSpPr>
        <p:spPr/>
        <p:txBody>
          <a:bodyPr>
            <a:noAutofit/>
          </a:bodyPr>
          <a:lstStyle/>
          <a:p>
            <a:r>
              <a:rPr lang="de-DE" b="1" dirty="0"/>
              <a:t>Modul 2: Grundlagen der Unterrichtsplanung nach </a:t>
            </a:r>
            <a:r>
              <a:rPr lang="de-DE" b="1" dirty="0" err="1"/>
              <a:t>BaCuLit</a:t>
            </a:r>
            <a:endParaRPr lang="de-DE" dirty="0"/>
          </a:p>
        </p:txBody>
      </p:sp>
    </p:spTree>
    <p:extLst>
      <p:ext uri="{BB962C8B-B14F-4D97-AF65-F5344CB8AC3E}">
        <p14:creationId xmlns:p14="http://schemas.microsoft.com/office/powerpoint/2010/main" val="4256527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D7C41D9D-A0F2-A5B7-C346-04839A61893D}"/>
              </a:ext>
            </a:extLst>
          </p:cNvPr>
          <p:cNvGraphicFramePr/>
          <p:nvPr>
            <p:extLst>
              <p:ext uri="{D42A27DB-BD31-4B8C-83A1-F6EECF244321}">
                <p14:modId xmlns:p14="http://schemas.microsoft.com/office/powerpoint/2010/main" val="2042801197"/>
              </p:ext>
            </p:extLst>
          </p:nvPr>
        </p:nvGraphicFramePr>
        <p:xfrm>
          <a:off x="323528" y="1196752"/>
          <a:ext cx="8352928" cy="4589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F0A7BCB8-67B3-6E43-BA88-4F2DEB33A7D0}"/>
              </a:ext>
            </a:extLst>
          </p:cNvPr>
          <p:cNvSpPr>
            <a:spLocks noGrp="1"/>
          </p:cNvSpPr>
          <p:nvPr>
            <p:ph type="title"/>
          </p:nvPr>
        </p:nvSpPr>
        <p:spPr/>
        <p:txBody>
          <a:bodyPr>
            <a:noAutofit/>
          </a:bodyPr>
          <a:lstStyle/>
          <a:p>
            <a:pPr marL="271463"/>
            <a:r>
              <a:rPr lang="de-DE" b="1" dirty="0"/>
              <a:t>Modul 5: Kognitive und metakognitive Lesestrategien</a:t>
            </a:r>
          </a:p>
        </p:txBody>
      </p:sp>
    </p:spTree>
    <p:extLst>
      <p:ext uri="{BB962C8B-B14F-4D97-AF65-F5344CB8AC3E}">
        <p14:creationId xmlns:p14="http://schemas.microsoft.com/office/powerpoint/2010/main" val="864944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E6F2C4-720B-F3F7-F93E-12F21A5E11CC}"/>
              </a:ext>
            </a:extLst>
          </p:cNvPr>
          <p:cNvSpPr>
            <a:spLocks noGrp="1"/>
          </p:cNvSpPr>
          <p:nvPr>
            <p:ph type="body" sz="quarter" idx="13"/>
          </p:nvPr>
        </p:nvSpPr>
        <p:spPr/>
        <p:txBody>
          <a:bodyPr>
            <a:noAutofit/>
          </a:bodyPr>
          <a:lstStyle/>
          <a:p>
            <a:pPr marL="0" indent="0">
              <a:spcBef>
                <a:spcPts val="0"/>
              </a:spcBef>
              <a:spcAft>
                <a:spcPts val="600"/>
              </a:spcAft>
              <a:buNone/>
            </a:pPr>
            <a:r>
              <a:rPr lang="de-DE" sz="2400" b="1" dirty="0"/>
              <a:t>KOGNITIVE UND METAKOGNITIVE LESESTRATEGIEN (Modul 5)</a:t>
            </a:r>
          </a:p>
          <a:p>
            <a:pPr marL="0" indent="0">
              <a:spcBef>
                <a:spcPts val="0"/>
              </a:spcBef>
              <a:spcAft>
                <a:spcPts val="600"/>
              </a:spcAft>
              <a:buNone/>
            </a:pPr>
            <a:endParaRPr lang="de-ES" sz="2400" b="1" dirty="0"/>
          </a:p>
          <a:p>
            <a:pPr lvl="0">
              <a:spcBef>
                <a:spcPts val="0"/>
              </a:spcBef>
              <a:spcAft>
                <a:spcPts val="600"/>
              </a:spcAft>
            </a:pPr>
            <a:r>
              <a:rPr lang="de-DE" sz="2400" dirty="0"/>
              <a:t>Welche Strategien kann ich den Lernenden vermitteln, die sie vor, bei und nach dem Lesen und beim Verständnis dieses spezifischen Textes unterstützen? </a:t>
            </a:r>
            <a:endParaRPr lang="de-ES" sz="2400" dirty="0"/>
          </a:p>
          <a:p>
            <a:pPr lvl="0">
              <a:spcBef>
                <a:spcPts val="0"/>
              </a:spcBef>
              <a:spcAft>
                <a:spcPts val="600"/>
              </a:spcAft>
            </a:pPr>
            <a:r>
              <a:rPr lang="de-DE" sz="2400" dirty="0"/>
              <a:t>Welche Hilfsmittel können Lernende bei und nach dem Lesen des ausgewählten Textes nutzen (z.B. Unterstreichen, Mindmaps, Tabellen, Zusammenfassungen)? </a:t>
            </a:r>
            <a:endParaRPr lang="de-ES" sz="2400" dirty="0"/>
          </a:p>
          <a:p>
            <a:pPr lvl="0">
              <a:spcBef>
                <a:spcPts val="0"/>
              </a:spcBef>
              <a:spcAft>
                <a:spcPts val="600"/>
              </a:spcAft>
            </a:pPr>
            <a:r>
              <a:rPr lang="de-DE" sz="2400" dirty="0"/>
              <a:t>Welche Gelegenheiten biete ich den Lernenden, die Wirksamkeit und Nützlichkeit ihrer Lernstrategien zu reflektieren? </a:t>
            </a:r>
            <a:endParaRPr lang="de-ES" sz="2400" dirty="0"/>
          </a:p>
          <a:p>
            <a:pPr lvl="0">
              <a:spcBef>
                <a:spcPts val="0"/>
              </a:spcBef>
              <a:spcAft>
                <a:spcPts val="600"/>
              </a:spcAft>
            </a:pPr>
            <a:r>
              <a:rPr lang="de-DE" sz="2400" dirty="0"/>
              <a:t>Weitere Fragen: </a:t>
            </a:r>
            <a:endParaRPr lang="de-ES" sz="2400" dirty="0"/>
          </a:p>
          <a:p>
            <a:pPr marL="0" indent="0">
              <a:spcBef>
                <a:spcPts val="0"/>
              </a:spcBef>
              <a:spcAft>
                <a:spcPts val="600"/>
              </a:spcAft>
              <a:buNone/>
            </a:pPr>
            <a:endParaRPr lang="de-ES" sz="2400" dirty="0"/>
          </a:p>
        </p:txBody>
      </p:sp>
      <p:sp>
        <p:nvSpPr>
          <p:cNvPr id="3" name="Titel 2">
            <a:extLst>
              <a:ext uri="{FF2B5EF4-FFF2-40B4-BE49-F238E27FC236}">
                <a16:creationId xmlns:a16="http://schemas.microsoft.com/office/drawing/2014/main" id="{264FD5A2-AD0D-BDDC-D33A-FD238171BD6D}"/>
              </a:ext>
            </a:extLst>
          </p:cNvPr>
          <p:cNvSpPr>
            <a:spLocks noGrp="1"/>
          </p:cNvSpPr>
          <p:nvPr>
            <p:ph type="title"/>
          </p:nvPr>
        </p:nvSpPr>
        <p:spPr/>
        <p:txBody>
          <a:bodyPr>
            <a:normAutofit fontScale="90000"/>
          </a:bodyPr>
          <a:lstStyle/>
          <a:p>
            <a:r>
              <a:rPr lang="de-DE" b="1" dirty="0" err="1"/>
              <a:t>BaCuLit</a:t>
            </a:r>
            <a:r>
              <a:rPr lang="de-DE" b="1" dirty="0"/>
              <a:t>-Leitfragen zur Unterrichtsplanung (M5)</a:t>
            </a:r>
          </a:p>
        </p:txBody>
      </p:sp>
    </p:spTree>
    <p:extLst>
      <p:ext uri="{BB962C8B-B14F-4D97-AF65-F5344CB8AC3E}">
        <p14:creationId xmlns:p14="http://schemas.microsoft.com/office/powerpoint/2010/main" val="1519896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D7C41D9D-A0F2-A5B7-C346-04839A61893D}"/>
              </a:ext>
            </a:extLst>
          </p:cNvPr>
          <p:cNvGraphicFramePr/>
          <p:nvPr/>
        </p:nvGraphicFramePr>
        <p:xfrm>
          <a:off x="323528" y="1071277"/>
          <a:ext cx="8640960" cy="4950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F0A7BCB8-67B3-6E43-BA88-4F2DEB33A7D0}"/>
              </a:ext>
            </a:extLst>
          </p:cNvPr>
          <p:cNvSpPr>
            <a:spLocks noGrp="1"/>
          </p:cNvSpPr>
          <p:nvPr>
            <p:ph type="title"/>
          </p:nvPr>
        </p:nvSpPr>
        <p:spPr/>
        <p:txBody>
          <a:bodyPr>
            <a:noAutofit/>
          </a:bodyPr>
          <a:lstStyle/>
          <a:p>
            <a:pPr marL="271463"/>
            <a:r>
              <a:rPr lang="de-DE" b="1" dirty="0"/>
              <a:t>Modul 6: Kognitive und metakognitive Schreibstrategien</a:t>
            </a:r>
          </a:p>
        </p:txBody>
      </p:sp>
    </p:spTree>
    <p:extLst>
      <p:ext uri="{BB962C8B-B14F-4D97-AF65-F5344CB8AC3E}">
        <p14:creationId xmlns:p14="http://schemas.microsoft.com/office/powerpoint/2010/main" val="1317386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E6F2C4-720B-F3F7-F93E-12F21A5E11CC}"/>
              </a:ext>
            </a:extLst>
          </p:cNvPr>
          <p:cNvSpPr>
            <a:spLocks noGrp="1"/>
          </p:cNvSpPr>
          <p:nvPr>
            <p:ph type="body" sz="quarter" idx="13"/>
          </p:nvPr>
        </p:nvSpPr>
        <p:spPr/>
        <p:txBody>
          <a:bodyPr>
            <a:noAutofit/>
          </a:bodyPr>
          <a:lstStyle/>
          <a:p>
            <a:pPr marL="0" indent="0">
              <a:spcBef>
                <a:spcPts val="0"/>
              </a:spcBef>
              <a:spcAft>
                <a:spcPts val="600"/>
              </a:spcAft>
              <a:buNone/>
            </a:pPr>
            <a:r>
              <a:rPr lang="de-DE" sz="2400" b="1" dirty="0"/>
              <a:t>KOGNITIVE UND METAKOGNITIVE SCHREIBSTRATEGIEN (Modul 6)</a:t>
            </a:r>
          </a:p>
          <a:p>
            <a:pPr marL="0" indent="0">
              <a:spcBef>
                <a:spcPts val="0"/>
              </a:spcBef>
              <a:spcAft>
                <a:spcPts val="600"/>
              </a:spcAft>
              <a:buNone/>
            </a:pPr>
            <a:endParaRPr lang="de-ES" sz="2400" b="1" dirty="0"/>
          </a:p>
          <a:p>
            <a:pPr lvl="0">
              <a:spcBef>
                <a:spcPts val="0"/>
              </a:spcBef>
              <a:spcAft>
                <a:spcPts val="600"/>
              </a:spcAft>
            </a:pPr>
            <a:r>
              <a:rPr lang="de-DE" sz="2400" dirty="0"/>
              <a:t>Wie formuliere ich Schreibanlässe, die für die Lernenden relevant, angemessen und motivierend sind?</a:t>
            </a:r>
            <a:endParaRPr lang="de-ES" sz="2400" dirty="0"/>
          </a:p>
          <a:p>
            <a:pPr lvl="0">
              <a:spcBef>
                <a:spcPts val="0"/>
              </a:spcBef>
              <a:spcAft>
                <a:spcPts val="600"/>
              </a:spcAft>
            </a:pPr>
            <a:r>
              <a:rPr lang="de-DE" sz="2400" dirty="0"/>
              <a:t>Wie kann ich in meinen Aufgabenstellungen den Prozess-charakter des Schreibens deutlich machen (Entwurf – Überarbeitung – Endprodukt)?</a:t>
            </a:r>
            <a:endParaRPr lang="de-ES" sz="2400" dirty="0"/>
          </a:p>
          <a:p>
            <a:pPr lvl="0">
              <a:spcBef>
                <a:spcPts val="0"/>
              </a:spcBef>
              <a:spcAft>
                <a:spcPts val="600"/>
              </a:spcAft>
            </a:pPr>
            <a:r>
              <a:rPr lang="de-DE" sz="2400" dirty="0"/>
              <a:t>Welche Strategien und Hilfsmittel benötigen meine Lernenden zur Bewältigung dieser spezifischen Schreibaufgabe? </a:t>
            </a:r>
            <a:endParaRPr lang="de-ES" sz="2400" dirty="0"/>
          </a:p>
          <a:p>
            <a:pPr lvl="0">
              <a:spcBef>
                <a:spcPts val="0"/>
              </a:spcBef>
              <a:spcAft>
                <a:spcPts val="600"/>
              </a:spcAft>
            </a:pPr>
            <a:r>
              <a:rPr lang="de-DE" sz="2400" dirty="0"/>
              <a:t>Weitere Fragen: </a:t>
            </a:r>
            <a:endParaRPr lang="de-ES" sz="2400" dirty="0"/>
          </a:p>
          <a:p>
            <a:pPr marL="0" indent="0">
              <a:spcBef>
                <a:spcPts val="0"/>
              </a:spcBef>
              <a:spcAft>
                <a:spcPts val="600"/>
              </a:spcAft>
              <a:buNone/>
            </a:pPr>
            <a:endParaRPr lang="de-ES" sz="2400" dirty="0"/>
          </a:p>
        </p:txBody>
      </p:sp>
      <p:sp>
        <p:nvSpPr>
          <p:cNvPr id="3" name="Titel 2">
            <a:extLst>
              <a:ext uri="{FF2B5EF4-FFF2-40B4-BE49-F238E27FC236}">
                <a16:creationId xmlns:a16="http://schemas.microsoft.com/office/drawing/2014/main" id="{264FD5A2-AD0D-BDDC-D33A-FD238171BD6D}"/>
              </a:ext>
            </a:extLst>
          </p:cNvPr>
          <p:cNvSpPr>
            <a:spLocks noGrp="1"/>
          </p:cNvSpPr>
          <p:nvPr>
            <p:ph type="title"/>
          </p:nvPr>
        </p:nvSpPr>
        <p:spPr/>
        <p:txBody>
          <a:bodyPr>
            <a:normAutofit fontScale="90000"/>
          </a:bodyPr>
          <a:lstStyle/>
          <a:p>
            <a:r>
              <a:rPr lang="de-DE" b="1" dirty="0" err="1"/>
              <a:t>BaCuLit</a:t>
            </a:r>
            <a:r>
              <a:rPr lang="de-DE" b="1" dirty="0"/>
              <a:t>-Leitfragen zur Unterrichtsplanung (M6)</a:t>
            </a:r>
          </a:p>
        </p:txBody>
      </p:sp>
    </p:spTree>
    <p:extLst>
      <p:ext uri="{BB962C8B-B14F-4D97-AF65-F5344CB8AC3E}">
        <p14:creationId xmlns:p14="http://schemas.microsoft.com/office/powerpoint/2010/main" val="4273545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D7C41D9D-A0F2-A5B7-C346-04839A61893D}"/>
              </a:ext>
            </a:extLst>
          </p:cNvPr>
          <p:cNvGraphicFramePr/>
          <p:nvPr>
            <p:extLst>
              <p:ext uri="{D42A27DB-BD31-4B8C-83A1-F6EECF244321}">
                <p14:modId xmlns:p14="http://schemas.microsoft.com/office/powerpoint/2010/main" val="2266683687"/>
              </p:ext>
            </p:extLst>
          </p:nvPr>
        </p:nvGraphicFramePr>
        <p:xfrm>
          <a:off x="323528" y="1268760"/>
          <a:ext cx="8208912" cy="4517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F0A7BCB8-67B3-6E43-BA88-4F2DEB33A7D0}"/>
              </a:ext>
            </a:extLst>
          </p:cNvPr>
          <p:cNvSpPr>
            <a:spLocks noGrp="1"/>
          </p:cNvSpPr>
          <p:nvPr>
            <p:ph type="title"/>
          </p:nvPr>
        </p:nvSpPr>
        <p:spPr/>
        <p:txBody>
          <a:bodyPr>
            <a:noAutofit/>
          </a:bodyPr>
          <a:lstStyle/>
          <a:p>
            <a:pPr marL="271463"/>
            <a:r>
              <a:rPr lang="de-DE" b="1" dirty="0"/>
              <a:t>Modul 7: Textverständnis in allen Fächern – mehrsprachige Lernende unterrichten</a:t>
            </a:r>
          </a:p>
        </p:txBody>
      </p:sp>
    </p:spTree>
    <p:extLst>
      <p:ext uri="{BB962C8B-B14F-4D97-AF65-F5344CB8AC3E}">
        <p14:creationId xmlns:p14="http://schemas.microsoft.com/office/powerpoint/2010/main" val="3338260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E6F2C4-720B-F3F7-F93E-12F21A5E11CC}"/>
              </a:ext>
            </a:extLst>
          </p:cNvPr>
          <p:cNvSpPr>
            <a:spLocks noGrp="1"/>
          </p:cNvSpPr>
          <p:nvPr>
            <p:ph type="body" sz="quarter" idx="13"/>
          </p:nvPr>
        </p:nvSpPr>
        <p:spPr/>
        <p:txBody>
          <a:bodyPr>
            <a:noAutofit/>
          </a:bodyPr>
          <a:lstStyle/>
          <a:p>
            <a:pPr marL="0" indent="0">
              <a:spcBef>
                <a:spcPts val="0"/>
              </a:spcBef>
              <a:spcAft>
                <a:spcPts val="600"/>
              </a:spcAft>
              <a:buNone/>
            </a:pPr>
            <a:r>
              <a:rPr lang="de-DE" sz="2400" b="1" dirty="0"/>
              <a:t>TEXTVERSTÄNDNIS FÜR MEHRSPRACHIGE LERNENDE (Modul 7)</a:t>
            </a:r>
          </a:p>
          <a:p>
            <a:pPr marL="0" indent="0">
              <a:spcBef>
                <a:spcPts val="0"/>
              </a:spcBef>
              <a:spcAft>
                <a:spcPts val="600"/>
              </a:spcAft>
              <a:buNone/>
            </a:pPr>
            <a:endParaRPr lang="de-ES" sz="2400" b="1" dirty="0"/>
          </a:p>
          <a:p>
            <a:pPr lvl="0">
              <a:spcBef>
                <a:spcPts val="0"/>
              </a:spcBef>
              <a:spcAft>
                <a:spcPts val="600"/>
              </a:spcAft>
            </a:pPr>
            <a:r>
              <a:rPr lang="de-DE" sz="2400" dirty="0"/>
              <a:t>Wie kann ich feststellen, dass meine Lernenden über die notwendige Leseflüssigkeit und den entsprechenden Wortschatz verfügen, um die ausgewählten Texte zu verstehen?</a:t>
            </a:r>
            <a:endParaRPr lang="de-ES" sz="2400" dirty="0"/>
          </a:p>
          <a:p>
            <a:pPr lvl="0">
              <a:spcBef>
                <a:spcPts val="0"/>
              </a:spcBef>
              <a:spcAft>
                <a:spcPts val="600"/>
              </a:spcAft>
            </a:pPr>
            <a:r>
              <a:rPr lang="de-DE" sz="2400" dirty="0"/>
              <a:t>Welche spezifischen Hilfestellungen erhalten meine mehrsprachigen Lernenden?</a:t>
            </a:r>
            <a:endParaRPr lang="de-ES" sz="2400" dirty="0"/>
          </a:p>
          <a:p>
            <a:pPr lvl="0">
              <a:spcBef>
                <a:spcPts val="0"/>
              </a:spcBef>
              <a:spcAft>
                <a:spcPts val="600"/>
              </a:spcAft>
            </a:pPr>
            <a:r>
              <a:rPr lang="de-DE" sz="2400" dirty="0"/>
              <a:t>Welche zusätzliche Unterstützung erhalten meine mehrsprachigen Lernenden beim Arbeiten mit unbekannten Texten?</a:t>
            </a:r>
            <a:endParaRPr lang="de-ES" sz="2400" dirty="0"/>
          </a:p>
          <a:p>
            <a:pPr lvl="0">
              <a:spcBef>
                <a:spcPts val="0"/>
              </a:spcBef>
              <a:spcAft>
                <a:spcPts val="600"/>
              </a:spcAft>
            </a:pPr>
            <a:r>
              <a:rPr lang="de-DE" sz="2400" dirty="0"/>
              <a:t>Weitere Fragen: </a:t>
            </a:r>
            <a:endParaRPr lang="de-ES" sz="2400" dirty="0"/>
          </a:p>
          <a:p>
            <a:pPr marL="0" indent="0">
              <a:spcBef>
                <a:spcPts val="0"/>
              </a:spcBef>
              <a:spcAft>
                <a:spcPts val="600"/>
              </a:spcAft>
              <a:buNone/>
            </a:pPr>
            <a:endParaRPr lang="de-ES" sz="2400" dirty="0"/>
          </a:p>
        </p:txBody>
      </p:sp>
      <p:sp>
        <p:nvSpPr>
          <p:cNvPr id="3" name="Titel 2">
            <a:extLst>
              <a:ext uri="{FF2B5EF4-FFF2-40B4-BE49-F238E27FC236}">
                <a16:creationId xmlns:a16="http://schemas.microsoft.com/office/drawing/2014/main" id="{264FD5A2-AD0D-BDDC-D33A-FD238171BD6D}"/>
              </a:ext>
            </a:extLst>
          </p:cNvPr>
          <p:cNvSpPr>
            <a:spLocks noGrp="1"/>
          </p:cNvSpPr>
          <p:nvPr>
            <p:ph type="title"/>
          </p:nvPr>
        </p:nvSpPr>
        <p:spPr/>
        <p:txBody>
          <a:bodyPr>
            <a:normAutofit fontScale="90000"/>
          </a:bodyPr>
          <a:lstStyle/>
          <a:p>
            <a:r>
              <a:rPr lang="de-DE" b="1" dirty="0" err="1"/>
              <a:t>BaCuLit</a:t>
            </a:r>
            <a:r>
              <a:rPr lang="de-DE" b="1" dirty="0"/>
              <a:t>-Leitfragen zur Unterrichtsplanung (M7)</a:t>
            </a:r>
          </a:p>
        </p:txBody>
      </p:sp>
    </p:spTree>
    <p:extLst>
      <p:ext uri="{BB962C8B-B14F-4D97-AF65-F5344CB8AC3E}">
        <p14:creationId xmlns:p14="http://schemas.microsoft.com/office/powerpoint/2010/main" val="1583275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D7C41D9D-A0F2-A5B7-C346-04839A61893D}"/>
              </a:ext>
            </a:extLst>
          </p:cNvPr>
          <p:cNvGraphicFramePr/>
          <p:nvPr>
            <p:extLst>
              <p:ext uri="{D42A27DB-BD31-4B8C-83A1-F6EECF244321}">
                <p14:modId xmlns:p14="http://schemas.microsoft.com/office/powerpoint/2010/main" val="30336247"/>
              </p:ext>
            </p:extLst>
          </p:nvPr>
        </p:nvGraphicFramePr>
        <p:xfrm>
          <a:off x="323528" y="1412776"/>
          <a:ext cx="8136904" cy="4301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F0A7BCB8-67B3-6E43-BA88-4F2DEB33A7D0}"/>
              </a:ext>
            </a:extLst>
          </p:cNvPr>
          <p:cNvSpPr>
            <a:spLocks noGrp="1"/>
          </p:cNvSpPr>
          <p:nvPr>
            <p:ph type="title"/>
          </p:nvPr>
        </p:nvSpPr>
        <p:spPr/>
        <p:txBody>
          <a:bodyPr>
            <a:noAutofit/>
          </a:bodyPr>
          <a:lstStyle/>
          <a:p>
            <a:pPr marL="271463"/>
            <a:r>
              <a:rPr lang="de-DE" sz="3000" b="1" dirty="0"/>
              <a:t>Modul 8: </a:t>
            </a:r>
            <a:r>
              <a:rPr lang="de-DE" b="1" dirty="0"/>
              <a:t>Lesemotivation und eigenständiges Lesen</a:t>
            </a:r>
          </a:p>
        </p:txBody>
      </p:sp>
    </p:spTree>
    <p:extLst>
      <p:ext uri="{BB962C8B-B14F-4D97-AF65-F5344CB8AC3E}">
        <p14:creationId xmlns:p14="http://schemas.microsoft.com/office/powerpoint/2010/main" val="1218953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E6F2C4-720B-F3F7-F93E-12F21A5E11CC}"/>
              </a:ext>
            </a:extLst>
          </p:cNvPr>
          <p:cNvSpPr>
            <a:spLocks noGrp="1"/>
          </p:cNvSpPr>
          <p:nvPr>
            <p:ph type="body" sz="quarter" idx="13"/>
          </p:nvPr>
        </p:nvSpPr>
        <p:spPr/>
        <p:txBody>
          <a:bodyPr>
            <a:noAutofit/>
          </a:bodyPr>
          <a:lstStyle/>
          <a:p>
            <a:pPr marL="0" indent="0">
              <a:spcBef>
                <a:spcPts val="0"/>
              </a:spcBef>
              <a:spcAft>
                <a:spcPts val="600"/>
              </a:spcAft>
              <a:buNone/>
            </a:pPr>
            <a:r>
              <a:rPr lang="de-DE" sz="2400" b="1" dirty="0"/>
              <a:t>LESEMOTIVATION </a:t>
            </a:r>
            <a:r>
              <a:rPr lang="de-DE" sz="2400" b="1"/>
              <a:t>UND EIGENSTÄNDIGES </a:t>
            </a:r>
            <a:r>
              <a:rPr lang="de-DE" sz="2400" b="1" dirty="0"/>
              <a:t>LESEN (Modul 8) </a:t>
            </a:r>
          </a:p>
          <a:p>
            <a:pPr marL="0" indent="0">
              <a:spcBef>
                <a:spcPts val="0"/>
              </a:spcBef>
              <a:spcAft>
                <a:spcPts val="600"/>
              </a:spcAft>
              <a:buNone/>
            </a:pPr>
            <a:endParaRPr lang="de-ES" sz="2400" b="1" dirty="0"/>
          </a:p>
          <a:p>
            <a:pPr lvl="0">
              <a:spcBef>
                <a:spcPts val="0"/>
              </a:spcBef>
              <a:spcAft>
                <a:spcPts val="600"/>
              </a:spcAft>
            </a:pPr>
            <a:r>
              <a:rPr lang="de-DE" sz="2400" dirty="0"/>
              <a:t>Mit welchen Texten kann ich meinen (Fach-)Unterricht so gestalten, dass meine Schülerinnen und Schüler zum eigenständigen (Weiter-)Lesen motiviert werden?</a:t>
            </a:r>
            <a:endParaRPr lang="de-ES" sz="2400" dirty="0"/>
          </a:p>
          <a:p>
            <a:pPr lvl="0">
              <a:spcBef>
                <a:spcPts val="0"/>
              </a:spcBef>
              <a:spcAft>
                <a:spcPts val="600"/>
              </a:spcAft>
            </a:pPr>
            <a:r>
              <a:rPr lang="de-DE" sz="2400" dirty="0"/>
              <a:t>Welche Gelegenheiten biete ich meinen Schülerinnen und Schülern, authentische Texte aus ihrem Alltag in meinem Unterricht einzubringen?</a:t>
            </a:r>
            <a:endParaRPr lang="de-ES" sz="2400" dirty="0"/>
          </a:p>
          <a:p>
            <a:pPr lvl="0">
              <a:spcBef>
                <a:spcPts val="0"/>
              </a:spcBef>
              <a:spcAft>
                <a:spcPts val="600"/>
              </a:spcAft>
            </a:pPr>
            <a:r>
              <a:rPr lang="de-DE" sz="2400" dirty="0"/>
              <a:t>Wie kann ich meine Lernenden zum eigenständigen Lesen und zur Entwicklung einer persönlichen Lesekultur animieren?</a:t>
            </a:r>
            <a:endParaRPr lang="de-ES" sz="2400" dirty="0"/>
          </a:p>
          <a:p>
            <a:pPr lvl="0">
              <a:spcBef>
                <a:spcPts val="0"/>
              </a:spcBef>
              <a:spcAft>
                <a:spcPts val="600"/>
              </a:spcAft>
            </a:pPr>
            <a:r>
              <a:rPr lang="de-DE" sz="2400" dirty="0"/>
              <a:t>Weitere Fragen: </a:t>
            </a:r>
            <a:endParaRPr lang="de-ES" sz="2400" dirty="0"/>
          </a:p>
          <a:p>
            <a:pPr marL="0" indent="0">
              <a:spcBef>
                <a:spcPts val="0"/>
              </a:spcBef>
              <a:spcAft>
                <a:spcPts val="600"/>
              </a:spcAft>
              <a:buNone/>
            </a:pPr>
            <a:r>
              <a:rPr lang="de-DE" sz="2400" dirty="0"/>
              <a:t> </a:t>
            </a:r>
            <a:endParaRPr lang="de-ES" sz="2400" dirty="0"/>
          </a:p>
          <a:p>
            <a:pPr marL="0" indent="0">
              <a:spcBef>
                <a:spcPts val="0"/>
              </a:spcBef>
              <a:spcAft>
                <a:spcPts val="600"/>
              </a:spcAft>
              <a:buNone/>
            </a:pPr>
            <a:endParaRPr lang="de-ES" sz="2400" dirty="0"/>
          </a:p>
        </p:txBody>
      </p:sp>
      <p:sp>
        <p:nvSpPr>
          <p:cNvPr id="3" name="Titel 2">
            <a:extLst>
              <a:ext uri="{FF2B5EF4-FFF2-40B4-BE49-F238E27FC236}">
                <a16:creationId xmlns:a16="http://schemas.microsoft.com/office/drawing/2014/main" id="{264FD5A2-AD0D-BDDC-D33A-FD238171BD6D}"/>
              </a:ext>
            </a:extLst>
          </p:cNvPr>
          <p:cNvSpPr>
            <a:spLocks noGrp="1"/>
          </p:cNvSpPr>
          <p:nvPr>
            <p:ph type="title"/>
          </p:nvPr>
        </p:nvSpPr>
        <p:spPr/>
        <p:txBody>
          <a:bodyPr>
            <a:normAutofit fontScale="90000"/>
          </a:bodyPr>
          <a:lstStyle/>
          <a:p>
            <a:r>
              <a:rPr lang="de-DE" b="1" dirty="0" err="1"/>
              <a:t>BaCuLit</a:t>
            </a:r>
            <a:r>
              <a:rPr lang="de-DE" b="1" dirty="0"/>
              <a:t>-Leitfragen zur Unterrichtsplanung (M8)</a:t>
            </a:r>
          </a:p>
        </p:txBody>
      </p:sp>
    </p:spTree>
    <p:extLst>
      <p:ext uri="{BB962C8B-B14F-4D97-AF65-F5344CB8AC3E}">
        <p14:creationId xmlns:p14="http://schemas.microsoft.com/office/powerpoint/2010/main" val="3499503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D7C41D9D-A0F2-A5B7-C346-04839A61893D}"/>
              </a:ext>
            </a:extLst>
          </p:cNvPr>
          <p:cNvGraphicFramePr/>
          <p:nvPr>
            <p:extLst>
              <p:ext uri="{D42A27DB-BD31-4B8C-83A1-F6EECF244321}">
                <p14:modId xmlns:p14="http://schemas.microsoft.com/office/powerpoint/2010/main" val="1152687484"/>
              </p:ext>
            </p:extLst>
          </p:nvPr>
        </p:nvGraphicFramePr>
        <p:xfrm>
          <a:off x="323528" y="1268760"/>
          <a:ext cx="8568952" cy="4589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F0A7BCB8-67B3-6E43-BA88-4F2DEB33A7D0}"/>
              </a:ext>
            </a:extLst>
          </p:cNvPr>
          <p:cNvSpPr>
            <a:spLocks noGrp="1"/>
          </p:cNvSpPr>
          <p:nvPr>
            <p:ph type="title"/>
          </p:nvPr>
        </p:nvSpPr>
        <p:spPr>
          <a:xfrm>
            <a:off x="323528" y="10990"/>
            <a:ext cx="8856984" cy="1060287"/>
          </a:xfrm>
        </p:spPr>
        <p:txBody>
          <a:bodyPr>
            <a:noAutofit/>
          </a:bodyPr>
          <a:lstStyle/>
          <a:p>
            <a:pPr marL="271463"/>
            <a:r>
              <a:rPr lang="de-DE" sz="2800" b="1" dirty="0"/>
              <a:t>Modul 9: Diagnostik &amp; Förderung von Lese- und Schreibkompetenzen als Teil von Schulentwicklung </a:t>
            </a:r>
          </a:p>
        </p:txBody>
      </p:sp>
    </p:spTree>
    <p:extLst>
      <p:ext uri="{BB962C8B-B14F-4D97-AF65-F5344CB8AC3E}">
        <p14:creationId xmlns:p14="http://schemas.microsoft.com/office/powerpoint/2010/main" val="1433140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E6F2C4-720B-F3F7-F93E-12F21A5E11CC}"/>
              </a:ext>
            </a:extLst>
          </p:cNvPr>
          <p:cNvSpPr>
            <a:spLocks noGrp="1"/>
          </p:cNvSpPr>
          <p:nvPr>
            <p:ph type="body" sz="quarter" idx="13"/>
          </p:nvPr>
        </p:nvSpPr>
        <p:spPr/>
        <p:txBody>
          <a:bodyPr>
            <a:noAutofit/>
          </a:bodyPr>
          <a:lstStyle/>
          <a:p>
            <a:pPr marL="0" indent="0">
              <a:spcBef>
                <a:spcPts val="0"/>
              </a:spcBef>
              <a:spcAft>
                <a:spcPts val="600"/>
              </a:spcAft>
              <a:buNone/>
            </a:pPr>
            <a:r>
              <a:rPr lang="de-DE" sz="2400" b="1" dirty="0"/>
              <a:t>LERNSTANDSDIAGNOSTIK II: ERFASSUNG DER LERNFORTSCHRITTE (Modul 9_1 und 9_2)</a:t>
            </a:r>
          </a:p>
          <a:p>
            <a:pPr marL="0" indent="0">
              <a:spcBef>
                <a:spcPts val="0"/>
              </a:spcBef>
              <a:spcAft>
                <a:spcPts val="600"/>
              </a:spcAft>
              <a:buNone/>
            </a:pPr>
            <a:endParaRPr lang="de-ES" sz="2400" b="1" dirty="0"/>
          </a:p>
          <a:p>
            <a:pPr lvl="0">
              <a:spcBef>
                <a:spcPts val="0"/>
              </a:spcBef>
              <a:spcAft>
                <a:spcPts val="600"/>
              </a:spcAft>
            </a:pPr>
            <a:r>
              <a:rPr lang="de-DE" sz="2400" dirty="0"/>
              <a:t>Wie kann ich meine Lernenden bei der Beobachtung ihres Lese-, Schreib- und Lernfortschritts unterstützen?  </a:t>
            </a:r>
            <a:endParaRPr lang="de-ES" sz="2400" dirty="0"/>
          </a:p>
          <a:p>
            <a:pPr lvl="0">
              <a:spcBef>
                <a:spcPts val="0"/>
              </a:spcBef>
              <a:spcAft>
                <a:spcPts val="600"/>
              </a:spcAft>
            </a:pPr>
            <a:r>
              <a:rPr lang="de-DE" sz="2400" dirty="0"/>
              <a:t>Welche Formen der Selbsteinschätzung sollen meine Lernenden nutzen? </a:t>
            </a:r>
            <a:endParaRPr lang="de-ES" sz="2400" dirty="0"/>
          </a:p>
          <a:p>
            <a:pPr lvl="0">
              <a:spcBef>
                <a:spcPts val="0"/>
              </a:spcBef>
              <a:spcAft>
                <a:spcPts val="600"/>
              </a:spcAft>
            </a:pPr>
            <a:r>
              <a:rPr lang="de-DE" sz="2400" dirty="0"/>
              <a:t>Welche Informationen gebe ich meinen Schülerinnen und Schülern über die Art der Lernerfolgskontrolle, damit sie den Erwartungshorizont bezüglich der Lern- und Leistungskriterien kennen?  </a:t>
            </a:r>
            <a:endParaRPr lang="de-ES" sz="2400" dirty="0"/>
          </a:p>
          <a:p>
            <a:pPr lvl="0">
              <a:spcBef>
                <a:spcPts val="0"/>
              </a:spcBef>
              <a:spcAft>
                <a:spcPts val="600"/>
              </a:spcAft>
            </a:pPr>
            <a:r>
              <a:rPr lang="de-DE" sz="2400" dirty="0"/>
              <a:t>Weitere Fragen: </a:t>
            </a:r>
            <a:endParaRPr lang="de-ES" sz="2400" dirty="0"/>
          </a:p>
          <a:p>
            <a:pPr marL="0" indent="0">
              <a:spcBef>
                <a:spcPts val="0"/>
              </a:spcBef>
              <a:spcAft>
                <a:spcPts val="600"/>
              </a:spcAft>
              <a:buNone/>
            </a:pPr>
            <a:r>
              <a:rPr lang="de-DE" sz="2400" dirty="0"/>
              <a:t> </a:t>
            </a:r>
            <a:endParaRPr lang="de-ES" sz="2400" dirty="0"/>
          </a:p>
          <a:p>
            <a:pPr marL="0" indent="0">
              <a:spcBef>
                <a:spcPts val="0"/>
              </a:spcBef>
              <a:spcAft>
                <a:spcPts val="600"/>
              </a:spcAft>
              <a:buNone/>
            </a:pPr>
            <a:endParaRPr lang="de-ES" sz="2400" dirty="0"/>
          </a:p>
        </p:txBody>
      </p:sp>
      <p:sp>
        <p:nvSpPr>
          <p:cNvPr id="3" name="Titel 2">
            <a:extLst>
              <a:ext uri="{FF2B5EF4-FFF2-40B4-BE49-F238E27FC236}">
                <a16:creationId xmlns:a16="http://schemas.microsoft.com/office/drawing/2014/main" id="{264FD5A2-AD0D-BDDC-D33A-FD238171BD6D}"/>
              </a:ext>
            </a:extLst>
          </p:cNvPr>
          <p:cNvSpPr>
            <a:spLocks noGrp="1"/>
          </p:cNvSpPr>
          <p:nvPr>
            <p:ph type="title"/>
          </p:nvPr>
        </p:nvSpPr>
        <p:spPr/>
        <p:txBody>
          <a:bodyPr>
            <a:normAutofit fontScale="90000"/>
          </a:bodyPr>
          <a:lstStyle/>
          <a:p>
            <a:r>
              <a:rPr lang="de-DE" b="1" dirty="0" err="1"/>
              <a:t>BaCuLit</a:t>
            </a:r>
            <a:r>
              <a:rPr lang="de-DE" b="1" dirty="0"/>
              <a:t>-Leitfragen zur Unterrichtsplanung (M9)</a:t>
            </a:r>
          </a:p>
        </p:txBody>
      </p:sp>
    </p:spTree>
    <p:extLst>
      <p:ext uri="{BB962C8B-B14F-4D97-AF65-F5344CB8AC3E}">
        <p14:creationId xmlns:p14="http://schemas.microsoft.com/office/powerpoint/2010/main" val="2200381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00CFA9-3097-47B4-930C-7800765CAFBD}"/>
              </a:ext>
            </a:extLst>
          </p:cNvPr>
          <p:cNvSpPr>
            <a:spLocks noGrp="1"/>
          </p:cNvSpPr>
          <p:nvPr>
            <p:ph type="title"/>
          </p:nvPr>
        </p:nvSpPr>
        <p:spPr>
          <a:xfrm>
            <a:off x="467544" y="10990"/>
            <a:ext cx="7782168" cy="1060287"/>
          </a:xfrm>
        </p:spPr>
        <p:txBody>
          <a:bodyPr/>
          <a:lstStyle/>
          <a:p>
            <a:r>
              <a:rPr lang="de-DE" b="1" dirty="0"/>
              <a:t>Inhalte dieses Modulblocks</a:t>
            </a:r>
          </a:p>
        </p:txBody>
      </p:sp>
      <p:graphicFrame>
        <p:nvGraphicFramePr>
          <p:cNvPr id="3" name="Diagramm 2">
            <a:extLst>
              <a:ext uri="{FF2B5EF4-FFF2-40B4-BE49-F238E27FC236}">
                <a16:creationId xmlns:a16="http://schemas.microsoft.com/office/drawing/2014/main" id="{7BCA2457-7507-496F-8D4B-2A2A1630EB3F}"/>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9497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4FF2D1-9AC5-3942-8024-88F9D88B2B35}"/>
              </a:ext>
            </a:extLst>
          </p:cNvPr>
          <p:cNvSpPr>
            <a:spLocks noGrp="1"/>
          </p:cNvSpPr>
          <p:nvPr>
            <p:ph type="title"/>
          </p:nvPr>
        </p:nvSpPr>
        <p:spPr/>
        <p:txBody>
          <a:bodyPr/>
          <a:lstStyle/>
          <a:p>
            <a:r>
              <a:rPr lang="de-DE" b="1" dirty="0"/>
              <a:t>Zeit für Fragen und Kommentare</a:t>
            </a:r>
          </a:p>
        </p:txBody>
      </p:sp>
    </p:spTree>
    <p:extLst>
      <p:ext uri="{BB962C8B-B14F-4D97-AF65-F5344CB8AC3E}">
        <p14:creationId xmlns:p14="http://schemas.microsoft.com/office/powerpoint/2010/main" val="69582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914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34840B-3C47-4523-8EA8-874A95106A06}"/>
              </a:ext>
            </a:extLst>
          </p:cNvPr>
          <p:cNvSpPr>
            <a:spLocks noGrp="1"/>
          </p:cNvSpPr>
          <p:nvPr>
            <p:ph type="title"/>
          </p:nvPr>
        </p:nvSpPr>
        <p:spPr>
          <a:xfrm>
            <a:off x="20112" y="10990"/>
            <a:ext cx="8229600" cy="1060287"/>
          </a:xfrm>
        </p:spPr>
        <p:txBody>
          <a:bodyPr/>
          <a:lstStyle/>
          <a:p>
            <a:endParaRPr lang="de-DE"/>
          </a:p>
        </p:txBody>
      </p:sp>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kern="1200" dirty="0"/>
                <a:t>Praktische Übung: Unterrichtsplanung </a:t>
              </a:r>
              <a:r>
                <a:rPr lang="de-DE" sz="3200" b="1" dirty="0"/>
                <a:t>mit </a:t>
              </a:r>
              <a:r>
                <a:rPr lang="de-DE" sz="3200" b="1" dirty="0" err="1"/>
                <a:t>BaCuLit</a:t>
              </a:r>
              <a:endParaRPr lang="de-DE" sz="3200" b="1" kern="1200" dirty="0"/>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3"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506797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FEBBA65-A850-DF45-80C0-1C719FCE1A58}"/>
              </a:ext>
            </a:extLst>
          </p:cNvPr>
          <p:cNvSpPr>
            <a:spLocks noGrp="1"/>
          </p:cNvSpPr>
          <p:nvPr>
            <p:ph type="body" sz="quarter" idx="13"/>
          </p:nvPr>
        </p:nvSpPr>
        <p:spPr/>
        <p:txBody>
          <a:bodyPr>
            <a:normAutofit/>
          </a:bodyPr>
          <a:lstStyle/>
          <a:p>
            <a:r>
              <a:rPr lang="de-DE" sz="2400" dirty="0"/>
              <a:t>Bilden Sie mit Hilfe der Trainerin oder des Trainers Kleingruppen à vier Personen (z.B. nach ähnlichen Fächern / Fächergruppen oder Klassenstufen). </a:t>
            </a:r>
          </a:p>
          <a:p>
            <a:r>
              <a:rPr lang="de-DE" sz="2400" dirty="0"/>
              <a:t>Stellen Sie sich in der Kleingruppe zunächst ihre mitgebrachten Materialien (Texte) vor und wählen Sie zwei davon für die weitere Arbeit aus.</a:t>
            </a:r>
          </a:p>
          <a:p>
            <a:r>
              <a:rPr lang="de-DE" sz="2400" dirty="0"/>
              <a:t>Bilden Sie dann Tandems, die sich auf jeweils einen Text geeinigt haben.</a:t>
            </a:r>
            <a:r>
              <a:rPr lang="de-ES" sz="2400" dirty="0"/>
              <a:t> </a:t>
            </a:r>
            <a:endParaRPr lang="de-DE" sz="2400" dirty="0"/>
          </a:p>
          <a:p>
            <a:r>
              <a:rPr lang="de-DE" sz="2400" dirty="0"/>
              <a:t>Sie haben 15 Minuten Zeit.</a:t>
            </a:r>
          </a:p>
        </p:txBody>
      </p:sp>
      <p:sp>
        <p:nvSpPr>
          <p:cNvPr id="3" name="Titel 2">
            <a:extLst>
              <a:ext uri="{FF2B5EF4-FFF2-40B4-BE49-F238E27FC236}">
                <a16:creationId xmlns:a16="http://schemas.microsoft.com/office/drawing/2014/main" id="{E9FE6138-0BD6-774F-B2D8-656B3ADA0C71}"/>
              </a:ext>
            </a:extLst>
          </p:cNvPr>
          <p:cNvSpPr>
            <a:spLocks noGrp="1"/>
          </p:cNvSpPr>
          <p:nvPr>
            <p:ph type="title"/>
          </p:nvPr>
        </p:nvSpPr>
        <p:spPr/>
        <p:txBody>
          <a:bodyPr/>
          <a:lstStyle/>
          <a:p>
            <a:r>
              <a:rPr lang="de-DE" b="1" dirty="0"/>
              <a:t>Arbeitsauftrag</a:t>
            </a:r>
          </a:p>
        </p:txBody>
      </p:sp>
    </p:spTree>
    <p:extLst>
      <p:ext uri="{BB962C8B-B14F-4D97-AF65-F5344CB8AC3E}">
        <p14:creationId xmlns:p14="http://schemas.microsoft.com/office/powerpoint/2010/main" val="3893026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EA06BA-10AA-CA2E-3E39-4E2E4BF88182}"/>
              </a:ext>
            </a:extLst>
          </p:cNvPr>
          <p:cNvSpPr>
            <a:spLocks noGrp="1"/>
          </p:cNvSpPr>
          <p:nvPr>
            <p:ph type="body" sz="quarter" idx="13"/>
          </p:nvPr>
        </p:nvSpPr>
        <p:spPr/>
        <p:txBody>
          <a:bodyPr>
            <a:normAutofit fontScale="70000" lnSpcReduction="20000"/>
          </a:bodyPr>
          <a:lstStyle/>
          <a:p>
            <a:pPr>
              <a:lnSpc>
                <a:spcPct val="120000"/>
              </a:lnSpc>
            </a:pPr>
            <a:r>
              <a:rPr lang="de-DE" dirty="0"/>
              <a:t>Lesen Sie (jeweils allein) noch einmal die Materialien, die Sie im Tandem für Ihre Unterrichtsplanung ausgewählt haben. </a:t>
            </a:r>
            <a:r>
              <a:rPr lang="de-DE" b="1" dirty="0"/>
              <a:t>(5 Min.)</a:t>
            </a:r>
          </a:p>
          <a:p>
            <a:pPr marL="0" indent="0">
              <a:lnSpc>
                <a:spcPct val="120000"/>
              </a:lnSpc>
              <a:buNone/>
            </a:pPr>
            <a:endParaRPr lang="de-DE" b="1" dirty="0"/>
          </a:p>
          <a:p>
            <a:pPr>
              <a:lnSpc>
                <a:spcPct val="120000"/>
              </a:lnSpc>
            </a:pPr>
            <a:r>
              <a:rPr lang="de-DE" dirty="0"/>
              <a:t>Brainstormen Sie gemeinsam: Wie könnte eine Unterrichtsstunde aussehen, in der Sie die </a:t>
            </a:r>
            <a:r>
              <a:rPr lang="de-DE" dirty="0" err="1"/>
              <a:t>SuS</a:t>
            </a:r>
            <a:r>
              <a:rPr lang="de-DE" dirty="0"/>
              <a:t> mit einer anspruchsvollen Lese- oder Schreibaufgabe konfrontieren und zu deren Lösung Elemente von Metakognition, kognitiver Meisterlehre (lautes Denken), </a:t>
            </a:r>
            <a:r>
              <a:rPr lang="de-DE" dirty="0" err="1"/>
              <a:t>Scaffolding</a:t>
            </a:r>
            <a:r>
              <a:rPr lang="de-DE" dirty="0"/>
              <a:t> und / oder anderen </a:t>
            </a:r>
            <a:r>
              <a:rPr lang="de-DE" dirty="0" err="1"/>
              <a:t>BaCuLit</a:t>
            </a:r>
            <a:r>
              <a:rPr lang="de-DE" dirty="0"/>
              <a:t>-Prinzipien und Methoden integrieren? </a:t>
            </a:r>
            <a:r>
              <a:rPr lang="de-DE" b="1" dirty="0"/>
              <a:t>(10 Min.)</a:t>
            </a:r>
            <a:endParaRPr lang="de-ES" b="1" dirty="0"/>
          </a:p>
        </p:txBody>
      </p:sp>
      <p:sp>
        <p:nvSpPr>
          <p:cNvPr id="3" name="Titel 2">
            <a:extLst>
              <a:ext uri="{FF2B5EF4-FFF2-40B4-BE49-F238E27FC236}">
                <a16:creationId xmlns:a16="http://schemas.microsoft.com/office/drawing/2014/main" id="{2F897FAD-2195-F2E4-460C-13540D2BE661}"/>
              </a:ext>
            </a:extLst>
          </p:cNvPr>
          <p:cNvSpPr>
            <a:spLocks noGrp="1"/>
          </p:cNvSpPr>
          <p:nvPr>
            <p:ph type="title"/>
          </p:nvPr>
        </p:nvSpPr>
        <p:spPr/>
        <p:txBody>
          <a:bodyPr/>
          <a:lstStyle/>
          <a:p>
            <a:r>
              <a:rPr lang="de-DE" b="1" dirty="0"/>
              <a:t>Arbeitsauftrag für Tandem-Arbeit</a:t>
            </a:r>
          </a:p>
        </p:txBody>
      </p:sp>
    </p:spTree>
    <p:extLst>
      <p:ext uri="{BB962C8B-B14F-4D97-AF65-F5344CB8AC3E}">
        <p14:creationId xmlns:p14="http://schemas.microsoft.com/office/powerpoint/2010/main" val="2293834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EA06BA-10AA-CA2E-3E39-4E2E4BF88182}"/>
              </a:ext>
            </a:extLst>
          </p:cNvPr>
          <p:cNvSpPr>
            <a:spLocks noGrp="1"/>
          </p:cNvSpPr>
          <p:nvPr>
            <p:ph type="body" sz="quarter" idx="13"/>
          </p:nvPr>
        </p:nvSpPr>
        <p:spPr/>
        <p:txBody>
          <a:bodyPr>
            <a:normAutofit/>
          </a:bodyPr>
          <a:lstStyle/>
          <a:p>
            <a:r>
              <a:rPr lang="de-DE" dirty="0"/>
              <a:t> Skizzieren Sie einen Unterrichts-entwurf auf dem Din-A3-Bogen (AB 2) und formulieren Sie die entscheidenden Arbeitsaufträge schriftlich. </a:t>
            </a:r>
            <a:r>
              <a:rPr lang="de-DE" b="1" dirty="0"/>
              <a:t>(ca. 15 Min.)</a:t>
            </a:r>
            <a:endParaRPr lang="de-ES" dirty="0"/>
          </a:p>
          <a:p>
            <a:endParaRPr lang="de-DE" dirty="0"/>
          </a:p>
          <a:p>
            <a:endParaRPr lang="de-ES" dirty="0"/>
          </a:p>
          <a:p>
            <a:endParaRPr lang="de-DE" dirty="0"/>
          </a:p>
        </p:txBody>
      </p:sp>
      <p:sp>
        <p:nvSpPr>
          <p:cNvPr id="3" name="Titel 2">
            <a:extLst>
              <a:ext uri="{FF2B5EF4-FFF2-40B4-BE49-F238E27FC236}">
                <a16:creationId xmlns:a16="http://schemas.microsoft.com/office/drawing/2014/main" id="{2F897FAD-2195-F2E4-460C-13540D2BE661}"/>
              </a:ext>
            </a:extLst>
          </p:cNvPr>
          <p:cNvSpPr>
            <a:spLocks noGrp="1"/>
          </p:cNvSpPr>
          <p:nvPr>
            <p:ph type="title"/>
          </p:nvPr>
        </p:nvSpPr>
        <p:spPr/>
        <p:txBody>
          <a:bodyPr>
            <a:normAutofit fontScale="90000"/>
          </a:bodyPr>
          <a:lstStyle/>
          <a:p>
            <a:r>
              <a:rPr lang="de-DE" b="1" dirty="0"/>
              <a:t>Arbeitsauftrag für Tandem-Arbeit (Fortsetzung)</a:t>
            </a:r>
          </a:p>
        </p:txBody>
      </p:sp>
    </p:spTree>
    <p:extLst>
      <p:ext uri="{BB962C8B-B14F-4D97-AF65-F5344CB8AC3E}">
        <p14:creationId xmlns:p14="http://schemas.microsoft.com/office/powerpoint/2010/main" val="2903990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952D47D-3984-D5C1-E878-A066662792A8}"/>
              </a:ext>
            </a:extLst>
          </p:cNvPr>
          <p:cNvSpPr>
            <a:spLocks noGrp="1"/>
          </p:cNvSpPr>
          <p:nvPr>
            <p:ph type="body" sz="quarter" idx="13"/>
          </p:nvPr>
        </p:nvSpPr>
        <p:spPr/>
        <p:txBody>
          <a:bodyPr/>
          <a:lstStyle/>
          <a:p>
            <a:pPr marL="0" indent="0">
              <a:buNone/>
            </a:pPr>
            <a:r>
              <a:rPr lang="de-DE" dirty="0"/>
              <a:t>Tauschen Sie sich in Ihrer Kleingruppe über die Entwürfe der beiden Tandems aus und entscheiden Sie, welchen der beiden Sie in der Gesamtgruppe vorstellen möchten. (</a:t>
            </a:r>
            <a:r>
              <a:rPr lang="de-DE" b="1" dirty="0"/>
              <a:t>15 Min.)</a:t>
            </a:r>
            <a:endParaRPr lang="de-DE" dirty="0"/>
          </a:p>
        </p:txBody>
      </p:sp>
      <p:sp>
        <p:nvSpPr>
          <p:cNvPr id="3" name="Titel 2">
            <a:extLst>
              <a:ext uri="{FF2B5EF4-FFF2-40B4-BE49-F238E27FC236}">
                <a16:creationId xmlns:a16="http://schemas.microsoft.com/office/drawing/2014/main" id="{459F6D54-5468-AEBF-C6EB-E3F9FE9E0092}"/>
              </a:ext>
            </a:extLst>
          </p:cNvPr>
          <p:cNvSpPr>
            <a:spLocks noGrp="1"/>
          </p:cNvSpPr>
          <p:nvPr>
            <p:ph type="title"/>
          </p:nvPr>
        </p:nvSpPr>
        <p:spPr/>
        <p:txBody>
          <a:bodyPr/>
          <a:lstStyle/>
          <a:p>
            <a:r>
              <a:rPr lang="de-DE" b="1" dirty="0"/>
              <a:t>Arbeitsauftrag für Kleingruppen-Arbeit</a:t>
            </a:r>
            <a:endParaRPr lang="de-DE" dirty="0"/>
          </a:p>
        </p:txBody>
      </p:sp>
    </p:spTree>
    <p:extLst>
      <p:ext uri="{BB962C8B-B14F-4D97-AF65-F5344CB8AC3E}">
        <p14:creationId xmlns:p14="http://schemas.microsoft.com/office/powerpoint/2010/main" val="2605780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17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DBE95D7-D275-3494-AB4D-A1DE2A7C5672}"/>
              </a:ext>
            </a:extLst>
          </p:cNvPr>
          <p:cNvSpPr>
            <a:spLocks noGrp="1"/>
          </p:cNvSpPr>
          <p:nvPr>
            <p:ph type="body" sz="quarter" idx="13"/>
          </p:nvPr>
        </p:nvSpPr>
        <p:spPr/>
        <p:txBody>
          <a:bodyPr>
            <a:normAutofit fontScale="85000" lnSpcReduction="10000"/>
          </a:bodyPr>
          <a:lstStyle/>
          <a:p>
            <a:pPr marL="0" indent="0">
              <a:buNone/>
            </a:pPr>
            <a:r>
              <a:rPr lang="de-DE" b="1" dirty="0"/>
              <a:t>Präsentieren Sie</a:t>
            </a:r>
            <a:r>
              <a:rPr lang="de-DE" dirty="0"/>
              <a:t> die Entwürfe aus den Kleingruppen in der Gesamtgruppe und diskutieren Sie folgende Fragen: </a:t>
            </a:r>
            <a:endParaRPr lang="de-ES" dirty="0"/>
          </a:p>
          <a:p>
            <a:pPr lvl="0">
              <a:buFont typeface="Wingdings" pitchFamily="2" charset="2"/>
              <a:buChar char="Ø"/>
            </a:pPr>
            <a:r>
              <a:rPr lang="de-DE" dirty="0"/>
              <a:t>Welche Prinzipien der Unterrichtsplanung waren Ihnen besonders wichtig?</a:t>
            </a:r>
            <a:endParaRPr lang="de-ES" dirty="0"/>
          </a:p>
          <a:p>
            <a:pPr lvl="0">
              <a:buFont typeface="Wingdings" pitchFamily="2" charset="2"/>
              <a:buChar char="Ø"/>
            </a:pPr>
            <a:r>
              <a:rPr lang="de-DE" dirty="0"/>
              <a:t>Welche Prinzipien erschienen Ihnen besonders schwierig umzusetzen?</a:t>
            </a:r>
            <a:endParaRPr lang="de-ES" dirty="0"/>
          </a:p>
          <a:p>
            <a:pPr lvl="0">
              <a:buFont typeface="Wingdings" pitchFamily="2" charset="2"/>
              <a:buChar char="Ø"/>
            </a:pPr>
            <a:r>
              <a:rPr lang="de-DE" dirty="0"/>
              <a:t>Welche Prinzipien erschienen Ihnen ungeeignet bzw. haben Sie bewusst nicht verwendet?</a:t>
            </a:r>
            <a:endParaRPr lang="de-ES" dirty="0"/>
          </a:p>
        </p:txBody>
      </p:sp>
      <p:sp>
        <p:nvSpPr>
          <p:cNvPr id="3" name="Titel 2">
            <a:extLst>
              <a:ext uri="{FF2B5EF4-FFF2-40B4-BE49-F238E27FC236}">
                <a16:creationId xmlns:a16="http://schemas.microsoft.com/office/drawing/2014/main" id="{110EF1BB-7FE6-7E37-D0B0-0ED8DE16ADBB}"/>
              </a:ext>
            </a:extLst>
          </p:cNvPr>
          <p:cNvSpPr>
            <a:spLocks noGrp="1"/>
          </p:cNvSpPr>
          <p:nvPr>
            <p:ph type="title"/>
          </p:nvPr>
        </p:nvSpPr>
        <p:spPr/>
        <p:txBody>
          <a:bodyPr/>
          <a:lstStyle/>
          <a:p>
            <a:r>
              <a:rPr lang="de-DE" b="1" dirty="0"/>
              <a:t>Präsentation und Reflexion der Ergebnisse</a:t>
            </a:r>
          </a:p>
        </p:txBody>
      </p:sp>
    </p:spTree>
    <p:extLst>
      <p:ext uri="{BB962C8B-B14F-4D97-AF65-F5344CB8AC3E}">
        <p14:creationId xmlns:p14="http://schemas.microsoft.com/office/powerpoint/2010/main" val="4218415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DBE95D7-D275-3494-AB4D-A1DE2A7C5672}"/>
              </a:ext>
            </a:extLst>
          </p:cNvPr>
          <p:cNvSpPr>
            <a:spLocks noGrp="1"/>
          </p:cNvSpPr>
          <p:nvPr>
            <p:ph type="body" sz="quarter" idx="13"/>
          </p:nvPr>
        </p:nvSpPr>
        <p:spPr/>
        <p:txBody>
          <a:bodyPr>
            <a:normAutofit/>
          </a:bodyPr>
          <a:lstStyle/>
          <a:p>
            <a:pPr marL="0" indent="0">
              <a:buNone/>
            </a:pPr>
            <a:r>
              <a:rPr lang="de-DE" b="1" dirty="0"/>
              <a:t>Abschlussreflexion in kurzen Reihum-Statements: </a:t>
            </a:r>
          </a:p>
          <a:p>
            <a:pPr marL="0" indent="0">
              <a:buNone/>
            </a:pPr>
            <a:r>
              <a:rPr lang="de-DE" dirty="0"/>
              <a:t>Welche Impulse für Ihren eigenen Unterricht (und die weitere Auseinandersetzung mit </a:t>
            </a:r>
            <a:r>
              <a:rPr lang="de-DE" dirty="0" err="1"/>
              <a:t>BaCuLit</a:t>
            </a:r>
            <a:r>
              <a:rPr lang="de-DE" dirty="0"/>
              <a:t>) nehmen Sie aus der Vorstellung und Reflexion der Unterrichtsentwürfe mit?</a:t>
            </a:r>
          </a:p>
        </p:txBody>
      </p:sp>
      <p:sp>
        <p:nvSpPr>
          <p:cNvPr id="3" name="Titel 2">
            <a:extLst>
              <a:ext uri="{FF2B5EF4-FFF2-40B4-BE49-F238E27FC236}">
                <a16:creationId xmlns:a16="http://schemas.microsoft.com/office/drawing/2014/main" id="{110EF1BB-7FE6-7E37-D0B0-0ED8DE16ADBB}"/>
              </a:ext>
            </a:extLst>
          </p:cNvPr>
          <p:cNvSpPr>
            <a:spLocks noGrp="1"/>
          </p:cNvSpPr>
          <p:nvPr>
            <p:ph type="title"/>
          </p:nvPr>
        </p:nvSpPr>
        <p:spPr/>
        <p:txBody>
          <a:bodyPr/>
          <a:lstStyle/>
          <a:p>
            <a:r>
              <a:rPr lang="de-DE" b="1" dirty="0"/>
              <a:t>Präsentation und Reflexion der Ergebnisse</a:t>
            </a:r>
          </a:p>
        </p:txBody>
      </p:sp>
    </p:spTree>
    <p:extLst>
      <p:ext uri="{BB962C8B-B14F-4D97-AF65-F5344CB8AC3E}">
        <p14:creationId xmlns:p14="http://schemas.microsoft.com/office/powerpoint/2010/main" val="4232994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DCCE83C0-3846-3AC1-DD51-16F1FE69D8B0}"/>
              </a:ext>
            </a:extLst>
          </p:cNvPr>
          <p:cNvSpPr>
            <a:spLocks noGrp="1"/>
          </p:cNvSpPr>
          <p:nvPr>
            <p:ph type="body" sz="quarter" idx="13"/>
          </p:nvPr>
        </p:nvSpPr>
        <p:spPr/>
        <p:txBody>
          <a:bodyPr>
            <a:normAutofit fontScale="85000" lnSpcReduction="20000"/>
          </a:bodyPr>
          <a:lstStyle/>
          <a:p>
            <a:pPr>
              <a:spcAft>
                <a:spcPts val="1200"/>
              </a:spcAft>
            </a:pPr>
            <a:r>
              <a:rPr lang="de-DE" dirty="0"/>
              <a:t>Die </a:t>
            </a:r>
            <a:r>
              <a:rPr lang="de-DE" dirty="0" err="1"/>
              <a:t>BaCuLit</a:t>
            </a:r>
            <a:r>
              <a:rPr lang="de-DE" dirty="0"/>
              <a:t>-Philosophie und die grundlegenden Prinzipien guten Unterrichts </a:t>
            </a:r>
          </a:p>
          <a:p>
            <a:pPr>
              <a:spcAft>
                <a:spcPts val="1200"/>
              </a:spcAft>
            </a:pPr>
            <a:r>
              <a:rPr lang="de-DE" dirty="0"/>
              <a:t>Die Leitfragen zur Unterrichtsplanung und die Kursinhalte der 9 </a:t>
            </a:r>
            <a:r>
              <a:rPr lang="de-DE" dirty="0" err="1"/>
              <a:t>BaCuLit</a:t>
            </a:r>
            <a:r>
              <a:rPr lang="de-DE" dirty="0"/>
              <a:t>-Module </a:t>
            </a:r>
          </a:p>
          <a:p>
            <a:pPr>
              <a:spcAft>
                <a:spcPts val="1200"/>
              </a:spcAft>
            </a:pPr>
            <a:r>
              <a:rPr lang="de-DE" dirty="0"/>
              <a:t>Wie können die </a:t>
            </a:r>
            <a:r>
              <a:rPr lang="de-DE" dirty="0" err="1"/>
              <a:t>BaCuLit</a:t>
            </a:r>
            <a:r>
              <a:rPr lang="de-DE" dirty="0"/>
              <a:t>-Prinzipien bei der Planung einer Unterrichtsstunde eingesetzt werden? (Praktische Übung)</a:t>
            </a:r>
          </a:p>
          <a:p>
            <a:pPr>
              <a:spcAft>
                <a:spcPts val="1200"/>
              </a:spcAft>
            </a:pPr>
            <a:r>
              <a:rPr lang="de-DE" dirty="0"/>
              <a:t>Welche Ideen zur Unterrichtsgestaltung haben die verschiedenen Kleingruppen entwickelt? </a:t>
            </a:r>
          </a:p>
        </p:txBody>
      </p:sp>
      <p:sp>
        <p:nvSpPr>
          <p:cNvPr id="2" name="Titel 1">
            <a:extLst>
              <a:ext uri="{FF2B5EF4-FFF2-40B4-BE49-F238E27FC236}">
                <a16:creationId xmlns:a16="http://schemas.microsoft.com/office/drawing/2014/main" id="{076E6B9C-E381-D24E-B95D-BF238BCA9C78}"/>
              </a:ext>
            </a:extLst>
          </p:cNvPr>
          <p:cNvSpPr>
            <a:spLocks noGrp="1"/>
          </p:cNvSpPr>
          <p:nvPr>
            <p:ph type="title"/>
          </p:nvPr>
        </p:nvSpPr>
        <p:spPr/>
        <p:txBody>
          <a:bodyPr/>
          <a:lstStyle/>
          <a:p>
            <a:r>
              <a:rPr lang="de-DE" b="1" dirty="0"/>
              <a:t>Was lernen Sie in diesem Block?</a:t>
            </a:r>
          </a:p>
        </p:txBody>
      </p:sp>
    </p:spTree>
    <p:extLst>
      <p:ext uri="{BB962C8B-B14F-4D97-AF65-F5344CB8AC3E}">
        <p14:creationId xmlns:p14="http://schemas.microsoft.com/office/powerpoint/2010/main" val="8931138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EB1099-43E8-5D4E-9430-582B6AD9FB97}"/>
              </a:ext>
            </a:extLst>
          </p:cNvPr>
          <p:cNvSpPr>
            <a:spLocks noGrp="1"/>
          </p:cNvSpPr>
          <p:nvPr>
            <p:ph type="title"/>
          </p:nvPr>
        </p:nvSpPr>
        <p:spPr>
          <a:xfrm>
            <a:off x="323528" y="10990"/>
            <a:ext cx="8496944" cy="1060287"/>
          </a:xfrm>
        </p:spPr>
        <p:txBody>
          <a:bodyPr>
            <a:normAutofit fontScale="90000"/>
          </a:bodyPr>
          <a:lstStyle/>
          <a:p>
            <a:r>
              <a:rPr lang="de-DE" b="1" dirty="0"/>
              <a:t>Zeit für Fragen und Kommentare zu den Unter-</a:t>
            </a:r>
            <a:r>
              <a:rPr lang="de-DE" b="1" dirty="0" err="1"/>
              <a:t>richtsentwürfen</a:t>
            </a:r>
            <a:r>
              <a:rPr lang="de-DE" b="1" dirty="0"/>
              <a:t> aller TN</a:t>
            </a:r>
          </a:p>
        </p:txBody>
      </p:sp>
    </p:spTree>
    <p:extLst>
      <p:ext uri="{BB962C8B-B14F-4D97-AF65-F5344CB8AC3E}">
        <p14:creationId xmlns:p14="http://schemas.microsoft.com/office/powerpoint/2010/main" val="72027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CCB8C36-77EC-B64F-BE67-50F1CD72DF96}"/>
              </a:ext>
            </a:extLst>
          </p:cNvPr>
          <p:cNvSpPr>
            <a:spLocks noGrp="1"/>
          </p:cNvSpPr>
          <p:nvPr>
            <p:ph type="body" sz="quarter" idx="13"/>
          </p:nvPr>
        </p:nvSpPr>
        <p:spPr/>
        <p:txBody>
          <a:bodyPr/>
          <a:lstStyle/>
          <a:p>
            <a:r>
              <a:rPr lang="de-DE" dirty="0"/>
              <a:t>Bitte füllen Sie den </a:t>
            </a:r>
            <a:r>
              <a:rPr lang="de-DE" dirty="0" err="1"/>
              <a:t>BaCuLit_Evaluationsfragebogen</a:t>
            </a:r>
            <a:r>
              <a:rPr lang="de-DE" dirty="0"/>
              <a:t> aus und senden ihn an …. / laden ihn hier hoch: …</a:t>
            </a:r>
          </a:p>
          <a:p>
            <a:r>
              <a:rPr lang="de-DE" dirty="0"/>
              <a:t>Bitte bereiten Sie für den nächsten Workshop vor: …. (für diesen Workshop nach: …)</a:t>
            </a:r>
          </a:p>
          <a:p>
            <a:r>
              <a:rPr lang="de-DE" dirty="0"/>
              <a:t>Guten Heimweg! </a:t>
            </a:r>
          </a:p>
        </p:txBody>
      </p:sp>
      <p:sp>
        <p:nvSpPr>
          <p:cNvPr id="3" name="Titel 2">
            <a:extLst>
              <a:ext uri="{FF2B5EF4-FFF2-40B4-BE49-F238E27FC236}">
                <a16:creationId xmlns:a16="http://schemas.microsoft.com/office/drawing/2014/main" id="{39E81BCE-1FE1-5B47-A985-EBA90DCF9B35}"/>
              </a:ext>
            </a:extLst>
          </p:cNvPr>
          <p:cNvSpPr>
            <a:spLocks noGrp="1"/>
          </p:cNvSpPr>
          <p:nvPr>
            <p:ph type="title"/>
          </p:nvPr>
        </p:nvSpPr>
        <p:spPr/>
        <p:txBody>
          <a:bodyPr/>
          <a:lstStyle/>
          <a:p>
            <a:r>
              <a:rPr lang="de-DE" b="1" dirty="0"/>
              <a:t>Verabschiedung und Ausblick</a:t>
            </a:r>
          </a:p>
        </p:txBody>
      </p:sp>
    </p:spTree>
    <p:extLst>
      <p:ext uri="{BB962C8B-B14F-4D97-AF65-F5344CB8AC3E}">
        <p14:creationId xmlns:p14="http://schemas.microsoft.com/office/powerpoint/2010/main" val="3574308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34840B-3C47-4523-8EA8-874A95106A06}"/>
              </a:ext>
            </a:extLst>
          </p:cNvPr>
          <p:cNvSpPr>
            <a:spLocks noGrp="1"/>
          </p:cNvSpPr>
          <p:nvPr>
            <p:ph type="title"/>
          </p:nvPr>
        </p:nvSpPr>
        <p:spPr/>
        <p:txBody>
          <a:bodyPr/>
          <a:lstStyle/>
          <a:p>
            <a:r>
              <a:rPr lang="de-DE" dirty="0"/>
              <a:t>Anhang für die Trainer-Qualifikation</a:t>
            </a:r>
          </a:p>
        </p:txBody>
      </p:sp>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kern="1200" dirty="0"/>
                <a:t>Die Abschlussaufgabe für das </a:t>
              </a:r>
              <a:r>
                <a:rPr lang="de-DE" sz="3200" b="1" kern="1200" dirty="0" err="1"/>
                <a:t>BaCuLit</a:t>
              </a:r>
              <a:r>
                <a:rPr lang="de-DE" sz="3200" b="1" kern="1200" dirty="0"/>
                <a:t>-Trainer-Zertifikat (in Modul </a:t>
              </a:r>
              <a:r>
                <a:rPr lang="de-DE" sz="3200" b="1" dirty="0"/>
                <a:t>9</a:t>
              </a:r>
              <a:r>
                <a:rPr lang="de-DE" sz="3200" b="1" kern="1200" dirty="0"/>
                <a:t>)</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3"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606233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C49442D-EF8F-1644-A38C-F029B0D2349E}"/>
              </a:ext>
            </a:extLst>
          </p:cNvPr>
          <p:cNvSpPr>
            <a:spLocks noGrp="1"/>
          </p:cNvSpPr>
          <p:nvPr>
            <p:ph type="body" sz="quarter" idx="13"/>
          </p:nvPr>
        </p:nvSpPr>
        <p:spPr/>
        <p:txBody>
          <a:bodyPr>
            <a:normAutofit fontScale="92500"/>
          </a:bodyPr>
          <a:lstStyle/>
          <a:p>
            <a:pPr marL="0" indent="0">
              <a:buNone/>
            </a:pPr>
            <a:r>
              <a:rPr lang="en-US" dirty="0">
                <a:solidFill>
                  <a:srgbClr val="002060"/>
                </a:solidFill>
              </a:rPr>
              <a:t>Die </a:t>
            </a:r>
            <a:r>
              <a:rPr lang="en-US" dirty="0" err="1">
                <a:solidFill>
                  <a:srgbClr val="002060"/>
                </a:solidFill>
              </a:rPr>
              <a:t>Präsentation</a:t>
            </a:r>
            <a:r>
              <a:rPr lang="en-US" dirty="0">
                <a:solidFill>
                  <a:srgbClr val="002060"/>
                </a:solidFill>
              </a:rPr>
              <a:t> </a:t>
            </a:r>
            <a:r>
              <a:rPr lang="en-US" dirty="0" err="1">
                <a:solidFill>
                  <a:srgbClr val="002060"/>
                </a:solidFill>
              </a:rPr>
              <a:t>einer</a:t>
            </a:r>
            <a:r>
              <a:rPr lang="en-US" dirty="0">
                <a:solidFill>
                  <a:srgbClr val="002060"/>
                </a:solidFill>
              </a:rPr>
              <a:t> </a:t>
            </a:r>
            <a:r>
              <a:rPr lang="en-US" dirty="0" err="1">
                <a:solidFill>
                  <a:srgbClr val="002060"/>
                </a:solidFill>
              </a:rPr>
              <a:t>eigenen</a:t>
            </a:r>
            <a:r>
              <a:rPr lang="en-US" dirty="0">
                <a:solidFill>
                  <a:srgbClr val="002060"/>
                </a:solidFill>
              </a:rPr>
              <a:t> </a:t>
            </a:r>
            <a:r>
              <a:rPr lang="en-US" dirty="0" err="1">
                <a:solidFill>
                  <a:srgbClr val="002060"/>
                </a:solidFill>
              </a:rPr>
              <a:t>Unterrichtsstunde</a:t>
            </a:r>
            <a:r>
              <a:rPr lang="en-US" dirty="0">
                <a:solidFill>
                  <a:srgbClr val="002060"/>
                </a:solidFill>
              </a:rPr>
              <a:t> in </a:t>
            </a:r>
            <a:r>
              <a:rPr lang="en-US" dirty="0" err="1">
                <a:solidFill>
                  <a:srgbClr val="002060"/>
                </a:solidFill>
              </a:rPr>
              <a:t>einem</a:t>
            </a:r>
            <a:r>
              <a:rPr lang="en-US" dirty="0">
                <a:solidFill>
                  <a:srgbClr val="002060"/>
                </a:solidFill>
              </a:rPr>
              <a:t> </a:t>
            </a:r>
            <a:r>
              <a:rPr lang="en-US" dirty="0" err="1">
                <a:solidFill>
                  <a:srgbClr val="002060"/>
                </a:solidFill>
              </a:rPr>
              <a:t>optionalen</a:t>
            </a:r>
            <a:r>
              <a:rPr lang="en-US" dirty="0">
                <a:solidFill>
                  <a:srgbClr val="002060"/>
                </a:solidFill>
              </a:rPr>
              <a:t> Modul 9.4 und der </a:t>
            </a:r>
            <a:r>
              <a:rPr lang="en-US" dirty="0" err="1">
                <a:solidFill>
                  <a:srgbClr val="002060"/>
                </a:solidFill>
              </a:rPr>
              <a:t>Nachweis</a:t>
            </a:r>
            <a:r>
              <a:rPr lang="en-US" dirty="0">
                <a:solidFill>
                  <a:srgbClr val="002060"/>
                </a:solidFill>
              </a:rPr>
              <a:t> der </a:t>
            </a:r>
            <a:r>
              <a:rPr lang="en-US" dirty="0" err="1">
                <a:solidFill>
                  <a:srgbClr val="002060"/>
                </a:solidFill>
              </a:rPr>
              <a:t>Aufgaben</a:t>
            </a:r>
            <a:r>
              <a:rPr lang="en-US" dirty="0">
                <a:solidFill>
                  <a:srgbClr val="002060"/>
                </a:solidFill>
              </a:rPr>
              <a:t> </a:t>
            </a:r>
            <a:r>
              <a:rPr lang="en-US" dirty="0" err="1">
                <a:solidFill>
                  <a:srgbClr val="002060"/>
                </a:solidFill>
              </a:rPr>
              <a:t>im</a:t>
            </a:r>
            <a:r>
              <a:rPr lang="en-US" dirty="0">
                <a:solidFill>
                  <a:srgbClr val="002060"/>
                </a:solidFill>
              </a:rPr>
              <a:t> Portfolio (</a:t>
            </a:r>
            <a:r>
              <a:rPr lang="en-US" dirty="0" err="1">
                <a:solidFill>
                  <a:srgbClr val="002060"/>
                </a:solidFill>
              </a:rPr>
              <a:t>BaCuLit-Arbeitsbuch</a:t>
            </a:r>
            <a:r>
              <a:rPr lang="en-US" dirty="0">
                <a:solidFill>
                  <a:srgbClr val="002060"/>
                </a:solidFill>
              </a:rPr>
              <a:t>) </a:t>
            </a:r>
            <a:r>
              <a:rPr lang="en-US" dirty="0" err="1">
                <a:solidFill>
                  <a:srgbClr val="002060"/>
                </a:solidFill>
              </a:rPr>
              <a:t>dienen</a:t>
            </a:r>
            <a:r>
              <a:rPr lang="en-US" dirty="0">
                <a:solidFill>
                  <a:srgbClr val="002060"/>
                </a:solidFill>
              </a:rPr>
              <a:t> </a:t>
            </a:r>
            <a:r>
              <a:rPr lang="en-US" dirty="0" err="1">
                <a:solidFill>
                  <a:srgbClr val="002060"/>
                </a:solidFill>
              </a:rPr>
              <a:t>als</a:t>
            </a:r>
            <a:r>
              <a:rPr lang="en-US" dirty="0">
                <a:solidFill>
                  <a:srgbClr val="002060"/>
                </a:solidFill>
              </a:rPr>
              <a:t> </a:t>
            </a:r>
            <a:r>
              <a:rPr lang="en-US" dirty="0" err="1">
                <a:solidFill>
                  <a:srgbClr val="002060"/>
                </a:solidFill>
              </a:rPr>
              <a:t>Nachweis</a:t>
            </a:r>
            <a:r>
              <a:rPr lang="en-US" dirty="0">
                <a:solidFill>
                  <a:srgbClr val="002060"/>
                </a:solidFill>
              </a:rPr>
              <a:t> der </a:t>
            </a:r>
            <a:r>
              <a:rPr lang="en-US" dirty="0" err="1">
                <a:solidFill>
                  <a:srgbClr val="002060"/>
                </a:solidFill>
              </a:rPr>
              <a:t>aktiven</a:t>
            </a:r>
            <a:r>
              <a:rPr lang="en-US" dirty="0">
                <a:solidFill>
                  <a:srgbClr val="002060"/>
                </a:solidFill>
              </a:rPr>
              <a:t> und </a:t>
            </a:r>
            <a:r>
              <a:rPr lang="en-US" dirty="0" err="1">
                <a:solidFill>
                  <a:srgbClr val="002060"/>
                </a:solidFill>
              </a:rPr>
              <a:t>erfolgreichen</a:t>
            </a:r>
            <a:r>
              <a:rPr lang="en-US" dirty="0">
                <a:solidFill>
                  <a:srgbClr val="002060"/>
                </a:solidFill>
              </a:rPr>
              <a:t> </a:t>
            </a:r>
            <a:r>
              <a:rPr lang="en-US" dirty="0" err="1">
                <a:solidFill>
                  <a:srgbClr val="002060"/>
                </a:solidFill>
              </a:rPr>
              <a:t>Teilnahme</a:t>
            </a:r>
            <a:r>
              <a:rPr lang="en-US" dirty="0">
                <a:solidFill>
                  <a:srgbClr val="002060"/>
                </a:solidFill>
              </a:rPr>
              <a:t> am </a:t>
            </a:r>
            <a:r>
              <a:rPr lang="en-US" dirty="0" err="1">
                <a:solidFill>
                  <a:srgbClr val="002060"/>
                </a:solidFill>
              </a:rPr>
              <a:t>BaCuLit</a:t>
            </a:r>
            <a:r>
              <a:rPr lang="en-US" dirty="0">
                <a:solidFill>
                  <a:srgbClr val="002060"/>
                </a:solidFill>
              </a:rPr>
              <a:t>-Trainer-</a:t>
            </a:r>
            <a:r>
              <a:rPr lang="en-US" dirty="0" err="1">
                <a:solidFill>
                  <a:srgbClr val="002060"/>
                </a:solidFill>
              </a:rPr>
              <a:t>Ausbildungskurs</a:t>
            </a:r>
            <a:r>
              <a:rPr lang="en-US" dirty="0">
                <a:solidFill>
                  <a:srgbClr val="002060"/>
                </a:solidFill>
              </a:rPr>
              <a:t>. </a:t>
            </a:r>
            <a:r>
              <a:rPr lang="en-US" dirty="0" err="1">
                <a:solidFill>
                  <a:srgbClr val="002060"/>
                </a:solidFill>
              </a:rPr>
              <a:t>Diese</a:t>
            </a:r>
            <a:r>
              <a:rPr lang="en-US" dirty="0">
                <a:solidFill>
                  <a:srgbClr val="002060"/>
                </a:solidFill>
              </a:rPr>
              <a:t> </a:t>
            </a:r>
            <a:r>
              <a:rPr lang="en-US" dirty="0" err="1">
                <a:solidFill>
                  <a:srgbClr val="002060"/>
                </a:solidFill>
              </a:rPr>
              <a:t>ist</a:t>
            </a:r>
            <a:r>
              <a:rPr lang="en-US" dirty="0">
                <a:solidFill>
                  <a:srgbClr val="002060"/>
                </a:solidFill>
              </a:rPr>
              <a:t> </a:t>
            </a:r>
            <a:r>
              <a:rPr lang="en-US" dirty="0" err="1">
                <a:solidFill>
                  <a:srgbClr val="002060"/>
                </a:solidFill>
              </a:rPr>
              <a:t>Voraussetzung</a:t>
            </a:r>
            <a:r>
              <a:rPr lang="en-US" dirty="0">
                <a:solidFill>
                  <a:srgbClr val="002060"/>
                </a:solidFill>
              </a:rPr>
              <a:t> </a:t>
            </a:r>
            <a:r>
              <a:rPr lang="en-US" dirty="0" err="1">
                <a:solidFill>
                  <a:srgbClr val="002060"/>
                </a:solidFill>
              </a:rPr>
              <a:t>für</a:t>
            </a:r>
            <a:r>
              <a:rPr lang="en-US" dirty="0">
                <a:solidFill>
                  <a:srgbClr val="002060"/>
                </a:solidFill>
              </a:rPr>
              <a:t> die </a:t>
            </a:r>
            <a:r>
              <a:rPr lang="en-US" dirty="0" err="1">
                <a:solidFill>
                  <a:srgbClr val="002060"/>
                </a:solidFill>
              </a:rPr>
              <a:t>Zertifizierung</a:t>
            </a:r>
            <a:r>
              <a:rPr lang="en-US" dirty="0">
                <a:solidFill>
                  <a:srgbClr val="002060"/>
                </a:solidFill>
              </a:rPr>
              <a:t> </a:t>
            </a:r>
            <a:r>
              <a:rPr lang="en-US" dirty="0" err="1">
                <a:solidFill>
                  <a:srgbClr val="002060"/>
                </a:solidFill>
              </a:rPr>
              <a:t>als</a:t>
            </a:r>
            <a:r>
              <a:rPr lang="en-US" dirty="0">
                <a:solidFill>
                  <a:srgbClr val="002060"/>
                </a:solidFill>
              </a:rPr>
              <a:t> </a:t>
            </a:r>
            <a:r>
              <a:rPr lang="en-US" dirty="0" err="1">
                <a:solidFill>
                  <a:srgbClr val="002060"/>
                </a:solidFill>
              </a:rPr>
              <a:t>BaCuLit-Trainerin</a:t>
            </a:r>
            <a:r>
              <a:rPr lang="en-US" dirty="0">
                <a:solidFill>
                  <a:srgbClr val="002060"/>
                </a:solidFill>
              </a:rPr>
              <a:t> </a:t>
            </a:r>
            <a:r>
              <a:rPr lang="en-US" dirty="0" err="1">
                <a:solidFill>
                  <a:srgbClr val="002060"/>
                </a:solidFill>
              </a:rPr>
              <a:t>oder</a:t>
            </a:r>
            <a:r>
              <a:rPr lang="en-US" dirty="0">
                <a:solidFill>
                  <a:srgbClr val="002060"/>
                </a:solidFill>
              </a:rPr>
              <a:t> </a:t>
            </a:r>
            <a:r>
              <a:rPr lang="en-US" dirty="0" err="1">
                <a:solidFill>
                  <a:srgbClr val="002060"/>
                </a:solidFill>
              </a:rPr>
              <a:t>BaCuLit</a:t>
            </a:r>
            <a:r>
              <a:rPr lang="en-US" dirty="0">
                <a:solidFill>
                  <a:srgbClr val="002060"/>
                </a:solidFill>
              </a:rPr>
              <a:t>-Trainer am Ende des </a:t>
            </a:r>
            <a:r>
              <a:rPr lang="en-US" dirty="0" err="1">
                <a:solidFill>
                  <a:srgbClr val="002060"/>
                </a:solidFill>
              </a:rPr>
              <a:t>Kurses</a:t>
            </a:r>
            <a:r>
              <a:rPr lang="en-US" dirty="0">
                <a:solidFill>
                  <a:srgbClr val="002060"/>
                </a:solidFill>
              </a:rPr>
              <a:t>.</a:t>
            </a:r>
          </a:p>
          <a:p>
            <a:pPr marL="0" indent="0">
              <a:buNone/>
            </a:pPr>
            <a:endParaRPr lang="de-DE" dirty="0"/>
          </a:p>
        </p:txBody>
      </p:sp>
      <p:sp>
        <p:nvSpPr>
          <p:cNvPr id="3" name="Titel 2">
            <a:extLst>
              <a:ext uri="{FF2B5EF4-FFF2-40B4-BE49-F238E27FC236}">
                <a16:creationId xmlns:a16="http://schemas.microsoft.com/office/drawing/2014/main" id="{7CCE34B3-A75E-F647-82A5-91B2E48E0C1F}"/>
              </a:ext>
            </a:extLst>
          </p:cNvPr>
          <p:cNvSpPr>
            <a:spLocks noGrp="1"/>
          </p:cNvSpPr>
          <p:nvPr>
            <p:ph type="title"/>
          </p:nvPr>
        </p:nvSpPr>
        <p:spPr/>
        <p:txBody>
          <a:bodyPr>
            <a:noAutofit/>
          </a:bodyPr>
          <a:lstStyle/>
          <a:p>
            <a:r>
              <a:rPr lang="de-DE" b="1" dirty="0"/>
              <a:t>Optional:</a:t>
            </a:r>
            <a:r>
              <a:rPr lang="de-DE" dirty="0"/>
              <a:t> </a:t>
            </a:r>
            <a:r>
              <a:rPr lang="de-DE" b="1" dirty="0"/>
              <a:t>Bedingungen für den Erwerb des </a:t>
            </a:r>
            <a:r>
              <a:rPr lang="de-DE" b="1" dirty="0" err="1"/>
              <a:t>BaCuLit</a:t>
            </a:r>
            <a:r>
              <a:rPr lang="de-DE" b="1" dirty="0"/>
              <a:t>-Trainer-Zertifikats </a:t>
            </a:r>
            <a:endParaRPr lang="de-DE" dirty="0"/>
          </a:p>
        </p:txBody>
      </p:sp>
    </p:spTree>
    <p:extLst>
      <p:ext uri="{BB962C8B-B14F-4D97-AF65-F5344CB8AC3E}">
        <p14:creationId xmlns:p14="http://schemas.microsoft.com/office/powerpoint/2010/main" val="10483511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995B381-D32C-2844-8458-3DB05BCFD733}"/>
              </a:ext>
            </a:extLst>
          </p:cNvPr>
          <p:cNvSpPr>
            <a:spLocks noGrp="1"/>
          </p:cNvSpPr>
          <p:nvPr>
            <p:ph type="body" sz="quarter" idx="13"/>
          </p:nvPr>
        </p:nvSpPr>
        <p:spPr/>
        <p:txBody>
          <a:bodyPr>
            <a:normAutofit fontScale="62500" lnSpcReduction="20000"/>
          </a:bodyPr>
          <a:lstStyle/>
          <a:p>
            <a:pPr marL="0" indent="0">
              <a:spcAft>
                <a:spcPts val="1200"/>
              </a:spcAft>
              <a:buNone/>
              <a:defRPr/>
            </a:pPr>
            <a:r>
              <a:rPr lang="en-US" b="1" dirty="0" err="1">
                <a:solidFill>
                  <a:srgbClr val="002060"/>
                </a:solidFill>
              </a:rPr>
              <a:t>Planen</a:t>
            </a:r>
            <a:r>
              <a:rPr lang="en-US" b="1" dirty="0">
                <a:solidFill>
                  <a:srgbClr val="002060"/>
                </a:solidFill>
              </a:rPr>
              <a:t> Sie </a:t>
            </a:r>
            <a:r>
              <a:rPr lang="en-US" b="1" dirty="0" err="1">
                <a:solidFill>
                  <a:srgbClr val="002060"/>
                </a:solidFill>
              </a:rPr>
              <a:t>eine</a:t>
            </a:r>
            <a:r>
              <a:rPr lang="en-US" b="1" dirty="0">
                <a:solidFill>
                  <a:srgbClr val="002060"/>
                </a:solidFill>
              </a:rPr>
              <a:t> </a:t>
            </a:r>
            <a:r>
              <a:rPr lang="en-US" b="1" dirty="0" err="1">
                <a:solidFill>
                  <a:srgbClr val="002060"/>
                </a:solidFill>
              </a:rPr>
              <a:t>BaCuLit-Stunde</a:t>
            </a:r>
            <a:r>
              <a:rPr lang="en-US" b="1" dirty="0">
                <a:solidFill>
                  <a:srgbClr val="002060"/>
                </a:solidFill>
              </a:rPr>
              <a:t> </a:t>
            </a:r>
            <a:r>
              <a:rPr lang="en-US" b="1" dirty="0" err="1">
                <a:solidFill>
                  <a:srgbClr val="002060"/>
                </a:solidFill>
              </a:rPr>
              <a:t>oder</a:t>
            </a:r>
            <a:r>
              <a:rPr lang="en-US" b="1" dirty="0">
                <a:solidFill>
                  <a:srgbClr val="002060"/>
                </a:solidFill>
              </a:rPr>
              <a:t> Einheit in </a:t>
            </a:r>
            <a:r>
              <a:rPr lang="en-US" b="1" dirty="0" err="1">
                <a:solidFill>
                  <a:srgbClr val="002060"/>
                </a:solidFill>
              </a:rPr>
              <a:t>Ihrem</a:t>
            </a:r>
            <a:r>
              <a:rPr lang="en-US" b="1" dirty="0">
                <a:solidFill>
                  <a:srgbClr val="002060"/>
                </a:solidFill>
              </a:rPr>
              <a:t> </a:t>
            </a:r>
            <a:r>
              <a:rPr lang="en-US" b="1" dirty="0" err="1">
                <a:solidFill>
                  <a:srgbClr val="002060"/>
                </a:solidFill>
              </a:rPr>
              <a:t>Fachgebiet</a:t>
            </a:r>
            <a:r>
              <a:rPr lang="en-US" b="1" dirty="0">
                <a:solidFill>
                  <a:srgbClr val="002060"/>
                </a:solidFill>
              </a:rPr>
              <a:t> und </a:t>
            </a:r>
            <a:r>
              <a:rPr lang="en-US" b="1" dirty="0" err="1">
                <a:solidFill>
                  <a:srgbClr val="002060"/>
                </a:solidFill>
              </a:rPr>
              <a:t>bereiten</a:t>
            </a:r>
            <a:r>
              <a:rPr lang="en-US" b="1" dirty="0">
                <a:solidFill>
                  <a:srgbClr val="002060"/>
                </a:solidFill>
              </a:rPr>
              <a:t> Sie </a:t>
            </a:r>
            <a:r>
              <a:rPr lang="en-US" b="1" dirty="0" err="1">
                <a:solidFill>
                  <a:srgbClr val="002060"/>
                </a:solidFill>
              </a:rPr>
              <a:t>eine</a:t>
            </a:r>
            <a:r>
              <a:rPr lang="en-US" b="1" dirty="0">
                <a:solidFill>
                  <a:srgbClr val="002060"/>
                </a:solidFill>
              </a:rPr>
              <a:t> Poster-</a:t>
            </a:r>
            <a:r>
              <a:rPr lang="en-US" b="1" dirty="0" err="1">
                <a:solidFill>
                  <a:srgbClr val="002060"/>
                </a:solidFill>
              </a:rPr>
              <a:t>Präsentation</a:t>
            </a:r>
            <a:r>
              <a:rPr lang="en-US" b="1" dirty="0">
                <a:solidFill>
                  <a:srgbClr val="002060"/>
                </a:solidFill>
              </a:rPr>
              <a:t> </a:t>
            </a:r>
            <a:r>
              <a:rPr lang="en-US" b="1" dirty="0" err="1">
                <a:solidFill>
                  <a:srgbClr val="002060"/>
                </a:solidFill>
              </a:rPr>
              <a:t>dazu</a:t>
            </a:r>
            <a:r>
              <a:rPr lang="en-US" b="1" dirty="0">
                <a:solidFill>
                  <a:srgbClr val="002060"/>
                </a:solidFill>
              </a:rPr>
              <a:t> für Modul 9 </a:t>
            </a:r>
            <a:r>
              <a:rPr lang="en-US" b="1" dirty="0" err="1">
                <a:solidFill>
                  <a:srgbClr val="002060"/>
                </a:solidFill>
              </a:rPr>
              <a:t>vor</a:t>
            </a:r>
            <a:r>
              <a:rPr lang="en-US" b="1" dirty="0">
                <a:solidFill>
                  <a:srgbClr val="002060"/>
                </a:solidFill>
              </a:rPr>
              <a:t>! </a:t>
            </a:r>
          </a:p>
          <a:p>
            <a:pPr>
              <a:spcAft>
                <a:spcPts val="1800"/>
              </a:spcAft>
              <a:buClr>
                <a:srgbClr val="002060"/>
              </a:buClr>
            </a:pPr>
            <a:r>
              <a:rPr lang="en-US" dirty="0" err="1">
                <a:solidFill>
                  <a:srgbClr val="002060"/>
                </a:solidFill>
              </a:rPr>
              <a:t>Planen</a:t>
            </a:r>
            <a:r>
              <a:rPr lang="en-US" dirty="0">
                <a:solidFill>
                  <a:srgbClr val="002060"/>
                </a:solidFill>
              </a:rPr>
              <a:t> Sie </a:t>
            </a:r>
            <a:r>
              <a:rPr lang="en-US" dirty="0" err="1">
                <a:solidFill>
                  <a:srgbClr val="002060"/>
                </a:solidFill>
              </a:rPr>
              <a:t>eine</a:t>
            </a:r>
            <a:r>
              <a:rPr lang="en-US" dirty="0">
                <a:solidFill>
                  <a:srgbClr val="002060"/>
                </a:solidFill>
              </a:rPr>
              <a:t> </a:t>
            </a:r>
            <a:r>
              <a:rPr lang="en-US" dirty="0" err="1">
                <a:solidFill>
                  <a:srgbClr val="002060"/>
                </a:solidFill>
              </a:rPr>
              <a:t>Unterrichtsstunde</a:t>
            </a:r>
            <a:r>
              <a:rPr lang="en-US" dirty="0">
                <a:solidFill>
                  <a:srgbClr val="002060"/>
                </a:solidFill>
              </a:rPr>
              <a:t> / </a:t>
            </a:r>
            <a:r>
              <a:rPr lang="en-US" dirty="0" err="1">
                <a:solidFill>
                  <a:srgbClr val="002060"/>
                </a:solidFill>
              </a:rPr>
              <a:t>eine</a:t>
            </a:r>
            <a:r>
              <a:rPr lang="en-US" dirty="0">
                <a:solidFill>
                  <a:srgbClr val="002060"/>
                </a:solidFill>
              </a:rPr>
              <a:t> UE in </a:t>
            </a:r>
            <a:r>
              <a:rPr lang="en-US" dirty="0" err="1">
                <a:solidFill>
                  <a:srgbClr val="002060"/>
                </a:solidFill>
              </a:rPr>
              <a:t>Ihrem</a:t>
            </a:r>
            <a:r>
              <a:rPr lang="en-US" dirty="0">
                <a:solidFill>
                  <a:srgbClr val="002060"/>
                </a:solidFill>
              </a:rPr>
              <a:t> </a:t>
            </a:r>
            <a:r>
              <a:rPr lang="en-US" dirty="0" err="1">
                <a:solidFill>
                  <a:srgbClr val="002060"/>
                </a:solidFill>
              </a:rPr>
              <a:t>Fach</a:t>
            </a:r>
            <a:r>
              <a:rPr lang="en-US" dirty="0">
                <a:solidFill>
                  <a:srgbClr val="002060"/>
                </a:solidFill>
              </a:rPr>
              <a:t>, in der Sie die </a:t>
            </a:r>
            <a:r>
              <a:rPr lang="en-US" dirty="0" err="1">
                <a:solidFill>
                  <a:srgbClr val="002060"/>
                </a:solidFill>
              </a:rPr>
              <a:t>gelernten</a:t>
            </a:r>
            <a:r>
              <a:rPr lang="en-US" dirty="0">
                <a:solidFill>
                  <a:srgbClr val="002060"/>
                </a:solidFill>
              </a:rPr>
              <a:t> </a:t>
            </a:r>
            <a:r>
              <a:rPr lang="en-US" dirty="0" err="1">
                <a:solidFill>
                  <a:srgbClr val="002060"/>
                </a:solidFill>
              </a:rPr>
              <a:t>BaCuLit-Prinzipien</a:t>
            </a:r>
            <a:r>
              <a:rPr lang="en-US" dirty="0">
                <a:solidFill>
                  <a:srgbClr val="002060"/>
                </a:solidFill>
              </a:rPr>
              <a:t> </a:t>
            </a:r>
            <a:r>
              <a:rPr lang="en-US" dirty="0" err="1">
                <a:solidFill>
                  <a:srgbClr val="002060"/>
                </a:solidFill>
              </a:rPr>
              <a:t>zur</a:t>
            </a:r>
            <a:r>
              <a:rPr lang="en-US" dirty="0">
                <a:solidFill>
                  <a:srgbClr val="002060"/>
                </a:solidFill>
              </a:rPr>
              <a:t> </a:t>
            </a:r>
            <a:r>
              <a:rPr lang="en-US" dirty="0" err="1">
                <a:solidFill>
                  <a:srgbClr val="002060"/>
                </a:solidFill>
              </a:rPr>
              <a:t>Unterrichtsplanung</a:t>
            </a:r>
            <a:r>
              <a:rPr lang="en-US" dirty="0">
                <a:solidFill>
                  <a:srgbClr val="002060"/>
                </a:solidFill>
              </a:rPr>
              <a:t> </a:t>
            </a:r>
            <a:r>
              <a:rPr lang="en-US" dirty="0" err="1">
                <a:solidFill>
                  <a:srgbClr val="002060"/>
                </a:solidFill>
              </a:rPr>
              <a:t>anwenden</a:t>
            </a:r>
            <a:r>
              <a:rPr lang="en-US" dirty="0">
                <a:solidFill>
                  <a:srgbClr val="002060"/>
                </a:solidFill>
              </a:rPr>
              <a:t>, und </a:t>
            </a:r>
            <a:r>
              <a:rPr lang="en-US" dirty="0" err="1">
                <a:solidFill>
                  <a:srgbClr val="002060"/>
                </a:solidFill>
              </a:rPr>
              <a:t>setzen</a:t>
            </a:r>
            <a:r>
              <a:rPr lang="en-US" dirty="0">
                <a:solidFill>
                  <a:srgbClr val="002060"/>
                </a:solidFill>
              </a:rPr>
              <a:t> Sie </a:t>
            </a:r>
            <a:r>
              <a:rPr lang="en-US" dirty="0" err="1">
                <a:solidFill>
                  <a:srgbClr val="002060"/>
                </a:solidFill>
              </a:rPr>
              <a:t>diese</a:t>
            </a:r>
            <a:r>
              <a:rPr lang="en-US" dirty="0">
                <a:solidFill>
                  <a:srgbClr val="002060"/>
                </a:solidFill>
              </a:rPr>
              <a:t> </a:t>
            </a:r>
            <a:r>
              <a:rPr lang="en-US" dirty="0" err="1">
                <a:solidFill>
                  <a:srgbClr val="002060"/>
                </a:solidFill>
              </a:rPr>
              <a:t>Stunde</a:t>
            </a:r>
            <a:r>
              <a:rPr lang="en-US" dirty="0">
                <a:solidFill>
                  <a:srgbClr val="002060"/>
                </a:solidFill>
              </a:rPr>
              <a:t> in die Tat um.</a:t>
            </a:r>
          </a:p>
          <a:p>
            <a:pPr>
              <a:spcAft>
                <a:spcPts val="1800"/>
              </a:spcAft>
              <a:buNone/>
            </a:pPr>
            <a:r>
              <a:rPr lang="en-US" b="1" dirty="0">
                <a:solidFill>
                  <a:srgbClr val="002060"/>
                </a:solidFill>
              </a:rPr>
              <a:t>Aufgabe </a:t>
            </a:r>
            <a:r>
              <a:rPr lang="en-US" b="1" dirty="0" err="1">
                <a:solidFill>
                  <a:srgbClr val="002060"/>
                </a:solidFill>
              </a:rPr>
              <a:t>zum</a:t>
            </a:r>
            <a:r>
              <a:rPr lang="en-US" b="1" dirty="0">
                <a:solidFill>
                  <a:srgbClr val="002060"/>
                </a:solidFill>
              </a:rPr>
              <a:t> Portfolio</a:t>
            </a:r>
          </a:p>
          <a:p>
            <a:pPr>
              <a:spcAft>
                <a:spcPts val="1200"/>
              </a:spcAft>
              <a:defRPr/>
            </a:pPr>
            <a:r>
              <a:rPr lang="en-GB" dirty="0" err="1">
                <a:solidFill>
                  <a:srgbClr val="002060"/>
                </a:solidFill>
              </a:rPr>
              <a:t>Schreiben</a:t>
            </a:r>
            <a:r>
              <a:rPr lang="en-GB" dirty="0">
                <a:solidFill>
                  <a:srgbClr val="002060"/>
                </a:solidFill>
              </a:rPr>
              <a:t> Sie </a:t>
            </a:r>
            <a:r>
              <a:rPr lang="en-GB" dirty="0" err="1">
                <a:solidFill>
                  <a:srgbClr val="002060"/>
                </a:solidFill>
              </a:rPr>
              <a:t>eine</a:t>
            </a:r>
            <a:r>
              <a:rPr lang="en-GB" dirty="0">
                <a:solidFill>
                  <a:srgbClr val="002060"/>
                </a:solidFill>
              </a:rPr>
              <a:t> </a:t>
            </a:r>
            <a:r>
              <a:rPr lang="en-GB" dirty="0" err="1">
                <a:solidFill>
                  <a:srgbClr val="002060"/>
                </a:solidFill>
              </a:rPr>
              <a:t>ausführliche</a:t>
            </a:r>
            <a:r>
              <a:rPr lang="en-GB" dirty="0">
                <a:solidFill>
                  <a:srgbClr val="002060"/>
                </a:solidFill>
              </a:rPr>
              <a:t> </a:t>
            </a:r>
            <a:r>
              <a:rPr lang="en-GB" dirty="0" err="1">
                <a:solidFill>
                  <a:srgbClr val="002060"/>
                </a:solidFill>
              </a:rPr>
              <a:t>Abschlussreflexion</a:t>
            </a:r>
            <a:r>
              <a:rPr lang="en-GB" dirty="0">
                <a:solidFill>
                  <a:srgbClr val="002060"/>
                </a:solidFill>
              </a:rPr>
              <a:t> </a:t>
            </a:r>
            <a:r>
              <a:rPr lang="en-GB" dirty="0" err="1">
                <a:solidFill>
                  <a:srgbClr val="002060"/>
                </a:solidFill>
              </a:rPr>
              <a:t>für</a:t>
            </a:r>
            <a:r>
              <a:rPr lang="en-GB" dirty="0">
                <a:solidFill>
                  <a:srgbClr val="002060"/>
                </a:solidFill>
              </a:rPr>
              <a:t> </a:t>
            </a:r>
            <a:r>
              <a:rPr lang="en-GB" dirty="0" err="1">
                <a:solidFill>
                  <a:srgbClr val="002060"/>
                </a:solidFill>
              </a:rPr>
              <a:t>Ihr</a:t>
            </a:r>
            <a:r>
              <a:rPr lang="en-GB" dirty="0">
                <a:solidFill>
                  <a:srgbClr val="002060"/>
                </a:solidFill>
              </a:rPr>
              <a:t> </a:t>
            </a:r>
            <a:r>
              <a:rPr lang="en-GB" dirty="0" err="1">
                <a:solidFill>
                  <a:srgbClr val="002060"/>
                </a:solidFill>
              </a:rPr>
              <a:t>Arbeitsbuch</a:t>
            </a:r>
            <a:r>
              <a:rPr lang="en-GB" dirty="0">
                <a:solidFill>
                  <a:srgbClr val="002060"/>
                </a:solidFill>
              </a:rPr>
              <a:t> </a:t>
            </a:r>
            <a:r>
              <a:rPr lang="en-GB" dirty="0" err="1">
                <a:solidFill>
                  <a:srgbClr val="002060"/>
                </a:solidFill>
              </a:rPr>
              <a:t>über</a:t>
            </a:r>
            <a:r>
              <a:rPr lang="en-GB" dirty="0">
                <a:solidFill>
                  <a:srgbClr val="002060"/>
                </a:solidFill>
              </a:rPr>
              <a:t> die </a:t>
            </a:r>
            <a:r>
              <a:rPr lang="en-GB" dirty="0" err="1">
                <a:solidFill>
                  <a:srgbClr val="002060"/>
                </a:solidFill>
              </a:rPr>
              <a:t>Planung</a:t>
            </a:r>
            <a:r>
              <a:rPr lang="en-GB" dirty="0">
                <a:solidFill>
                  <a:srgbClr val="002060"/>
                </a:solidFill>
              </a:rPr>
              <a:t> und </a:t>
            </a:r>
            <a:r>
              <a:rPr lang="en-GB" dirty="0" err="1">
                <a:solidFill>
                  <a:srgbClr val="002060"/>
                </a:solidFill>
              </a:rPr>
              <a:t>Durchführung</a:t>
            </a:r>
            <a:r>
              <a:rPr lang="en-GB" dirty="0">
                <a:solidFill>
                  <a:srgbClr val="002060"/>
                </a:solidFill>
              </a:rPr>
              <a:t> der </a:t>
            </a:r>
            <a:r>
              <a:rPr lang="en-GB" dirty="0" err="1">
                <a:solidFill>
                  <a:srgbClr val="002060"/>
                </a:solidFill>
              </a:rPr>
              <a:t>Stunde</a:t>
            </a:r>
            <a:r>
              <a:rPr lang="en-GB" dirty="0">
                <a:solidFill>
                  <a:srgbClr val="002060"/>
                </a:solidFill>
              </a:rPr>
              <a:t>. </a:t>
            </a:r>
            <a:endParaRPr lang="de-DE" dirty="0">
              <a:solidFill>
                <a:srgbClr val="002060"/>
              </a:solidFill>
            </a:endParaRPr>
          </a:p>
          <a:p>
            <a:pPr marL="0" indent="0">
              <a:spcAft>
                <a:spcPts val="1800"/>
              </a:spcAft>
              <a:buNone/>
            </a:pPr>
            <a:r>
              <a:rPr lang="en-US" dirty="0">
                <a:solidFill>
                  <a:srgbClr val="002060"/>
                </a:solidFill>
              </a:rPr>
              <a:t> </a:t>
            </a:r>
          </a:p>
          <a:p>
            <a:pPr>
              <a:spcAft>
                <a:spcPts val="1800"/>
              </a:spcAft>
              <a:buNone/>
            </a:pPr>
            <a:r>
              <a:rPr lang="en-US" sz="1600" i="1" dirty="0">
                <a:solidFill>
                  <a:srgbClr val="002060"/>
                </a:solidFill>
              </a:rPr>
              <a:t>      </a:t>
            </a:r>
            <a:endParaRPr lang="de-DE" dirty="0"/>
          </a:p>
        </p:txBody>
      </p:sp>
      <p:sp>
        <p:nvSpPr>
          <p:cNvPr id="3" name="Titel 2">
            <a:extLst>
              <a:ext uri="{FF2B5EF4-FFF2-40B4-BE49-F238E27FC236}">
                <a16:creationId xmlns:a16="http://schemas.microsoft.com/office/drawing/2014/main" id="{00D9977D-7615-804A-9498-27099C28133D}"/>
              </a:ext>
            </a:extLst>
          </p:cNvPr>
          <p:cNvSpPr>
            <a:spLocks noGrp="1"/>
          </p:cNvSpPr>
          <p:nvPr>
            <p:ph type="title"/>
          </p:nvPr>
        </p:nvSpPr>
        <p:spPr/>
        <p:txBody>
          <a:bodyPr>
            <a:normAutofit fontScale="90000"/>
          </a:bodyPr>
          <a:lstStyle/>
          <a:p>
            <a:r>
              <a:rPr lang="de-DE" b="1" dirty="0"/>
              <a:t>Abschlussaufgabe für das Trainer-Zertifikat zur langfristigen Vorbereitung (für Modul 9.3 bzw. 9.4)</a:t>
            </a:r>
          </a:p>
        </p:txBody>
      </p:sp>
    </p:spTree>
    <p:extLst>
      <p:ext uri="{BB962C8B-B14F-4D97-AF65-F5344CB8AC3E}">
        <p14:creationId xmlns:p14="http://schemas.microsoft.com/office/powerpoint/2010/main" val="20553623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427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34840B-3C47-4523-8EA8-874A95106A06}"/>
              </a:ext>
            </a:extLst>
          </p:cNvPr>
          <p:cNvSpPr>
            <a:spLocks noGrp="1"/>
          </p:cNvSpPr>
          <p:nvPr>
            <p:ph type="title"/>
          </p:nvPr>
        </p:nvSpPr>
        <p:spPr>
          <a:xfrm>
            <a:off x="20112" y="10990"/>
            <a:ext cx="8229600" cy="1060287"/>
          </a:xfrm>
        </p:spPr>
        <p:txBody>
          <a:bodyPr/>
          <a:lstStyle/>
          <a:p>
            <a:endParaRPr lang="de-DE"/>
          </a:p>
        </p:txBody>
      </p:sp>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941322" cy="1933231"/>
            <a:chOff x="1208269" y="1065384"/>
            <a:chExt cx="594132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94132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kern="1200" dirty="0"/>
                <a:t>Das </a:t>
              </a:r>
              <a:r>
                <a:rPr lang="de-DE" sz="3200" b="1" kern="1200" dirty="0" err="1"/>
                <a:t>BaCuLit</a:t>
              </a:r>
              <a:r>
                <a:rPr lang="de-DE" sz="3200" b="1" kern="1200" dirty="0"/>
                <a:t>-Modell der Unterrichtsplanung</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82959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reis: nicht ausgefüllt 2">
            <a:extLst>
              <a:ext uri="{FF2B5EF4-FFF2-40B4-BE49-F238E27FC236}">
                <a16:creationId xmlns:a16="http://schemas.microsoft.com/office/drawing/2014/main" id="{190D26E2-9647-4A03-A1F2-50A8EBE2DC0D}"/>
              </a:ext>
            </a:extLst>
          </p:cNvPr>
          <p:cNvSpPr/>
          <p:nvPr/>
        </p:nvSpPr>
        <p:spPr>
          <a:xfrm>
            <a:off x="2061199" y="1393112"/>
            <a:ext cx="4632746" cy="4643936"/>
          </a:xfrm>
          <a:prstGeom prst="donut">
            <a:avLst>
              <a:gd name="adj" fmla="val 15915"/>
            </a:avLst>
          </a:prstGeom>
          <a:gradFill flip="none" rotWithShape="1">
            <a:gsLst>
              <a:gs pos="17000">
                <a:srgbClr val="7EC4CF">
                  <a:shade val="30000"/>
                  <a:satMod val="115000"/>
                </a:srgbClr>
              </a:gs>
              <a:gs pos="48000">
                <a:srgbClr val="7EC4CF">
                  <a:shade val="67500"/>
                  <a:satMod val="115000"/>
                </a:srgbClr>
              </a:gs>
              <a:gs pos="69000">
                <a:srgbClr val="7EC4CF">
                  <a:shade val="100000"/>
                  <a:satMod val="115000"/>
                </a:srgbClr>
              </a:gs>
            </a:gsLst>
            <a:path path="circle">
              <a:fillToRect l="50000" t="50000" r="50000" b="50000"/>
            </a:path>
            <a:tileRect/>
          </a:gradFill>
          <a:ln>
            <a:solidFill>
              <a:srgbClr val="7EC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5" name="Rechteck 4">
            <a:extLst>
              <a:ext uri="{FF2B5EF4-FFF2-40B4-BE49-F238E27FC236}">
                <a16:creationId xmlns:a16="http://schemas.microsoft.com/office/drawing/2014/main" id="{083F03D6-855F-41E5-8491-562D94A8F8D6}"/>
              </a:ext>
            </a:extLst>
          </p:cNvPr>
          <p:cNvSpPr/>
          <p:nvPr/>
        </p:nvSpPr>
        <p:spPr>
          <a:xfrm rot="1279757">
            <a:off x="2660867" y="5107180"/>
            <a:ext cx="2128640" cy="461665"/>
          </a:xfrm>
          <a:prstGeom prst="rect">
            <a:avLst/>
          </a:prstGeom>
          <a:noFill/>
        </p:spPr>
        <p:txBody>
          <a:bodyPr wrap="square" lIns="91440" tIns="45720" rIns="91440" bIns="45720">
            <a:spAutoFit/>
          </a:bodyPr>
          <a:lstStyle/>
          <a:p>
            <a:pPr algn="ctr"/>
            <a:r>
              <a:rPr lang="de-DE"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Lernstands</a:t>
            </a:r>
          </a:p>
        </p:txBody>
      </p:sp>
      <p:sp>
        <p:nvSpPr>
          <p:cNvPr id="7" name="Rechteck 6">
            <a:extLst>
              <a:ext uri="{FF2B5EF4-FFF2-40B4-BE49-F238E27FC236}">
                <a16:creationId xmlns:a16="http://schemas.microsoft.com/office/drawing/2014/main" id="{362AD06E-15EF-4777-8878-6447CA17BD1A}"/>
              </a:ext>
            </a:extLst>
          </p:cNvPr>
          <p:cNvSpPr/>
          <p:nvPr/>
        </p:nvSpPr>
        <p:spPr>
          <a:xfrm rot="3187528">
            <a:off x="4509183" y="2451634"/>
            <a:ext cx="2664296" cy="461665"/>
          </a:xfrm>
          <a:prstGeom prst="rect">
            <a:avLst/>
          </a:prstGeom>
          <a:noFill/>
        </p:spPr>
        <p:txBody>
          <a:bodyPr wrap="square" lIns="91440" tIns="45720" rIns="91440" bIns="45720">
            <a:spAutoFit/>
          </a:bodyPr>
          <a:lstStyle/>
          <a:p>
            <a:pPr algn="ctr"/>
            <a:r>
              <a:rPr lang="de-DE"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Interaktion</a:t>
            </a:r>
          </a:p>
        </p:txBody>
      </p:sp>
      <p:sp>
        <p:nvSpPr>
          <p:cNvPr id="8" name="Rechteck 7">
            <a:extLst>
              <a:ext uri="{FF2B5EF4-FFF2-40B4-BE49-F238E27FC236}">
                <a16:creationId xmlns:a16="http://schemas.microsoft.com/office/drawing/2014/main" id="{FB3E964A-50F9-4F78-9B2F-2F691CB971F9}"/>
              </a:ext>
            </a:extLst>
          </p:cNvPr>
          <p:cNvSpPr/>
          <p:nvPr/>
        </p:nvSpPr>
        <p:spPr>
          <a:xfrm rot="18547697">
            <a:off x="1633259" y="2417746"/>
            <a:ext cx="2664296" cy="461665"/>
          </a:xfrm>
          <a:prstGeom prst="rect">
            <a:avLst/>
          </a:prstGeom>
          <a:noFill/>
        </p:spPr>
        <p:txBody>
          <a:bodyPr wrap="square" lIns="91440" tIns="45720" rIns="91440" bIns="45720">
            <a:spAutoFit/>
          </a:bodyPr>
          <a:lstStyle/>
          <a:p>
            <a:pPr algn="ctr"/>
            <a:r>
              <a:rPr lang="de-DE"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Metakognition</a:t>
            </a:r>
          </a:p>
        </p:txBody>
      </p:sp>
      <p:sp>
        <p:nvSpPr>
          <p:cNvPr id="9" name="Flussdiagramm: Verbinder 8">
            <a:extLst>
              <a:ext uri="{FF2B5EF4-FFF2-40B4-BE49-F238E27FC236}">
                <a16:creationId xmlns:a16="http://schemas.microsoft.com/office/drawing/2014/main" id="{1B3A8197-57D4-49C9-9D9A-EF7BF1A8BC44}"/>
              </a:ext>
            </a:extLst>
          </p:cNvPr>
          <p:cNvSpPr/>
          <p:nvPr/>
        </p:nvSpPr>
        <p:spPr>
          <a:xfrm>
            <a:off x="3289878" y="2561975"/>
            <a:ext cx="2236747" cy="2306211"/>
          </a:xfrm>
          <a:prstGeom prst="flowChartConnector">
            <a:avLst/>
          </a:prstGeom>
          <a:solidFill>
            <a:srgbClr val="6689A1"/>
          </a:solidFill>
          <a:ln>
            <a:solidFill>
              <a:srgbClr val="7EC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b="0" i="0" u="none" strike="noStrike" kern="1200" cap="none" spc="0" normalizeH="0" baseline="0" noProof="0" dirty="0">
                <a:ln>
                  <a:noFill/>
                </a:ln>
                <a:solidFill>
                  <a:prstClr val="white"/>
                </a:solidFill>
                <a:effectLst/>
                <a:uLnTx/>
                <a:uFillTx/>
                <a:latin typeface="Calibri"/>
                <a:ea typeface="+mn-ea"/>
                <a:cs typeface="Arial" pitchFamily="34" charset="0"/>
              </a:rPr>
              <a:t>Unterstützung des Fachlernens von </a:t>
            </a:r>
            <a:r>
              <a:rPr lang="de-DE" dirty="0" err="1">
                <a:solidFill>
                  <a:prstClr val="white"/>
                </a:solidFill>
                <a:latin typeface="Calibri"/>
                <a:cs typeface="Arial" pitchFamily="34" charset="0"/>
              </a:rPr>
              <a:t>SuS</a:t>
            </a:r>
            <a:r>
              <a:rPr lang="de-DE" dirty="0">
                <a:solidFill>
                  <a:prstClr val="white"/>
                </a:solidFill>
                <a:latin typeface="Calibri"/>
                <a:cs typeface="Arial" pitchFamily="34" charset="0"/>
              </a:rPr>
              <a:t> </a:t>
            </a:r>
            <a:r>
              <a:rPr kumimoji="0" lang="de-DE" b="0" i="0" u="none" strike="noStrike" kern="1200" cap="none" spc="0" normalizeH="0" baseline="0" noProof="0" dirty="0">
                <a:ln>
                  <a:noFill/>
                </a:ln>
                <a:solidFill>
                  <a:prstClr val="white"/>
                </a:solidFill>
                <a:effectLst/>
                <a:uLnTx/>
                <a:uFillTx/>
                <a:latin typeface="Calibri"/>
                <a:ea typeface="+mn-ea"/>
                <a:cs typeface="Arial" pitchFamily="34" charset="0"/>
              </a:rPr>
              <a:t>durch Förderung von Schriftsprach-Kompetenzen</a:t>
            </a:r>
          </a:p>
          <a:p>
            <a:pPr algn="ctr"/>
            <a:endParaRPr lang="de-DE" dirty="0"/>
          </a:p>
        </p:txBody>
      </p:sp>
      <p:grpSp>
        <p:nvGrpSpPr>
          <p:cNvPr id="10" name="Gruppieren 9">
            <a:extLst>
              <a:ext uri="{FF2B5EF4-FFF2-40B4-BE49-F238E27FC236}">
                <a16:creationId xmlns:a16="http://schemas.microsoft.com/office/drawing/2014/main" id="{BCAAF40B-1502-4B1D-96A3-6E340B8B1B49}"/>
              </a:ext>
            </a:extLst>
          </p:cNvPr>
          <p:cNvGrpSpPr/>
          <p:nvPr/>
        </p:nvGrpSpPr>
        <p:grpSpPr>
          <a:xfrm>
            <a:off x="1533807" y="1196752"/>
            <a:ext cx="2232000" cy="683601"/>
            <a:chOff x="2598997" y="1754"/>
            <a:chExt cx="2340541" cy="683601"/>
          </a:xfrm>
          <a:solidFill>
            <a:srgbClr val="9CADCE"/>
          </a:solidFill>
          <a:effectLst>
            <a:glow rad="63500">
              <a:schemeClr val="accent5">
                <a:satMod val="175000"/>
                <a:alpha val="40000"/>
              </a:schemeClr>
            </a:glow>
          </a:effectLst>
        </p:grpSpPr>
        <p:sp>
          <p:nvSpPr>
            <p:cNvPr id="32" name="Rechteck: abgerundete Ecken 31">
              <a:extLst>
                <a:ext uri="{FF2B5EF4-FFF2-40B4-BE49-F238E27FC236}">
                  <a16:creationId xmlns:a16="http://schemas.microsoft.com/office/drawing/2014/main" id="{9B78690B-43BA-408B-8758-E8D819488D39}"/>
                </a:ext>
              </a:extLst>
            </p:cNvPr>
            <p:cNvSpPr/>
            <p:nvPr/>
          </p:nvSpPr>
          <p:spPr>
            <a:xfrm>
              <a:off x="2598997" y="1754"/>
              <a:ext cx="2340541" cy="683601"/>
            </a:xfrm>
            <a:prstGeom prst="roundRect">
              <a:avLst/>
            </a:prstGeom>
            <a:grpFill/>
          </p:spPr>
          <p:style>
            <a:lnRef idx="0">
              <a:schemeClr val="lt1">
                <a:hueOff val="0"/>
                <a:satOff val="0"/>
                <a:lumOff val="0"/>
                <a:alphaOff val="0"/>
              </a:schemeClr>
            </a:lnRef>
            <a:fillRef idx="3">
              <a:schemeClr val="accent5">
                <a:alpha val="90000"/>
                <a:hueOff val="0"/>
                <a:satOff val="0"/>
                <a:lumOff val="0"/>
                <a:alphaOff val="0"/>
              </a:schemeClr>
            </a:fillRef>
            <a:effectRef idx="3">
              <a:schemeClr val="accent5">
                <a:alpha val="90000"/>
                <a:hueOff val="0"/>
                <a:satOff val="0"/>
                <a:lumOff val="0"/>
                <a:alphaOff val="0"/>
              </a:schemeClr>
            </a:effectRef>
            <a:fontRef idx="minor">
              <a:schemeClr val="lt1"/>
            </a:fontRef>
          </p:style>
        </p:sp>
        <p:sp>
          <p:nvSpPr>
            <p:cNvPr id="33" name="Rechteck: abgerundete Ecken 4">
              <a:extLst>
                <a:ext uri="{FF2B5EF4-FFF2-40B4-BE49-F238E27FC236}">
                  <a16:creationId xmlns:a16="http://schemas.microsoft.com/office/drawing/2014/main" id="{16671E53-D366-470C-B671-E85F3F22FA4E}"/>
                </a:ext>
              </a:extLst>
            </p:cNvPr>
            <p:cNvSpPr txBox="1"/>
            <p:nvPr/>
          </p:nvSpPr>
          <p:spPr>
            <a:xfrm>
              <a:off x="2632368" y="35125"/>
              <a:ext cx="2273799" cy="6168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a:buClrTx/>
                <a:buSzTx/>
                <a:buFontTx/>
                <a:buNone/>
              </a:pPr>
              <a:r>
                <a:rPr kumimoji="0" lang="de-DE" sz="1800" b="0" i="0" u="none" strike="noStrike" cap="none" spc="0" normalizeH="0" baseline="0" noProof="0" dirty="0">
                  <a:ln/>
                  <a:effectLst/>
                  <a:uLnTx/>
                  <a:uFillTx/>
                  <a:latin typeface="Calibri"/>
                  <a:ea typeface="+mn-ea"/>
                  <a:cs typeface="+mn-cs"/>
                </a:rPr>
                <a:t>(9) Diagnostik &amp; Schulentwicklung</a:t>
              </a:r>
              <a:endParaRPr lang="de-DE" sz="1800" dirty="0"/>
            </a:p>
          </p:txBody>
        </p:sp>
      </p:grpSp>
      <p:grpSp>
        <p:nvGrpSpPr>
          <p:cNvPr id="11" name="Gruppieren 10">
            <a:extLst>
              <a:ext uri="{FF2B5EF4-FFF2-40B4-BE49-F238E27FC236}">
                <a16:creationId xmlns:a16="http://schemas.microsoft.com/office/drawing/2014/main" id="{D66BF093-343C-4E07-A8B6-05B2B708C77B}"/>
              </a:ext>
            </a:extLst>
          </p:cNvPr>
          <p:cNvGrpSpPr/>
          <p:nvPr/>
        </p:nvGrpSpPr>
        <p:grpSpPr>
          <a:xfrm>
            <a:off x="5120966" y="1230640"/>
            <a:ext cx="2232000" cy="683601"/>
            <a:chOff x="4896540" y="936112"/>
            <a:chExt cx="2206131" cy="683601"/>
          </a:xfrm>
          <a:solidFill>
            <a:srgbClr val="9CADCE"/>
          </a:solidFill>
          <a:effectLst>
            <a:glow rad="63500">
              <a:schemeClr val="accent5">
                <a:satMod val="175000"/>
                <a:alpha val="40000"/>
              </a:schemeClr>
            </a:glow>
          </a:effectLst>
        </p:grpSpPr>
        <p:sp>
          <p:nvSpPr>
            <p:cNvPr id="30" name="Rechteck: abgerundete Ecken 29">
              <a:extLst>
                <a:ext uri="{FF2B5EF4-FFF2-40B4-BE49-F238E27FC236}">
                  <a16:creationId xmlns:a16="http://schemas.microsoft.com/office/drawing/2014/main" id="{06A00CF3-A384-479E-9A35-E2DE30F25AFC}"/>
                </a:ext>
              </a:extLst>
            </p:cNvPr>
            <p:cNvSpPr/>
            <p:nvPr/>
          </p:nvSpPr>
          <p:spPr>
            <a:xfrm>
              <a:off x="4896540" y="936112"/>
              <a:ext cx="2206131" cy="683601"/>
            </a:xfrm>
            <a:prstGeom prst="roundRect">
              <a:avLst/>
            </a:prstGeom>
            <a:grpFill/>
          </p:spPr>
          <p:style>
            <a:lnRef idx="0">
              <a:schemeClr val="lt1">
                <a:hueOff val="0"/>
                <a:satOff val="0"/>
                <a:lumOff val="0"/>
                <a:alphaOff val="0"/>
              </a:schemeClr>
            </a:lnRef>
            <a:fillRef idx="3">
              <a:schemeClr val="accent5">
                <a:alpha val="90000"/>
                <a:hueOff val="0"/>
                <a:satOff val="0"/>
                <a:lumOff val="0"/>
                <a:alphaOff val="-5714"/>
              </a:schemeClr>
            </a:fillRef>
            <a:effectRef idx="3">
              <a:schemeClr val="accent5">
                <a:alpha val="90000"/>
                <a:hueOff val="0"/>
                <a:satOff val="0"/>
                <a:lumOff val="0"/>
                <a:alphaOff val="-5714"/>
              </a:schemeClr>
            </a:effectRef>
            <a:fontRef idx="minor">
              <a:schemeClr val="lt1"/>
            </a:fontRef>
          </p:style>
        </p:sp>
        <p:sp>
          <p:nvSpPr>
            <p:cNvPr id="31" name="Rechteck: abgerundete Ecken 6">
              <a:extLst>
                <a:ext uri="{FF2B5EF4-FFF2-40B4-BE49-F238E27FC236}">
                  <a16:creationId xmlns:a16="http://schemas.microsoft.com/office/drawing/2014/main" id="{CF789DA3-D40F-4278-98FC-D39B76EE6628}"/>
                </a:ext>
              </a:extLst>
            </p:cNvPr>
            <p:cNvSpPr txBox="1"/>
            <p:nvPr/>
          </p:nvSpPr>
          <p:spPr>
            <a:xfrm>
              <a:off x="4929911" y="969483"/>
              <a:ext cx="2139389" cy="6168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(1) Einführung</a:t>
              </a:r>
              <a:endParaRPr lang="de-DE" sz="1800" kern="1200" dirty="0"/>
            </a:p>
          </p:txBody>
        </p:sp>
      </p:grpSp>
      <p:grpSp>
        <p:nvGrpSpPr>
          <p:cNvPr id="12" name="Gruppieren 11">
            <a:extLst>
              <a:ext uri="{FF2B5EF4-FFF2-40B4-BE49-F238E27FC236}">
                <a16:creationId xmlns:a16="http://schemas.microsoft.com/office/drawing/2014/main" id="{FF4085E3-69D9-40E5-8D1A-D26DC1E0138B}"/>
              </a:ext>
            </a:extLst>
          </p:cNvPr>
          <p:cNvGrpSpPr/>
          <p:nvPr/>
        </p:nvGrpSpPr>
        <p:grpSpPr>
          <a:xfrm>
            <a:off x="6355631" y="3525491"/>
            <a:ext cx="2232000" cy="683601"/>
            <a:chOff x="5521984" y="2094827"/>
            <a:chExt cx="1644813" cy="683601"/>
          </a:xfrm>
          <a:solidFill>
            <a:srgbClr val="9CADCE"/>
          </a:solidFill>
          <a:effectLst>
            <a:glow rad="63500">
              <a:schemeClr val="accent5">
                <a:satMod val="175000"/>
                <a:alpha val="40000"/>
              </a:schemeClr>
            </a:glow>
          </a:effectLst>
        </p:grpSpPr>
        <p:sp>
          <p:nvSpPr>
            <p:cNvPr id="28" name="Rechteck: abgerundete Ecken 27">
              <a:extLst>
                <a:ext uri="{FF2B5EF4-FFF2-40B4-BE49-F238E27FC236}">
                  <a16:creationId xmlns:a16="http://schemas.microsoft.com/office/drawing/2014/main" id="{CF96980C-A0AA-4366-85E6-A8D162E1F724}"/>
                </a:ext>
              </a:extLst>
            </p:cNvPr>
            <p:cNvSpPr/>
            <p:nvPr/>
          </p:nvSpPr>
          <p:spPr>
            <a:xfrm>
              <a:off x="5521984" y="2094827"/>
              <a:ext cx="1644813" cy="683601"/>
            </a:xfrm>
            <a:prstGeom prst="roundRect">
              <a:avLst/>
            </a:prstGeom>
            <a:grpFill/>
          </p:spPr>
          <p:style>
            <a:lnRef idx="0">
              <a:schemeClr val="lt1">
                <a:hueOff val="0"/>
                <a:satOff val="0"/>
                <a:lumOff val="0"/>
                <a:alphaOff val="0"/>
              </a:schemeClr>
            </a:lnRef>
            <a:fillRef idx="3">
              <a:schemeClr val="accent5">
                <a:alpha val="90000"/>
                <a:hueOff val="0"/>
                <a:satOff val="0"/>
                <a:lumOff val="0"/>
                <a:alphaOff val="-11429"/>
              </a:schemeClr>
            </a:fillRef>
            <a:effectRef idx="3">
              <a:schemeClr val="accent5">
                <a:alpha val="90000"/>
                <a:hueOff val="0"/>
                <a:satOff val="0"/>
                <a:lumOff val="0"/>
                <a:alphaOff val="-11429"/>
              </a:schemeClr>
            </a:effectRef>
            <a:fontRef idx="minor">
              <a:schemeClr val="lt1"/>
            </a:fontRef>
          </p:style>
        </p:sp>
        <p:sp>
          <p:nvSpPr>
            <p:cNvPr id="29" name="Rechteck: abgerundete Ecken 8">
              <a:extLst>
                <a:ext uri="{FF2B5EF4-FFF2-40B4-BE49-F238E27FC236}">
                  <a16:creationId xmlns:a16="http://schemas.microsoft.com/office/drawing/2014/main" id="{DA8C4C52-2789-4B6A-94F7-F791B165DD2D}"/>
                </a:ext>
              </a:extLst>
            </p:cNvPr>
            <p:cNvSpPr txBox="1"/>
            <p:nvPr/>
          </p:nvSpPr>
          <p:spPr>
            <a:xfrm>
              <a:off x="5555355" y="2128198"/>
              <a:ext cx="1578071" cy="6168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(3) Fachvokabular</a:t>
              </a:r>
              <a:endParaRPr lang="de-DE" sz="1800" kern="1200" dirty="0"/>
            </a:p>
          </p:txBody>
        </p:sp>
      </p:grpSp>
      <p:grpSp>
        <p:nvGrpSpPr>
          <p:cNvPr id="13" name="Gruppieren 12">
            <a:extLst>
              <a:ext uri="{FF2B5EF4-FFF2-40B4-BE49-F238E27FC236}">
                <a16:creationId xmlns:a16="http://schemas.microsoft.com/office/drawing/2014/main" id="{ACEDD262-DA35-4A49-8666-7AB5E97B7E6C}"/>
              </a:ext>
            </a:extLst>
          </p:cNvPr>
          <p:cNvGrpSpPr/>
          <p:nvPr/>
        </p:nvGrpSpPr>
        <p:grpSpPr>
          <a:xfrm>
            <a:off x="6029246" y="4750221"/>
            <a:ext cx="2232000" cy="683601"/>
            <a:chOff x="4559333" y="3240838"/>
            <a:chExt cx="1991453" cy="683601"/>
          </a:xfrm>
          <a:solidFill>
            <a:srgbClr val="9CADCE"/>
          </a:solidFill>
          <a:effectLst>
            <a:glow rad="63500">
              <a:schemeClr val="accent5">
                <a:satMod val="175000"/>
                <a:alpha val="40000"/>
              </a:schemeClr>
            </a:glow>
          </a:effectLst>
        </p:grpSpPr>
        <p:sp>
          <p:nvSpPr>
            <p:cNvPr id="26" name="Rechteck: abgerundete Ecken 25">
              <a:extLst>
                <a:ext uri="{FF2B5EF4-FFF2-40B4-BE49-F238E27FC236}">
                  <a16:creationId xmlns:a16="http://schemas.microsoft.com/office/drawing/2014/main" id="{11FDD08F-2E4B-4FE0-BA6A-8B296117D851}"/>
                </a:ext>
              </a:extLst>
            </p:cNvPr>
            <p:cNvSpPr/>
            <p:nvPr/>
          </p:nvSpPr>
          <p:spPr>
            <a:xfrm>
              <a:off x="4559333" y="3240838"/>
              <a:ext cx="1991453" cy="683601"/>
            </a:xfrm>
            <a:prstGeom prst="roundRect">
              <a:avLst/>
            </a:prstGeom>
            <a:grpFill/>
          </p:spPr>
          <p:style>
            <a:lnRef idx="0">
              <a:schemeClr val="lt1">
                <a:hueOff val="0"/>
                <a:satOff val="0"/>
                <a:lumOff val="0"/>
                <a:alphaOff val="0"/>
              </a:schemeClr>
            </a:lnRef>
            <a:fillRef idx="3">
              <a:schemeClr val="accent5">
                <a:alpha val="90000"/>
                <a:hueOff val="0"/>
                <a:satOff val="0"/>
                <a:lumOff val="0"/>
                <a:alphaOff val="-17143"/>
              </a:schemeClr>
            </a:fillRef>
            <a:effectRef idx="3">
              <a:schemeClr val="accent5">
                <a:alpha val="90000"/>
                <a:hueOff val="0"/>
                <a:satOff val="0"/>
                <a:lumOff val="0"/>
                <a:alphaOff val="-17143"/>
              </a:schemeClr>
            </a:effectRef>
            <a:fontRef idx="minor">
              <a:schemeClr val="lt1"/>
            </a:fontRef>
          </p:style>
        </p:sp>
        <p:sp>
          <p:nvSpPr>
            <p:cNvPr id="27" name="Rechteck: abgerundete Ecken 10">
              <a:extLst>
                <a:ext uri="{FF2B5EF4-FFF2-40B4-BE49-F238E27FC236}">
                  <a16:creationId xmlns:a16="http://schemas.microsoft.com/office/drawing/2014/main" id="{92807464-4782-4742-BC19-57E4F25881C5}"/>
                </a:ext>
              </a:extLst>
            </p:cNvPr>
            <p:cNvSpPr txBox="1"/>
            <p:nvPr/>
          </p:nvSpPr>
          <p:spPr>
            <a:xfrm>
              <a:off x="4592704" y="3274209"/>
              <a:ext cx="1924711" cy="6168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de-DE" sz="1800" b="0" i="0" u="none" strike="noStrike" kern="1200" cap="none" spc="0" normalizeH="0" baseline="0" noProof="0" dirty="0">
                  <a:ln/>
                  <a:effectLst/>
                  <a:uLnTx/>
                  <a:uFillTx/>
                  <a:latin typeface="Calibri"/>
                  <a:ea typeface="+mn-ea"/>
                  <a:cs typeface="+mn-cs"/>
                </a:rPr>
                <a:t>(4</a:t>
              </a:r>
              <a:r>
                <a:rPr lang="de-DE" dirty="0">
                  <a:ln/>
                </a:rPr>
                <a:t>) Fachtexte</a:t>
              </a:r>
              <a:endParaRPr lang="de-DE" sz="1800" kern="1200" dirty="0"/>
            </a:p>
          </p:txBody>
        </p:sp>
      </p:grpSp>
      <p:grpSp>
        <p:nvGrpSpPr>
          <p:cNvPr id="14" name="Gruppieren 13">
            <a:extLst>
              <a:ext uri="{FF2B5EF4-FFF2-40B4-BE49-F238E27FC236}">
                <a16:creationId xmlns:a16="http://schemas.microsoft.com/office/drawing/2014/main" id="{2A14A367-4413-4A10-AB2C-F74F0A705778}"/>
              </a:ext>
            </a:extLst>
          </p:cNvPr>
          <p:cNvGrpSpPr/>
          <p:nvPr/>
        </p:nvGrpSpPr>
        <p:grpSpPr>
          <a:xfrm>
            <a:off x="3261572" y="5695247"/>
            <a:ext cx="2232000" cy="683601"/>
            <a:chOff x="2728957" y="4139180"/>
            <a:chExt cx="2080622" cy="683601"/>
          </a:xfrm>
          <a:solidFill>
            <a:srgbClr val="9CADCE"/>
          </a:solidFill>
          <a:effectLst>
            <a:glow rad="63500">
              <a:schemeClr val="accent5">
                <a:satMod val="175000"/>
                <a:alpha val="40000"/>
              </a:schemeClr>
            </a:glow>
          </a:effectLst>
        </p:grpSpPr>
        <p:sp>
          <p:nvSpPr>
            <p:cNvPr id="24" name="Rechteck: abgerundete Ecken 23">
              <a:extLst>
                <a:ext uri="{FF2B5EF4-FFF2-40B4-BE49-F238E27FC236}">
                  <a16:creationId xmlns:a16="http://schemas.microsoft.com/office/drawing/2014/main" id="{9A497EDD-8DAC-4815-B895-A81D5FF77A53}"/>
                </a:ext>
              </a:extLst>
            </p:cNvPr>
            <p:cNvSpPr/>
            <p:nvPr/>
          </p:nvSpPr>
          <p:spPr>
            <a:xfrm>
              <a:off x="2728957" y="4139180"/>
              <a:ext cx="2080622" cy="683601"/>
            </a:xfrm>
            <a:prstGeom prst="roundRect">
              <a:avLst/>
            </a:prstGeom>
            <a:grpFill/>
          </p:spPr>
          <p:style>
            <a:lnRef idx="0">
              <a:schemeClr val="lt1">
                <a:hueOff val="0"/>
                <a:satOff val="0"/>
                <a:lumOff val="0"/>
                <a:alphaOff val="0"/>
              </a:schemeClr>
            </a:lnRef>
            <a:fillRef idx="3">
              <a:schemeClr val="accent5">
                <a:alpha val="90000"/>
                <a:hueOff val="0"/>
                <a:satOff val="0"/>
                <a:lumOff val="0"/>
                <a:alphaOff val="-22857"/>
              </a:schemeClr>
            </a:fillRef>
            <a:effectRef idx="3">
              <a:schemeClr val="accent5">
                <a:alpha val="90000"/>
                <a:hueOff val="0"/>
                <a:satOff val="0"/>
                <a:lumOff val="0"/>
                <a:alphaOff val="-22857"/>
              </a:schemeClr>
            </a:effectRef>
            <a:fontRef idx="minor">
              <a:schemeClr val="lt1"/>
            </a:fontRef>
          </p:style>
        </p:sp>
        <p:sp>
          <p:nvSpPr>
            <p:cNvPr id="25" name="Rechteck: abgerundete Ecken 12">
              <a:extLst>
                <a:ext uri="{FF2B5EF4-FFF2-40B4-BE49-F238E27FC236}">
                  <a16:creationId xmlns:a16="http://schemas.microsoft.com/office/drawing/2014/main" id="{BA86D9E0-D9B3-4DD9-8254-BEC42FA9083B}"/>
                </a:ext>
              </a:extLst>
            </p:cNvPr>
            <p:cNvSpPr txBox="1"/>
            <p:nvPr/>
          </p:nvSpPr>
          <p:spPr>
            <a:xfrm>
              <a:off x="2762328" y="4172551"/>
              <a:ext cx="2013880" cy="6168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(5) Lesestrategien</a:t>
              </a:r>
              <a:endParaRPr lang="de-DE" sz="1800" kern="1200" dirty="0"/>
            </a:p>
          </p:txBody>
        </p:sp>
      </p:grpSp>
      <p:grpSp>
        <p:nvGrpSpPr>
          <p:cNvPr id="15" name="Gruppieren 14">
            <a:extLst>
              <a:ext uri="{FF2B5EF4-FFF2-40B4-BE49-F238E27FC236}">
                <a16:creationId xmlns:a16="http://schemas.microsoft.com/office/drawing/2014/main" id="{4FF5D49D-58B0-4383-B26E-B223E90B39A6}"/>
              </a:ext>
            </a:extLst>
          </p:cNvPr>
          <p:cNvGrpSpPr/>
          <p:nvPr/>
        </p:nvGrpSpPr>
        <p:grpSpPr>
          <a:xfrm>
            <a:off x="643097" y="4783592"/>
            <a:ext cx="2232000" cy="683601"/>
            <a:chOff x="720086" y="3240363"/>
            <a:chExt cx="2233448" cy="683601"/>
          </a:xfrm>
          <a:solidFill>
            <a:srgbClr val="9CADCE"/>
          </a:solidFill>
          <a:effectLst>
            <a:glow rad="63500">
              <a:schemeClr val="accent5">
                <a:satMod val="175000"/>
                <a:alpha val="40000"/>
              </a:schemeClr>
            </a:glow>
          </a:effectLst>
        </p:grpSpPr>
        <p:sp>
          <p:nvSpPr>
            <p:cNvPr id="22" name="Rechteck: abgerundete Ecken 21">
              <a:extLst>
                <a:ext uri="{FF2B5EF4-FFF2-40B4-BE49-F238E27FC236}">
                  <a16:creationId xmlns:a16="http://schemas.microsoft.com/office/drawing/2014/main" id="{EE3A9FEE-8BD0-47E1-9DA8-679F32E0B6B4}"/>
                </a:ext>
              </a:extLst>
            </p:cNvPr>
            <p:cNvSpPr/>
            <p:nvPr/>
          </p:nvSpPr>
          <p:spPr>
            <a:xfrm>
              <a:off x="720086" y="3240363"/>
              <a:ext cx="2233448" cy="683601"/>
            </a:xfrm>
            <a:prstGeom prst="roundRect">
              <a:avLst/>
            </a:prstGeom>
            <a:grpFill/>
          </p:spPr>
          <p:style>
            <a:lnRef idx="0">
              <a:schemeClr val="lt1">
                <a:hueOff val="0"/>
                <a:satOff val="0"/>
                <a:lumOff val="0"/>
                <a:alphaOff val="0"/>
              </a:schemeClr>
            </a:lnRef>
            <a:fillRef idx="3">
              <a:schemeClr val="accent5">
                <a:alpha val="90000"/>
                <a:hueOff val="0"/>
                <a:satOff val="0"/>
                <a:lumOff val="0"/>
                <a:alphaOff val="-28571"/>
              </a:schemeClr>
            </a:fillRef>
            <a:effectRef idx="3">
              <a:schemeClr val="accent5">
                <a:alpha val="90000"/>
                <a:hueOff val="0"/>
                <a:satOff val="0"/>
                <a:lumOff val="0"/>
                <a:alphaOff val="-28571"/>
              </a:schemeClr>
            </a:effectRef>
            <a:fontRef idx="minor">
              <a:schemeClr val="lt1"/>
            </a:fontRef>
          </p:style>
        </p:sp>
        <p:sp>
          <p:nvSpPr>
            <p:cNvPr id="23" name="Rechteck: abgerundete Ecken 14">
              <a:extLst>
                <a:ext uri="{FF2B5EF4-FFF2-40B4-BE49-F238E27FC236}">
                  <a16:creationId xmlns:a16="http://schemas.microsoft.com/office/drawing/2014/main" id="{C7C94EED-076A-4A20-AA36-FE89C37C8086}"/>
                </a:ext>
              </a:extLst>
            </p:cNvPr>
            <p:cNvSpPr txBox="1"/>
            <p:nvPr/>
          </p:nvSpPr>
          <p:spPr>
            <a:xfrm>
              <a:off x="753457" y="3273734"/>
              <a:ext cx="2166706" cy="6168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(6) Schreibstrategien</a:t>
              </a:r>
              <a:endParaRPr lang="de-DE" sz="1800" kern="1200" dirty="0"/>
            </a:p>
          </p:txBody>
        </p:sp>
      </p:grpSp>
      <p:grpSp>
        <p:nvGrpSpPr>
          <p:cNvPr id="16" name="Gruppieren 15">
            <a:extLst>
              <a:ext uri="{FF2B5EF4-FFF2-40B4-BE49-F238E27FC236}">
                <a16:creationId xmlns:a16="http://schemas.microsoft.com/office/drawing/2014/main" id="{4FA6B0E0-3B00-42CF-8134-9506758D447D}"/>
              </a:ext>
            </a:extLst>
          </p:cNvPr>
          <p:cNvGrpSpPr/>
          <p:nvPr/>
        </p:nvGrpSpPr>
        <p:grpSpPr>
          <a:xfrm>
            <a:off x="127562" y="3530137"/>
            <a:ext cx="2232000" cy="683601"/>
            <a:chOff x="288028" y="2088227"/>
            <a:chExt cx="2176272" cy="683601"/>
          </a:xfrm>
          <a:solidFill>
            <a:srgbClr val="9CADCE"/>
          </a:solidFill>
          <a:effectLst>
            <a:glow rad="63500">
              <a:schemeClr val="accent5">
                <a:satMod val="175000"/>
                <a:alpha val="40000"/>
              </a:schemeClr>
            </a:glow>
          </a:effectLst>
        </p:grpSpPr>
        <p:sp>
          <p:nvSpPr>
            <p:cNvPr id="20" name="Rechteck: abgerundete Ecken 19">
              <a:extLst>
                <a:ext uri="{FF2B5EF4-FFF2-40B4-BE49-F238E27FC236}">
                  <a16:creationId xmlns:a16="http://schemas.microsoft.com/office/drawing/2014/main" id="{0916468E-DA12-4C56-B6CC-8DCB30E72B84}"/>
                </a:ext>
              </a:extLst>
            </p:cNvPr>
            <p:cNvSpPr/>
            <p:nvPr/>
          </p:nvSpPr>
          <p:spPr>
            <a:xfrm>
              <a:off x="288028" y="2088227"/>
              <a:ext cx="2176272" cy="683601"/>
            </a:xfrm>
            <a:prstGeom prst="roundRect">
              <a:avLst/>
            </a:prstGeom>
            <a:grpFill/>
          </p:spPr>
          <p:style>
            <a:lnRef idx="0">
              <a:schemeClr val="lt1">
                <a:hueOff val="0"/>
                <a:satOff val="0"/>
                <a:lumOff val="0"/>
                <a:alphaOff val="0"/>
              </a:schemeClr>
            </a:lnRef>
            <a:fillRef idx="3">
              <a:schemeClr val="accent5">
                <a:alpha val="90000"/>
                <a:hueOff val="0"/>
                <a:satOff val="0"/>
                <a:lumOff val="0"/>
                <a:alphaOff val="-34286"/>
              </a:schemeClr>
            </a:fillRef>
            <a:effectRef idx="3">
              <a:schemeClr val="accent5">
                <a:alpha val="90000"/>
                <a:hueOff val="0"/>
                <a:satOff val="0"/>
                <a:lumOff val="0"/>
                <a:alphaOff val="-34286"/>
              </a:schemeClr>
            </a:effectRef>
            <a:fontRef idx="minor">
              <a:schemeClr val="lt1"/>
            </a:fontRef>
          </p:style>
        </p:sp>
        <p:sp>
          <p:nvSpPr>
            <p:cNvPr id="21" name="Rechteck: abgerundete Ecken 16">
              <a:extLst>
                <a:ext uri="{FF2B5EF4-FFF2-40B4-BE49-F238E27FC236}">
                  <a16:creationId xmlns:a16="http://schemas.microsoft.com/office/drawing/2014/main" id="{A4D902F8-4CCC-43FF-959D-29A12B4FF5BE}"/>
                </a:ext>
              </a:extLst>
            </p:cNvPr>
            <p:cNvSpPr txBox="1"/>
            <p:nvPr/>
          </p:nvSpPr>
          <p:spPr>
            <a:xfrm>
              <a:off x="321399" y="2121598"/>
              <a:ext cx="2109530" cy="6168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lang="de-DE" sz="1800" kern="1200" dirty="0"/>
                <a:t>(7) Mehrsprachige</a:t>
              </a:r>
              <a:r>
                <a:rPr lang="de-DE" sz="1800" kern="1200" baseline="0" dirty="0"/>
                <a:t> Lernende</a:t>
              </a:r>
              <a:endParaRPr lang="de-DE" sz="1800" kern="1200" dirty="0"/>
            </a:p>
          </p:txBody>
        </p:sp>
      </p:grpSp>
      <p:grpSp>
        <p:nvGrpSpPr>
          <p:cNvPr id="17" name="Gruppieren 16">
            <a:extLst>
              <a:ext uri="{FF2B5EF4-FFF2-40B4-BE49-F238E27FC236}">
                <a16:creationId xmlns:a16="http://schemas.microsoft.com/office/drawing/2014/main" id="{23C8C8C4-CDE2-4B05-A778-BC20CD247B5E}"/>
              </a:ext>
            </a:extLst>
          </p:cNvPr>
          <p:cNvGrpSpPr/>
          <p:nvPr/>
        </p:nvGrpSpPr>
        <p:grpSpPr>
          <a:xfrm>
            <a:off x="251520" y="2380130"/>
            <a:ext cx="2232000" cy="683601"/>
            <a:chOff x="397704" y="936106"/>
            <a:chExt cx="2266589" cy="683601"/>
          </a:xfrm>
          <a:solidFill>
            <a:srgbClr val="9CADCE"/>
          </a:solidFill>
          <a:effectLst>
            <a:glow rad="63500">
              <a:schemeClr val="accent5">
                <a:satMod val="175000"/>
                <a:alpha val="40000"/>
              </a:schemeClr>
            </a:glow>
          </a:effectLst>
        </p:grpSpPr>
        <p:sp>
          <p:nvSpPr>
            <p:cNvPr id="18" name="Rechteck: abgerundete Ecken 17">
              <a:extLst>
                <a:ext uri="{FF2B5EF4-FFF2-40B4-BE49-F238E27FC236}">
                  <a16:creationId xmlns:a16="http://schemas.microsoft.com/office/drawing/2014/main" id="{2BD928CC-55BC-4F9D-A8DB-560E520311C2}"/>
                </a:ext>
              </a:extLst>
            </p:cNvPr>
            <p:cNvSpPr/>
            <p:nvPr/>
          </p:nvSpPr>
          <p:spPr>
            <a:xfrm>
              <a:off x="397704" y="936106"/>
              <a:ext cx="2266589" cy="683601"/>
            </a:xfrm>
            <a:prstGeom prst="roundRect">
              <a:avLst/>
            </a:prstGeom>
            <a:grpFill/>
          </p:spPr>
          <p:style>
            <a:lnRef idx="0">
              <a:schemeClr val="lt1">
                <a:hueOff val="0"/>
                <a:satOff val="0"/>
                <a:lumOff val="0"/>
                <a:alphaOff val="0"/>
              </a:schemeClr>
            </a:lnRef>
            <a:fillRef idx="3">
              <a:schemeClr val="accent5">
                <a:alpha val="90000"/>
                <a:hueOff val="0"/>
                <a:satOff val="0"/>
                <a:lumOff val="0"/>
                <a:alphaOff val="-40000"/>
              </a:schemeClr>
            </a:fillRef>
            <a:effectRef idx="3">
              <a:schemeClr val="accent5">
                <a:alpha val="90000"/>
                <a:hueOff val="0"/>
                <a:satOff val="0"/>
                <a:lumOff val="0"/>
                <a:alphaOff val="-40000"/>
              </a:schemeClr>
            </a:effectRef>
            <a:fontRef idx="minor">
              <a:schemeClr val="lt1"/>
            </a:fontRef>
          </p:style>
        </p:sp>
        <p:sp>
          <p:nvSpPr>
            <p:cNvPr id="19" name="Rechteck: abgerundete Ecken 18">
              <a:extLst>
                <a:ext uri="{FF2B5EF4-FFF2-40B4-BE49-F238E27FC236}">
                  <a16:creationId xmlns:a16="http://schemas.microsoft.com/office/drawing/2014/main" id="{EAA7E5B3-2CAF-4704-9232-514F09026054}"/>
                </a:ext>
              </a:extLst>
            </p:cNvPr>
            <p:cNvSpPr txBox="1"/>
            <p:nvPr/>
          </p:nvSpPr>
          <p:spPr>
            <a:xfrm>
              <a:off x="431075" y="969477"/>
              <a:ext cx="2199847" cy="6168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(8) Lesemotivation &amp; </a:t>
              </a:r>
            </a:p>
            <a:p>
              <a:pPr lvl="0">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Eigenständiges Lesen</a:t>
              </a:r>
              <a:endParaRPr lang="de-DE" sz="1800" dirty="0"/>
            </a:p>
          </p:txBody>
        </p:sp>
      </p:grpSp>
      <p:sp>
        <p:nvSpPr>
          <p:cNvPr id="34" name="Rechteck 33">
            <a:extLst>
              <a:ext uri="{FF2B5EF4-FFF2-40B4-BE49-F238E27FC236}">
                <a16:creationId xmlns:a16="http://schemas.microsoft.com/office/drawing/2014/main" id="{CF7E29BD-D46E-47C0-8F5B-C7229013CE78}"/>
              </a:ext>
            </a:extLst>
          </p:cNvPr>
          <p:cNvSpPr/>
          <p:nvPr/>
        </p:nvSpPr>
        <p:spPr>
          <a:xfrm rot="20411126">
            <a:off x="3733601" y="5073194"/>
            <a:ext cx="2677220" cy="461665"/>
          </a:xfrm>
          <a:prstGeom prst="rect">
            <a:avLst/>
          </a:prstGeom>
          <a:noFill/>
        </p:spPr>
        <p:txBody>
          <a:bodyPr wrap="square" lIns="91440" tIns="45720" rIns="91440" bIns="45720">
            <a:spAutoFit/>
          </a:bodyPr>
          <a:lstStyle/>
          <a:p>
            <a:pPr algn="ctr"/>
            <a:r>
              <a:rPr lang="de-DE"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feststellung</a:t>
            </a:r>
            <a:endParaRPr lang="de-DE"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35" name="Gruppieren 34">
            <a:extLst>
              <a:ext uri="{FF2B5EF4-FFF2-40B4-BE49-F238E27FC236}">
                <a16:creationId xmlns:a16="http://schemas.microsoft.com/office/drawing/2014/main" id="{8FAE1598-F2A1-456C-B504-1945B72BDB29}"/>
              </a:ext>
            </a:extLst>
          </p:cNvPr>
          <p:cNvGrpSpPr/>
          <p:nvPr/>
        </p:nvGrpSpPr>
        <p:grpSpPr>
          <a:xfrm>
            <a:off x="6229470" y="2385600"/>
            <a:ext cx="2232000" cy="683601"/>
            <a:chOff x="4896540" y="936112"/>
            <a:chExt cx="2206131" cy="683601"/>
          </a:xfrm>
          <a:solidFill>
            <a:srgbClr val="9CADCE"/>
          </a:solidFill>
          <a:effectLst>
            <a:glow rad="63500">
              <a:schemeClr val="accent5">
                <a:satMod val="175000"/>
                <a:alpha val="40000"/>
              </a:schemeClr>
            </a:glow>
          </a:effectLst>
        </p:grpSpPr>
        <p:sp>
          <p:nvSpPr>
            <p:cNvPr id="36" name="Rechteck: abgerundete Ecken 35">
              <a:extLst>
                <a:ext uri="{FF2B5EF4-FFF2-40B4-BE49-F238E27FC236}">
                  <a16:creationId xmlns:a16="http://schemas.microsoft.com/office/drawing/2014/main" id="{E84C474E-A6B2-470C-A10F-33A30CD1CF4C}"/>
                </a:ext>
              </a:extLst>
            </p:cNvPr>
            <p:cNvSpPr/>
            <p:nvPr/>
          </p:nvSpPr>
          <p:spPr>
            <a:xfrm>
              <a:off x="4896540" y="936112"/>
              <a:ext cx="2206131" cy="683601"/>
            </a:xfrm>
            <a:prstGeom prst="roundRect">
              <a:avLst/>
            </a:prstGeom>
            <a:grpFill/>
          </p:spPr>
          <p:style>
            <a:lnRef idx="0">
              <a:schemeClr val="lt1">
                <a:hueOff val="0"/>
                <a:satOff val="0"/>
                <a:lumOff val="0"/>
                <a:alphaOff val="0"/>
              </a:schemeClr>
            </a:lnRef>
            <a:fillRef idx="3">
              <a:schemeClr val="accent5">
                <a:alpha val="90000"/>
                <a:hueOff val="0"/>
                <a:satOff val="0"/>
                <a:lumOff val="0"/>
                <a:alphaOff val="-5714"/>
              </a:schemeClr>
            </a:fillRef>
            <a:effectRef idx="3">
              <a:schemeClr val="accent5">
                <a:alpha val="90000"/>
                <a:hueOff val="0"/>
                <a:satOff val="0"/>
                <a:lumOff val="0"/>
                <a:alphaOff val="-5714"/>
              </a:schemeClr>
            </a:effectRef>
            <a:fontRef idx="minor">
              <a:schemeClr val="lt1"/>
            </a:fontRef>
          </p:style>
        </p:sp>
        <p:sp>
          <p:nvSpPr>
            <p:cNvPr id="37" name="Rechteck: abgerundete Ecken 6">
              <a:extLst>
                <a:ext uri="{FF2B5EF4-FFF2-40B4-BE49-F238E27FC236}">
                  <a16:creationId xmlns:a16="http://schemas.microsoft.com/office/drawing/2014/main" id="{2C529BB6-82E0-474C-88CE-3FF55BA64173}"/>
                </a:ext>
              </a:extLst>
            </p:cNvPr>
            <p:cNvSpPr txBox="1"/>
            <p:nvPr/>
          </p:nvSpPr>
          <p:spPr>
            <a:xfrm>
              <a:off x="4963281" y="988103"/>
              <a:ext cx="2139389" cy="6168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(2) Grundlagen Unterrichtsplanung</a:t>
              </a:r>
              <a:endParaRPr lang="de-DE" sz="1800" kern="1200" dirty="0"/>
            </a:p>
          </p:txBody>
        </p:sp>
      </p:grpSp>
      <p:sp>
        <p:nvSpPr>
          <p:cNvPr id="4" name="Titel 3">
            <a:extLst>
              <a:ext uri="{FF2B5EF4-FFF2-40B4-BE49-F238E27FC236}">
                <a16:creationId xmlns:a16="http://schemas.microsoft.com/office/drawing/2014/main" id="{9531D16C-0EE3-5EDF-8BBC-DA4778AE5143}"/>
              </a:ext>
            </a:extLst>
          </p:cNvPr>
          <p:cNvSpPr>
            <a:spLocks noGrp="1"/>
          </p:cNvSpPr>
          <p:nvPr>
            <p:ph type="title"/>
          </p:nvPr>
        </p:nvSpPr>
        <p:spPr/>
        <p:txBody>
          <a:bodyPr>
            <a:normAutofit fontScale="90000"/>
          </a:bodyPr>
          <a:lstStyle/>
          <a:p>
            <a:r>
              <a:rPr lang="de-DE" sz="3200" b="1" dirty="0">
                <a:solidFill>
                  <a:schemeClr val="bg1"/>
                </a:solidFill>
              </a:rPr>
              <a:t>Das </a:t>
            </a:r>
            <a:r>
              <a:rPr lang="de-DE" sz="3200" b="1" dirty="0" err="1">
                <a:solidFill>
                  <a:schemeClr val="bg1"/>
                </a:solidFill>
              </a:rPr>
              <a:t>BaCuLit</a:t>
            </a:r>
            <a:r>
              <a:rPr lang="de-DE" sz="3200" b="1" dirty="0">
                <a:solidFill>
                  <a:schemeClr val="bg1"/>
                </a:solidFill>
              </a:rPr>
              <a:t>-Modell der Unterrichtsplanung: </a:t>
            </a:r>
            <a:br>
              <a:rPr lang="de-DE" sz="3200" b="1" dirty="0">
                <a:solidFill>
                  <a:schemeClr val="bg1"/>
                </a:solidFill>
              </a:rPr>
            </a:br>
            <a:r>
              <a:rPr lang="de-DE" sz="3200" b="1" dirty="0">
                <a:solidFill>
                  <a:schemeClr val="bg1"/>
                </a:solidFill>
              </a:rPr>
              <a:t>Drei Kernkonzepte und 9 vertiefende Module</a:t>
            </a:r>
            <a:endParaRPr lang="de-DE" dirty="0"/>
          </a:p>
        </p:txBody>
      </p:sp>
    </p:spTree>
    <p:extLst>
      <p:ext uri="{BB962C8B-B14F-4D97-AF65-F5344CB8AC3E}">
        <p14:creationId xmlns:p14="http://schemas.microsoft.com/office/powerpoint/2010/main" val="2349385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10C4912-6178-B449-41D0-8B00B67DD47E}"/>
              </a:ext>
            </a:extLst>
          </p:cNvPr>
          <p:cNvSpPr>
            <a:spLocks noGrp="1"/>
          </p:cNvSpPr>
          <p:nvPr>
            <p:ph type="title"/>
          </p:nvPr>
        </p:nvSpPr>
        <p:spPr/>
        <p:txBody>
          <a:bodyPr>
            <a:normAutofit fontScale="90000"/>
          </a:bodyPr>
          <a:lstStyle/>
          <a:p>
            <a:r>
              <a:rPr lang="de-DE" b="1" dirty="0"/>
              <a:t>Die Vorgeschichte: Der ‚Reading </a:t>
            </a:r>
            <a:r>
              <a:rPr lang="de-DE" b="1" dirty="0" err="1"/>
              <a:t>Instruction</a:t>
            </a:r>
            <a:r>
              <a:rPr lang="de-DE" b="1" dirty="0"/>
              <a:t> Cycle‘ aus dem ADORE-Projekt</a:t>
            </a:r>
          </a:p>
        </p:txBody>
      </p:sp>
      <p:pic>
        <p:nvPicPr>
          <p:cNvPr id="6" name="Grafik 5">
            <a:extLst>
              <a:ext uri="{FF2B5EF4-FFF2-40B4-BE49-F238E27FC236}">
                <a16:creationId xmlns:a16="http://schemas.microsoft.com/office/drawing/2014/main" id="{637EAEC8-1887-7506-F667-4EB6A5CC5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041399"/>
            <a:ext cx="5979244" cy="4951973"/>
          </a:xfrm>
          <a:prstGeom prst="rect">
            <a:avLst/>
          </a:prstGeom>
        </p:spPr>
      </p:pic>
      <p:sp>
        <p:nvSpPr>
          <p:cNvPr id="7" name="Textfeld 6">
            <a:extLst>
              <a:ext uri="{FF2B5EF4-FFF2-40B4-BE49-F238E27FC236}">
                <a16:creationId xmlns:a16="http://schemas.microsoft.com/office/drawing/2014/main" id="{78D8DEB6-750A-6D33-8485-24116F157596}"/>
              </a:ext>
            </a:extLst>
          </p:cNvPr>
          <p:cNvSpPr txBox="1"/>
          <p:nvPr/>
        </p:nvSpPr>
        <p:spPr>
          <a:xfrm>
            <a:off x="539552" y="6093296"/>
            <a:ext cx="4068871" cy="369332"/>
          </a:xfrm>
          <a:prstGeom prst="rect">
            <a:avLst/>
          </a:prstGeom>
          <a:noFill/>
        </p:spPr>
        <p:txBody>
          <a:bodyPr wrap="none" rtlCol="0">
            <a:spAutoFit/>
          </a:bodyPr>
          <a:lstStyle/>
          <a:p>
            <a:r>
              <a:rPr lang="de-DE" dirty="0"/>
              <a:t>Q</a:t>
            </a:r>
            <a:r>
              <a:rPr lang="de-DE" sz="1400" dirty="0"/>
              <a:t>UELLE: Garbe, Groß, Holle &amp; Weinhold 2010, S. 149</a:t>
            </a:r>
            <a:endParaRPr lang="de-DE" dirty="0"/>
          </a:p>
        </p:txBody>
      </p:sp>
    </p:spTree>
    <p:extLst>
      <p:ext uri="{BB962C8B-B14F-4D97-AF65-F5344CB8AC3E}">
        <p14:creationId xmlns:p14="http://schemas.microsoft.com/office/powerpoint/2010/main" val="3089154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C32815E-888C-D561-B3EF-3F98180F18B0}"/>
              </a:ext>
            </a:extLst>
          </p:cNvPr>
          <p:cNvSpPr>
            <a:spLocks noGrp="1"/>
          </p:cNvSpPr>
          <p:nvPr>
            <p:ph type="body" sz="quarter" idx="13"/>
          </p:nvPr>
        </p:nvSpPr>
        <p:spPr>
          <a:xfrm>
            <a:off x="323529" y="1341438"/>
            <a:ext cx="3600399" cy="4103687"/>
          </a:xfrm>
        </p:spPr>
        <p:txBody>
          <a:bodyPr/>
          <a:lstStyle/>
          <a:p>
            <a:pPr marL="0" indent="0">
              <a:buNone/>
            </a:pPr>
            <a:endParaRPr lang="de-DE" dirty="0"/>
          </a:p>
        </p:txBody>
      </p:sp>
      <p:sp>
        <p:nvSpPr>
          <p:cNvPr id="3" name="Textplatzhalter 2">
            <a:extLst>
              <a:ext uri="{FF2B5EF4-FFF2-40B4-BE49-F238E27FC236}">
                <a16:creationId xmlns:a16="http://schemas.microsoft.com/office/drawing/2014/main" id="{AFA62DA7-5095-75FD-2200-3A13E0433E7E}"/>
              </a:ext>
            </a:extLst>
          </p:cNvPr>
          <p:cNvSpPr>
            <a:spLocks noGrp="1"/>
          </p:cNvSpPr>
          <p:nvPr>
            <p:ph type="body" sz="quarter" idx="14"/>
          </p:nvPr>
        </p:nvSpPr>
        <p:spPr>
          <a:xfrm>
            <a:off x="4211960" y="1349538"/>
            <a:ext cx="4608513" cy="4103687"/>
          </a:xfrm>
        </p:spPr>
        <p:txBody>
          <a:bodyPr>
            <a:normAutofit/>
          </a:bodyPr>
          <a:lstStyle/>
          <a:p>
            <a:pPr>
              <a:spcBef>
                <a:spcPts val="600"/>
              </a:spcBef>
              <a:spcAft>
                <a:spcPts val="600"/>
              </a:spcAft>
            </a:pPr>
            <a:r>
              <a:rPr lang="de-DE" sz="1800" dirty="0">
                <a:solidFill>
                  <a:srgbClr val="000000"/>
                </a:solidFill>
                <a:ea typeface="ＭＳ Ｐゴシック" pitchFamily="34" charset="-128"/>
              </a:rPr>
              <a:t>„</a:t>
            </a:r>
            <a:r>
              <a:rPr lang="de-DE" sz="1800" b="1" dirty="0">
                <a:solidFill>
                  <a:srgbClr val="C00000"/>
                </a:solidFill>
                <a:ea typeface="ＭＳ Ｐゴシック" pitchFamily="34" charset="-128"/>
              </a:rPr>
              <a:t>ADORE</a:t>
            </a:r>
            <a:r>
              <a:rPr lang="de-DE" sz="1800" b="1" dirty="0">
                <a:solidFill>
                  <a:srgbClr val="000000"/>
                </a:solidFill>
                <a:ea typeface="ＭＳ Ｐゴシック" pitchFamily="34" charset="-128"/>
              </a:rPr>
              <a:t> </a:t>
            </a:r>
            <a:r>
              <a:rPr lang="de-DE" sz="1800" dirty="0">
                <a:solidFill>
                  <a:srgbClr val="000000"/>
                </a:solidFill>
                <a:ea typeface="ＭＳ Ｐゴシック" pitchFamily="34" charset="-128"/>
              </a:rPr>
              <a:t>- Teaching </a:t>
            </a:r>
            <a:r>
              <a:rPr lang="de-DE" sz="1800" dirty="0" err="1">
                <a:solidFill>
                  <a:srgbClr val="000000"/>
                </a:solidFill>
                <a:ea typeface="ＭＳ Ｐゴシック" pitchFamily="34" charset="-128"/>
              </a:rPr>
              <a:t>Struggling</a:t>
            </a:r>
            <a:r>
              <a:rPr lang="de-DE" sz="1800" dirty="0">
                <a:solidFill>
                  <a:srgbClr val="000000"/>
                </a:solidFill>
                <a:ea typeface="ＭＳ Ｐゴシック" pitchFamily="34" charset="-128"/>
              </a:rPr>
              <a:t> </a:t>
            </a:r>
            <a:r>
              <a:rPr lang="de-DE" sz="1800" b="1" dirty="0" err="1">
                <a:solidFill>
                  <a:srgbClr val="C00000"/>
                </a:solidFill>
                <a:ea typeface="ＭＳ Ｐゴシック" pitchFamily="34" charset="-128"/>
              </a:rPr>
              <a:t>Ado</a:t>
            </a:r>
            <a:r>
              <a:rPr lang="de-DE" sz="1800" dirty="0" err="1">
                <a:solidFill>
                  <a:srgbClr val="000000"/>
                </a:solidFill>
                <a:ea typeface="ＭＳ Ｐゴシック" pitchFamily="34" charset="-128"/>
              </a:rPr>
              <a:t>lescent</a:t>
            </a:r>
            <a:r>
              <a:rPr lang="de-DE" sz="1800" dirty="0">
                <a:solidFill>
                  <a:srgbClr val="000000"/>
                </a:solidFill>
                <a:ea typeface="ＭＳ Ｐゴシック" pitchFamily="34" charset="-128"/>
              </a:rPr>
              <a:t> </a:t>
            </a:r>
            <a:r>
              <a:rPr lang="de-DE" sz="1800" b="1" dirty="0">
                <a:solidFill>
                  <a:srgbClr val="C00000"/>
                </a:solidFill>
                <a:ea typeface="ＭＳ Ｐゴシック" pitchFamily="34" charset="-128"/>
              </a:rPr>
              <a:t>Re</a:t>
            </a:r>
            <a:r>
              <a:rPr lang="de-DE" sz="1800" dirty="0">
                <a:solidFill>
                  <a:srgbClr val="000000"/>
                </a:solidFill>
                <a:ea typeface="ＭＳ Ｐゴシック" pitchFamily="34" charset="-128"/>
              </a:rPr>
              <a:t>aders. A </a:t>
            </a:r>
            <a:r>
              <a:rPr lang="de-DE" sz="1800" dirty="0" err="1">
                <a:solidFill>
                  <a:srgbClr val="000000"/>
                </a:solidFill>
                <a:ea typeface="ＭＳ Ｐゴシック" pitchFamily="34" charset="-128"/>
              </a:rPr>
              <a:t>Comparative</a:t>
            </a:r>
            <a:r>
              <a:rPr lang="de-DE" sz="1800" dirty="0">
                <a:solidFill>
                  <a:srgbClr val="000000"/>
                </a:solidFill>
                <a:ea typeface="ＭＳ Ｐゴシック" pitchFamily="34" charset="-128"/>
              </a:rPr>
              <a:t> Study </a:t>
            </a:r>
            <a:r>
              <a:rPr lang="de-DE" sz="1800" dirty="0" err="1">
                <a:solidFill>
                  <a:srgbClr val="000000"/>
                </a:solidFill>
                <a:ea typeface="ＭＳ Ｐゴシック" pitchFamily="34" charset="-128"/>
              </a:rPr>
              <a:t>of</a:t>
            </a:r>
            <a:r>
              <a:rPr lang="de-DE" sz="1800" dirty="0">
                <a:solidFill>
                  <a:srgbClr val="000000"/>
                </a:solidFill>
                <a:ea typeface="ＭＳ Ｐゴシック" pitchFamily="34" charset="-128"/>
              </a:rPr>
              <a:t> </a:t>
            </a:r>
            <a:r>
              <a:rPr lang="de-DE" sz="1800" dirty="0" err="1">
                <a:solidFill>
                  <a:srgbClr val="000000"/>
                </a:solidFill>
                <a:ea typeface="ＭＳ Ｐゴシック" pitchFamily="34" charset="-128"/>
              </a:rPr>
              <a:t>Good</a:t>
            </a:r>
            <a:r>
              <a:rPr lang="de-DE" sz="1800" dirty="0">
                <a:solidFill>
                  <a:srgbClr val="000000"/>
                </a:solidFill>
                <a:ea typeface="ＭＳ Ｐゴシック" pitchFamily="34" charset="-128"/>
              </a:rPr>
              <a:t> Practices in 11 European Countries“  (Koordination: Prof. Dr. Christine Garbe) wurde von 2006 bis 2009 im Sokrates-Programm der EU („Key </a:t>
            </a:r>
            <a:r>
              <a:rPr lang="de-DE" sz="1800" dirty="0" err="1">
                <a:solidFill>
                  <a:srgbClr val="000000"/>
                </a:solidFill>
                <a:ea typeface="ＭＳ Ｐゴシック" pitchFamily="34" charset="-128"/>
              </a:rPr>
              <a:t>Activities</a:t>
            </a:r>
            <a:r>
              <a:rPr lang="de-DE" sz="1800" dirty="0">
                <a:solidFill>
                  <a:srgbClr val="000000"/>
                </a:solidFill>
                <a:ea typeface="ＭＳ Ｐゴシック" pitchFamily="34" charset="-128"/>
              </a:rPr>
              <a:t>“) gefördert.</a:t>
            </a:r>
          </a:p>
          <a:p>
            <a:pPr>
              <a:spcBef>
                <a:spcPts val="600"/>
              </a:spcBef>
              <a:spcAft>
                <a:spcPts val="600"/>
              </a:spcAft>
            </a:pPr>
            <a:r>
              <a:rPr lang="de-DE" sz="1800" b="1" dirty="0">
                <a:solidFill>
                  <a:srgbClr val="000000"/>
                </a:solidFill>
                <a:ea typeface="ＭＳ Ｐゴシック" pitchFamily="34" charset="-128"/>
              </a:rPr>
              <a:t>ADORE </a:t>
            </a:r>
            <a:r>
              <a:rPr lang="de-DE" sz="1800" dirty="0">
                <a:solidFill>
                  <a:srgbClr val="000000"/>
                </a:solidFill>
                <a:ea typeface="ＭＳ Ｐゴシック" pitchFamily="34" charset="-128"/>
              </a:rPr>
              <a:t>hat Schlüssel-Elemente „guter Praxis“ im Unterricht, in der Schule, Kommune und Politik identifiziert. </a:t>
            </a:r>
          </a:p>
          <a:p>
            <a:pPr>
              <a:spcBef>
                <a:spcPts val="600"/>
              </a:spcBef>
              <a:spcAft>
                <a:spcPts val="600"/>
              </a:spcAft>
            </a:pPr>
            <a:r>
              <a:rPr lang="de-DE" sz="1800" b="1" dirty="0">
                <a:solidFill>
                  <a:srgbClr val="000000"/>
                </a:solidFill>
                <a:ea typeface="ＭＳ Ｐゴシック" pitchFamily="34" charset="-128"/>
              </a:rPr>
              <a:t>Deutsche Zusammenfassung</a:t>
            </a:r>
            <a:r>
              <a:rPr lang="de-DE" sz="1800" dirty="0">
                <a:solidFill>
                  <a:srgbClr val="000000"/>
                </a:solidFill>
                <a:ea typeface="ＭＳ Ｐゴシック" pitchFamily="34" charset="-128"/>
              </a:rPr>
              <a:t>: Garbe, Holle &amp; Weinhold 2010</a:t>
            </a:r>
            <a:endParaRPr lang="de-DE" sz="1800" b="1" dirty="0">
              <a:solidFill>
                <a:srgbClr val="000000"/>
              </a:solidFill>
              <a:ea typeface="ＭＳ Ｐゴシック" pitchFamily="34" charset="-128"/>
            </a:endParaRPr>
          </a:p>
        </p:txBody>
      </p:sp>
      <p:sp>
        <p:nvSpPr>
          <p:cNvPr id="4" name="Titel 3">
            <a:extLst>
              <a:ext uri="{FF2B5EF4-FFF2-40B4-BE49-F238E27FC236}">
                <a16:creationId xmlns:a16="http://schemas.microsoft.com/office/drawing/2014/main" id="{2213841D-017E-B589-3FC5-C729C6D0E732}"/>
              </a:ext>
            </a:extLst>
          </p:cNvPr>
          <p:cNvSpPr>
            <a:spLocks noGrp="1"/>
          </p:cNvSpPr>
          <p:nvPr>
            <p:ph type="title"/>
          </p:nvPr>
        </p:nvSpPr>
        <p:spPr/>
        <p:txBody>
          <a:bodyPr/>
          <a:lstStyle/>
          <a:p>
            <a:r>
              <a:rPr lang="de-DE" b="1" dirty="0"/>
              <a:t>Hintergrund: Das ADORE-Projekt (2006-2009)</a:t>
            </a:r>
          </a:p>
        </p:txBody>
      </p:sp>
      <p:pic>
        <p:nvPicPr>
          <p:cNvPr id="5" name="Picture 3">
            <a:extLst>
              <a:ext uri="{FF2B5EF4-FFF2-40B4-BE49-F238E27FC236}">
                <a16:creationId xmlns:a16="http://schemas.microsoft.com/office/drawing/2014/main" id="{E207FD41-C586-392B-D091-9409DCFF0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619" t="15820" r="33154" b="21680"/>
          <a:stretch>
            <a:fillRect/>
          </a:stretch>
        </p:blipFill>
        <p:spPr bwMode="auto">
          <a:xfrm>
            <a:off x="455337" y="1292916"/>
            <a:ext cx="3301654" cy="49496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29760567"/>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3970</Words>
  <Application>Microsoft Macintosh PowerPoint</Application>
  <PresentationFormat>Bildschirmpräsentation (4:3)</PresentationFormat>
  <Paragraphs>499</Paragraphs>
  <Slides>55</Slides>
  <Notes>25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55</vt:i4>
      </vt:variant>
    </vt:vector>
  </HeadingPairs>
  <TitlesOfParts>
    <vt:vector size="60" baseType="lpstr">
      <vt:lpstr>Arial</vt:lpstr>
      <vt:lpstr>Avenir Next</vt:lpstr>
      <vt:lpstr>Calibri</vt:lpstr>
      <vt:lpstr>Wingdings</vt:lpstr>
      <vt:lpstr>Larissa</vt:lpstr>
      <vt:lpstr> Modul 2: Grundlagen der Unterrichtsplanung nach BaCuLit  Block 3:  Das BaCuLit-Modell  der Unterrichtsplanung  </vt:lpstr>
      <vt:lpstr>PowerPoint-Präsentation</vt:lpstr>
      <vt:lpstr>Modul 2: Grundlagen der Unterrichtsplanung nach BaCuLit</vt:lpstr>
      <vt:lpstr>Inhalte dieses Modulblocks</vt:lpstr>
      <vt:lpstr>Was lernen Sie in diesem Block?</vt:lpstr>
      <vt:lpstr>PowerPoint-Präsentation</vt:lpstr>
      <vt:lpstr>Das BaCuLit-Modell der Unterrichtsplanung:  Drei Kernkonzepte und 9 vertiefende Module</vt:lpstr>
      <vt:lpstr>Die Vorgeschichte: Der ‚Reading Instruction Cycle‘ aus dem ADORE-Projekt</vt:lpstr>
      <vt:lpstr>Hintergrund: Das ADORE-Projekt (2006-2009)</vt:lpstr>
      <vt:lpstr>7 Schlüsselelemente guter Unterrichtspraxis (für leseschwache Jugendliche) nach ADORE</vt:lpstr>
      <vt:lpstr>7 Schlüsselelemente guter Unterrichtspraxis (für leseschwache Jugendliche) nach ADORE</vt:lpstr>
      <vt:lpstr>BaCuLit baut auf ADORE und der internationalen Forschung über ‚guten Unterricht‘ auf</vt:lpstr>
      <vt:lpstr>Was die Forschung über die wichtigsten Faktoren für gute Lernleistungen von SuS sagt</vt:lpstr>
      <vt:lpstr>Was die Forschung über die wichtigsten Faktoren für gute Lernleistungen von SuS sagt</vt:lpstr>
      <vt:lpstr>FAZIT: DIE Drei grundlegende Prinzipien ‚guten‘ Unterrichts nach BaCuLit</vt:lpstr>
      <vt:lpstr>Zusammenhang der drei BaCuLit -  Grundprinzipien der Unterrichtsplanung</vt:lpstr>
      <vt:lpstr>PowerPoint-Präsentation</vt:lpstr>
      <vt:lpstr>Die BaCuLit-Leitfragen zur Unterrichtsplanung</vt:lpstr>
      <vt:lpstr>Zuordnung der Leitfragen zu den 9 Modulen des BaCuLit Kurses</vt:lpstr>
      <vt:lpstr>Modul 1: Zur Bedeutung von Lese- und Schreibkompeten-zen für erfolgreiches Lernen – Einführung und Übersicht </vt:lpstr>
      <vt:lpstr>BaCuLit-Leitfragen zur Unterrichtsplanung (allg.) </vt:lpstr>
      <vt:lpstr>Modul 2: Grundlagen der Unterrichtsplanung nach BaCuLit</vt:lpstr>
      <vt:lpstr>BaCuLit-Leitfragen zur Unterrichtsplanung (allg.) </vt:lpstr>
      <vt:lpstr>BaCuLit-Leitfragen zur Unterrichtsplanung (allg.)</vt:lpstr>
      <vt:lpstr>BaCuLit-Leitfragen zur Unterrichtsplanung (allg.)</vt:lpstr>
      <vt:lpstr>Modul 3: Fachvokabular / Concept Maps</vt:lpstr>
      <vt:lpstr>BaCuLit-Leitfragen zur Unterrichtsplanung (M3)</vt:lpstr>
      <vt:lpstr>Modul 4: Fachtexte</vt:lpstr>
      <vt:lpstr>BaCuLit-Leitfragen zur Unterrichtsplanung (M4)</vt:lpstr>
      <vt:lpstr>Modul 5: Kognitive und metakognitive Lesestrategien</vt:lpstr>
      <vt:lpstr>BaCuLit-Leitfragen zur Unterrichtsplanung (M5)</vt:lpstr>
      <vt:lpstr>Modul 6: Kognitive und metakognitive Schreibstrategien</vt:lpstr>
      <vt:lpstr>BaCuLit-Leitfragen zur Unterrichtsplanung (M6)</vt:lpstr>
      <vt:lpstr>Modul 7: Textverständnis in allen Fächern – mehrsprachige Lernende unterrichten</vt:lpstr>
      <vt:lpstr>BaCuLit-Leitfragen zur Unterrichtsplanung (M7)</vt:lpstr>
      <vt:lpstr>Modul 8: Lesemotivation und eigenständiges Lesen</vt:lpstr>
      <vt:lpstr>BaCuLit-Leitfragen zur Unterrichtsplanung (M8)</vt:lpstr>
      <vt:lpstr>Modul 9: Diagnostik &amp; Förderung von Lese- und Schreibkompetenzen als Teil von Schulentwicklung </vt:lpstr>
      <vt:lpstr>BaCuLit-Leitfragen zur Unterrichtsplanung (M9)</vt:lpstr>
      <vt:lpstr>Zeit für Fragen und Kommentare</vt:lpstr>
      <vt:lpstr>PowerPoint-Präsentation</vt:lpstr>
      <vt:lpstr>PowerPoint-Präsentation</vt:lpstr>
      <vt:lpstr>Arbeitsauftrag</vt:lpstr>
      <vt:lpstr>Arbeitsauftrag für Tandem-Arbeit</vt:lpstr>
      <vt:lpstr>Arbeitsauftrag für Tandem-Arbeit (Fortsetzung)</vt:lpstr>
      <vt:lpstr>Arbeitsauftrag für Kleingruppen-Arbeit</vt:lpstr>
      <vt:lpstr>PowerPoint-Präsentation</vt:lpstr>
      <vt:lpstr>Präsentation und Reflexion der Ergebnisse</vt:lpstr>
      <vt:lpstr>Präsentation und Reflexion der Ergebnisse</vt:lpstr>
      <vt:lpstr>Zeit für Fragen und Kommentare zu den Unter-richtsentwürfen aller TN</vt:lpstr>
      <vt:lpstr>Verabschiedung und Ausblick</vt:lpstr>
      <vt:lpstr>Anhang für die Trainer-Qualifikation</vt:lpstr>
      <vt:lpstr>Optional: Bedingungen für den Erwerb des BaCuLit-Trainer-Zertifikats </vt:lpstr>
      <vt:lpstr>Abschlussaufgabe für das Trainer-Zertifikat zur langfristigen Vorbereitung (für Modul 9.3 bzw. 9.4)</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Garbe</dc:creator>
  <cp:lastModifiedBy>Christine Garbe</cp:lastModifiedBy>
  <cp:revision>171</cp:revision>
  <cp:lastPrinted>2018-08-17T13:39:57Z</cp:lastPrinted>
  <dcterms:created xsi:type="dcterms:W3CDTF">2016-11-02T10:00:14Z</dcterms:created>
  <dcterms:modified xsi:type="dcterms:W3CDTF">2022-09-09T15:14:56Z</dcterms:modified>
</cp:coreProperties>
</file>