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815" r:id="rId2"/>
    <p:sldId id="828" r:id="rId3"/>
    <p:sldId id="814" r:id="rId4"/>
    <p:sldId id="829" r:id="rId5"/>
    <p:sldId id="830" r:id="rId6"/>
    <p:sldId id="831" r:id="rId7"/>
    <p:sldId id="832" r:id="rId8"/>
    <p:sldId id="833" r:id="rId9"/>
    <p:sldId id="834" r:id="rId10"/>
    <p:sldId id="835" r:id="rId11"/>
    <p:sldId id="836" r:id="rId12"/>
    <p:sldId id="837" r:id="rId13"/>
    <p:sldId id="838" r:id="rId14"/>
    <p:sldId id="844" r:id="rId15"/>
    <p:sldId id="845" r:id="rId16"/>
    <p:sldId id="841" r:id="rId17"/>
    <p:sldId id="842" r:id="rId18"/>
    <p:sldId id="843" r:id="rId19"/>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C5812E31-2615-4D66-B8A1-96F72AC7FFDA}">
          <p14:sldIdLst>
            <p14:sldId id="815"/>
            <p14:sldId id="828"/>
            <p14:sldId id="814"/>
            <p14:sldId id="829"/>
            <p14:sldId id="830"/>
            <p14:sldId id="831"/>
            <p14:sldId id="832"/>
            <p14:sldId id="833"/>
            <p14:sldId id="834"/>
            <p14:sldId id="835"/>
            <p14:sldId id="836"/>
            <p14:sldId id="837"/>
            <p14:sldId id="838"/>
            <p14:sldId id="844"/>
            <p14:sldId id="845"/>
            <p14:sldId id="841"/>
            <p14:sldId id="842"/>
            <p14:sldId id="84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D9E1"/>
    <a:srgbClr val="D1CF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5" autoAdjust="0"/>
    <p:restoredTop sz="95420" autoAdjust="0"/>
  </p:normalViewPr>
  <p:slideViewPr>
    <p:cSldViewPr>
      <p:cViewPr varScale="1">
        <p:scale>
          <a:sx n="105" d="100"/>
          <a:sy n="105" d="100"/>
        </p:scale>
        <p:origin x="1744" y="1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5" d="100"/>
          <a:sy n="55" d="100"/>
        </p:scale>
        <p:origin x="288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Arbeitsblat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0"/>
    <c:plotArea>
      <c:layout/>
      <c:barChart>
        <c:barDir val="col"/>
        <c:grouping val="clustered"/>
        <c:varyColors val="0"/>
        <c:ser>
          <c:idx val="0"/>
          <c:order val="0"/>
          <c:tx>
            <c:strRef>
              <c:f>Tabelle1!$B$1</c:f>
              <c:strCache>
                <c:ptCount val="1"/>
                <c:pt idx="0">
                  <c:v>Spalte1</c:v>
                </c:pt>
              </c:strCache>
            </c:strRef>
          </c:tx>
          <c:spPr>
            <a:solidFill>
              <a:schemeClr val="accent5">
                <a:shade val="38000"/>
              </a:schemeClr>
            </a:solidFill>
            <a:ln>
              <a:noFill/>
            </a:ln>
            <a:effectLst/>
          </c:spPr>
          <c:invertIfNegative val="0"/>
          <c:cat>
            <c:strRef>
              <c:f>Tabelle1!$A$2</c:f>
              <c:strCache>
                <c:ptCount val="1"/>
                <c:pt idx="0">
                  <c:v> </c:v>
                </c:pt>
              </c:strCache>
            </c:strRef>
          </c:cat>
          <c:val>
            <c:numRef>
              <c:f>Tabelle1!$B$2</c:f>
              <c:numCache>
                <c:formatCode>General</c:formatCode>
                <c:ptCount val="1"/>
                <c:pt idx="0">
                  <c:v>0.74000000000000099</c:v>
                </c:pt>
              </c:numCache>
            </c:numRef>
          </c:val>
          <c:extLst>
            <c:ext xmlns:c16="http://schemas.microsoft.com/office/drawing/2014/chart" uri="{C3380CC4-5D6E-409C-BE32-E72D297353CC}">
              <c16:uniqueId val="{00000000-BDF2-42B3-9D1D-C380F4B467D0}"/>
            </c:ext>
          </c:extLst>
        </c:ser>
        <c:ser>
          <c:idx val="1"/>
          <c:order val="1"/>
          <c:tx>
            <c:strRef>
              <c:f>Tabelle1!$C$1</c:f>
              <c:strCache>
                <c:ptCount val="1"/>
                <c:pt idx="0">
                  <c:v>Spalte4</c:v>
                </c:pt>
              </c:strCache>
            </c:strRef>
          </c:tx>
          <c:spPr>
            <a:solidFill>
              <a:schemeClr val="accent5">
                <a:shade val="47000"/>
              </a:schemeClr>
            </a:solidFill>
            <a:ln>
              <a:noFill/>
            </a:ln>
            <a:effectLst/>
          </c:spPr>
          <c:invertIfNegative val="0"/>
          <c:cat>
            <c:strRef>
              <c:f>Tabelle1!$A$2</c:f>
              <c:strCache>
                <c:ptCount val="1"/>
                <c:pt idx="0">
                  <c:v> </c:v>
                </c:pt>
              </c:strCache>
            </c:strRef>
          </c:cat>
          <c:val>
            <c:numRef>
              <c:f>Tabelle1!$C$2</c:f>
              <c:numCache>
                <c:formatCode>General</c:formatCode>
                <c:ptCount val="1"/>
              </c:numCache>
            </c:numRef>
          </c:val>
          <c:extLst>
            <c:ext xmlns:c16="http://schemas.microsoft.com/office/drawing/2014/chart" uri="{C3380CC4-5D6E-409C-BE32-E72D297353CC}">
              <c16:uniqueId val="{00000001-BDF2-42B3-9D1D-C380F4B467D0}"/>
            </c:ext>
          </c:extLst>
        </c:ser>
        <c:ser>
          <c:idx val="2"/>
          <c:order val="2"/>
          <c:tx>
            <c:strRef>
              <c:f>Tabelle1!$D$1</c:f>
              <c:strCache>
                <c:ptCount val="1"/>
                <c:pt idx="0">
                  <c:v>Spalte2</c:v>
                </c:pt>
              </c:strCache>
            </c:strRef>
          </c:tx>
          <c:spPr>
            <a:solidFill>
              <a:schemeClr val="accent5">
                <a:shade val="56000"/>
              </a:schemeClr>
            </a:solidFill>
            <a:ln>
              <a:noFill/>
            </a:ln>
            <a:effectLst/>
          </c:spPr>
          <c:invertIfNegative val="0"/>
          <c:cat>
            <c:strRef>
              <c:f>Tabelle1!$A$2</c:f>
              <c:strCache>
                <c:ptCount val="1"/>
                <c:pt idx="0">
                  <c:v> </c:v>
                </c:pt>
              </c:strCache>
            </c:strRef>
          </c:cat>
          <c:val>
            <c:numRef>
              <c:f>Tabelle1!$D$2</c:f>
              <c:numCache>
                <c:formatCode>General</c:formatCode>
                <c:ptCount val="1"/>
                <c:pt idx="0">
                  <c:v>0.67000000000000204</c:v>
                </c:pt>
              </c:numCache>
            </c:numRef>
          </c:val>
          <c:extLst>
            <c:ext xmlns:c16="http://schemas.microsoft.com/office/drawing/2014/chart" uri="{C3380CC4-5D6E-409C-BE32-E72D297353CC}">
              <c16:uniqueId val="{00000002-BDF2-42B3-9D1D-C380F4B467D0}"/>
            </c:ext>
          </c:extLst>
        </c:ser>
        <c:ser>
          <c:idx val="3"/>
          <c:order val="3"/>
          <c:tx>
            <c:strRef>
              <c:f>Tabelle1!$E$1</c:f>
              <c:strCache>
                <c:ptCount val="1"/>
                <c:pt idx="0">
                  <c:v>Spalte22</c:v>
                </c:pt>
              </c:strCache>
            </c:strRef>
          </c:tx>
          <c:spPr>
            <a:solidFill>
              <a:schemeClr val="accent5">
                <a:shade val="65000"/>
              </a:schemeClr>
            </a:solidFill>
            <a:ln>
              <a:noFill/>
            </a:ln>
            <a:effectLst/>
          </c:spPr>
          <c:invertIfNegative val="0"/>
          <c:cat>
            <c:strRef>
              <c:f>Tabelle1!$A$2</c:f>
              <c:strCache>
                <c:ptCount val="1"/>
                <c:pt idx="0">
                  <c:v> </c:v>
                </c:pt>
              </c:strCache>
            </c:strRef>
          </c:cat>
          <c:val>
            <c:numRef>
              <c:f>Tabelle1!$E$2</c:f>
              <c:numCache>
                <c:formatCode>General</c:formatCode>
                <c:ptCount val="1"/>
              </c:numCache>
            </c:numRef>
          </c:val>
          <c:extLst>
            <c:ext xmlns:c16="http://schemas.microsoft.com/office/drawing/2014/chart" uri="{C3380CC4-5D6E-409C-BE32-E72D297353CC}">
              <c16:uniqueId val="{00000003-BDF2-42B3-9D1D-C380F4B467D0}"/>
            </c:ext>
          </c:extLst>
        </c:ser>
        <c:ser>
          <c:idx val="4"/>
          <c:order val="4"/>
          <c:tx>
            <c:strRef>
              <c:f>Tabelle1!$F$1</c:f>
              <c:strCache>
                <c:ptCount val="1"/>
                <c:pt idx="0">
                  <c:v>Spalte3</c:v>
                </c:pt>
              </c:strCache>
            </c:strRef>
          </c:tx>
          <c:spPr>
            <a:solidFill>
              <a:schemeClr val="accent5">
                <a:shade val="73000"/>
              </a:schemeClr>
            </a:solidFill>
            <a:ln>
              <a:noFill/>
            </a:ln>
            <a:effectLst/>
          </c:spPr>
          <c:invertIfNegative val="0"/>
          <c:cat>
            <c:strRef>
              <c:f>Tabelle1!$A$2</c:f>
              <c:strCache>
                <c:ptCount val="1"/>
                <c:pt idx="0">
                  <c:v> </c:v>
                </c:pt>
              </c:strCache>
            </c:strRef>
          </c:cat>
          <c:val>
            <c:numRef>
              <c:f>Tabelle1!$F$2</c:f>
              <c:numCache>
                <c:formatCode>General</c:formatCode>
                <c:ptCount val="1"/>
                <c:pt idx="0">
                  <c:v>0.68000000000000205</c:v>
                </c:pt>
              </c:numCache>
            </c:numRef>
          </c:val>
          <c:extLst>
            <c:ext xmlns:c16="http://schemas.microsoft.com/office/drawing/2014/chart" uri="{C3380CC4-5D6E-409C-BE32-E72D297353CC}">
              <c16:uniqueId val="{00000004-BDF2-42B3-9D1D-C380F4B467D0}"/>
            </c:ext>
          </c:extLst>
        </c:ser>
        <c:ser>
          <c:idx val="5"/>
          <c:order val="5"/>
          <c:tx>
            <c:strRef>
              <c:f>Tabelle1!$G$1</c:f>
              <c:strCache>
                <c:ptCount val="1"/>
                <c:pt idx="0">
                  <c:v>Spalte32</c:v>
                </c:pt>
              </c:strCache>
            </c:strRef>
          </c:tx>
          <c:spPr>
            <a:solidFill>
              <a:schemeClr val="accent5">
                <a:shade val="82000"/>
              </a:schemeClr>
            </a:solidFill>
            <a:ln>
              <a:noFill/>
            </a:ln>
            <a:effectLst/>
          </c:spPr>
          <c:invertIfNegative val="0"/>
          <c:cat>
            <c:strRef>
              <c:f>Tabelle1!$A$2</c:f>
              <c:strCache>
                <c:ptCount val="1"/>
                <c:pt idx="0">
                  <c:v> </c:v>
                </c:pt>
              </c:strCache>
            </c:strRef>
          </c:cat>
          <c:val>
            <c:numRef>
              <c:f>Tabelle1!$G$2</c:f>
              <c:numCache>
                <c:formatCode>General</c:formatCode>
                <c:ptCount val="1"/>
              </c:numCache>
            </c:numRef>
          </c:val>
          <c:extLst>
            <c:ext xmlns:c16="http://schemas.microsoft.com/office/drawing/2014/chart" uri="{C3380CC4-5D6E-409C-BE32-E72D297353CC}">
              <c16:uniqueId val="{00000005-BDF2-42B3-9D1D-C380F4B467D0}"/>
            </c:ext>
          </c:extLst>
        </c:ser>
        <c:ser>
          <c:idx val="6"/>
          <c:order val="6"/>
          <c:tx>
            <c:strRef>
              <c:f>Tabelle1!$H$1</c:f>
              <c:strCache>
                <c:ptCount val="1"/>
                <c:pt idx="0">
                  <c:v> 2</c:v>
                </c:pt>
              </c:strCache>
            </c:strRef>
          </c:tx>
          <c:spPr>
            <a:solidFill>
              <a:schemeClr val="accent5">
                <a:shade val="91000"/>
              </a:schemeClr>
            </a:solidFill>
            <a:ln>
              <a:noFill/>
            </a:ln>
            <a:effectLst/>
          </c:spPr>
          <c:invertIfNegative val="0"/>
          <c:dPt>
            <c:idx val="0"/>
            <c:invertIfNegative val="0"/>
            <c:bubble3D val="0"/>
            <c:extLst>
              <c:ext xmlns:c16="http://schemas.microsoft.com/office/drawing/2014/chart" uri="{C3380CC4-5D6E-409C-BE32-E72D297353CC}">
                <c16:uniqueId val="{00000007-BDF2-42B3-9D1D-C380F4B467D0}"/>
              </c:ext>
            </c:extLst>
          </c:dPt>
          <c:cat>
            <c:strRef>
              <c:f>Tabelle1!$A$2</c:f>
              <c:strCache>
                <c:ptCount val="1"/>
                <c:pt idx="0">
                  <c:v> </c:v>
                </c:pt>
              </c:strCache>
            </c:strRef>
          </c:cat>
          <c:val>
            <c:numRef>
              <c:f>Tabelle1!$H$2</c:f>
              <c:numCache>
                <c:formatCode>General</c:formatCode>
                <c:ptCount val="1"/>
                <c:pt idx="0">
                  <c:v>0.60500000000000098</c:v>
                </c:pt>
              </c:numCache>
            </c:numRef>
          </c:val>
          <c:extLst>
            <c:ext xmlns:c16="http://schemas.microsoft.com/office/drawing/2014/chart" uri="{C3380CC4-5D6E-409C-BE32-E72D297353CC}">
              <c16:uniqueId val="{00000008-BDF2-42B3-9D1D-C380F4B467D0}"/>
            </c:ext>
          </c:extLst>
        </c:ser>
        <c:ser>
          <c:idx val="7"/>
          <c:order val="7"/>
          <c:tx>
            <c:strRef>
              <c:f>Tabelle1!$I$1</c:f>
              <c:strCache>
                <c:ptCount val="1"/>
                <c:pt idx="0">
                  <c:v> 22</c:v>
                </c:pt>
              </c:strCache>
            </c:strRef>
          </c:tx>
          <c:spPr>
            <a:solidFill>
              <a:schemeClr val="accent5"/>
            </a:solidFill>
            <a:ln>
              <a:noFill/>
            </a:ln>
            <a:effectLst/>
          </c:spPr>
          <c:invertIfNegative val="0"/>
          <c:cat>
            <c:strRef>
              <c:f>Tabelle1!$A$2</c:f>
              <c:strCache>
                <c:ptCount val="1"/>
                <c:pt idx="0">
                  <c:v> </c:v>
                </c:pt>
              </c:strCache>
            </c:strRef>
          </c:cat>
          <c:val>
            <c:numRef>
              <c:f>Tabelle1!$I$2</c:f>
              <c:numCache>
                <c:formatCode>General</c:formatCode>
                <c:ptCount val="1"/>
              </c:numCache>
            </c:numRef>
          </c:val>
          <c:extLst>
            <c:ext xmlns:c16="http://schemas.microsoft.com/office/drawing/2014/chart" uri="{C3380CC4-5D6E-409C-BE32-E72D297353CC}">
              <c16:uniqueId val="{00000009-BDF2-42B3-9D1D-C380F4B467D0}"/>
            </c:ext>
          </c:extLst>
        </c:ser>
        <c:ser>
          <c:idx val="8"/>
          <c:order val="8"/>
          <c:tx>
            <c:strRef>
              <c:f>Tabelle1!$J$1</c:f>
              <c:strCache>
                <c:ptCount val="1"/>
                <c:pt idx="0">
                  <c:v> 4</c:v>
                </c:pt>
              </c:strCache>
            </c:strRef>
          </c:tx>
          <c:spPr>
            <a:solidFill>
              <a:schemeClr val="accent5">
                <a:tint val="92000"/>
              </a:schemeClr>
            </a:solidFill>
            <a:ln>
              <a:noFill/>
            </a:ln>
            <a:effectLst/>
          </c:spPr>
          <c:invertIfNegative val="0"/>
          <c:cat>
            <c:strRef>
              <c:f>Tabelle1!$A$2</c:f>
              <c:strCache>
                <c:ptCount val="1"/>
                <c:pt idx="0">
                  <c:v> </c:v>
                </c:pt>
              </c:strCache>
            </c:strRef>
          </c:cat>
          <c:val>
            <c:numRef>
              <c:f>Tabelle1!$J$2</c:f>
              <c:numCache>
                <c:formatCode>General</c:formatCode>
                <c:ptCount val="1"/>
                <c:pt idx="0">
                  <c:v>0.48</c:v>
                </c:pt>
              </c:numCache>
            </c:numRef>
          </c:val>
          <c:extLst>
            <c:ext xmlns:c16="http://schemas.microsoft.com/office/drawing/2014/chart" uri="{C3380CC4-5D6E-409C-BE32-E72D297353CC}">
              <c16:uniqueId val="{0000000A-BDF2-42B3-9D1D-C380F4B467D0}"/>
            </c:ext>
          </c:extLst>
        </c:ser>
        <c:ser>
          <c:idx val="9"/>
          <c:order val="9"/>
          <c:tx>
            <c:strRef>
              <c:f>Tabelle1!$K$1</c:f>
              <c:strCache>
                <c:ptCount val="1"/>
                <c:pt idx="0">
                  <c:v> 42</c:v>
                </c:pt>
              </c:strCache>
            </c:strRef>
          </c:tx>
          <c:spPr>
            <a:solidFill>
              <a:schemeClr val="accent5">
                <a:tint val="83000"/>
              </a:schemeClr>
            </a:solidFill>
            <a:ln>
              <a:noFill/>
            </a:ln>
            <a:effectLst/>
          </c:spPr>
          <c:invertIfNegative val="0"/>
          <c:cat>
            <c:strRef>
              <c:f>Tabelle1!$A$2</c:f>
              <c:strCache>
                <c:ptCount val="1"/>
                <c:pt idx="0">
                  <c:v> </c:v>
                </c:pt>
              </c:strCache>
            </c:strRef>
          </c:cat>
          <c:val>
            <c:numRef>
              <c:f>Tabelle1!$K$2</c:f>
              <c:numCache>
                <c:formatCode>General</c:formatCode>
                <c:ptCount val="1"/>
              </c:numCache>
            </c:numRef>
          </c:val>
          <c:extLst>
            <c:ext xmlns:c16="http://schemas.microsoft.com/office/drawing/2014/chart" uri="{C3380CC4-5D6E-409C-BE32-E72D297353CC}">
              <c16:uniqueId val="{0000000B-BDF2-42B3-9D1D-C380F4B467D0}"/>
            </c:ext>
          </c:extLst>
        </c:ser>
        <c:ser>
          <c:idx val="10"/>
          <c:order val="10"/>
          <c:tx>
            <c:strRef>
              <c:f>Tabelle1!$L$1</c:f>
              <c:strCache>
                <c:ptCount val="1"/>
                <c:pt idx="0">
                  <c:v> 3</c:v>
                </c:pt>
              </c:strCache>
            </c:strRef>
          </c:tx>
          <c:spPr>
            <a:solidFill>
              <a:schemeClr val="accent5">
                <a:tint val="74000"/>
              </a:schemeClr>
            </a:solidFill>
            <a:ln>
              <a:noFill/>
            </a:ln>
            <a:effectLst/>
          </c:spPr>
          <c:invertIfNegative val="0"/>
          <c:dPt>
            <c:idx val="0"/>
            <c:invertIfNegative val="0"/>
            <c:bubble3D val="0"/>
            <c:extLst>
              <c:ext xmlns:c16="http://schemas.microsoft.com/office/drawing/2014/chart" uri="{C3380CC4-5D6E-409C-BE32-E72D297353CC}">
                <c16:uniqueId val="{0000000C-BDF2-42B3-9D1D-C380F4B467D0}"/>
              </c:ext>
            </c:extLst>
          </c:dPt>
          <c:cat>
            <c:strRef>
              <c:f>Tabelle1!$A$2</c:f>
              <c:strCache>
                <c:ptCount val="1"/>
                <c:pt idx="0">
                  <c:v> </c:v>
                </c:pt>
              </c:strCache>
            </c:strRef>
          </c:cat>
          <c:val>
            <c:numRef>
              <c:f>Tabelle1!$L$2</c:f>
              <c:numCache>
                <c:formatCode>General</c:formatCode>
                <c:ptCount val="1"/>
                <c:pt idx="0">
                  <c:v>0.40500000000000003</c:v>
                </c:pt>
              </c:numCache>
            </c:numRef>
          </c:val>
          <c:extLst>
            <c:ext xmlns:c16="http://schemas.microsoft.com/office/drawing/2014/chart" uri="{C3380CC4-5D6E-409C-BE32-E72D297353CC}">
              <c16:uniqueId val="{0000000D-BDF2-42B3-9D1D-C380F4B467D0}"/>
            </c:ext>
          </c:extLst>
        </c:ser>
        <c:ser>
          <c:idx val="11"/>
          <c:order val="11"/>
          <c:tx>
            <c:strRef>
              <c:f>Tabelle1!$M$1</c:f>
              <c:strCache>
                <c:ptCount val="1"/>
                <c:pt idx="0">
                  <c:v> 32</c:v>
                </c:pt>
              </c:strCache>
            </c:strRef>
          </c:tx>
          <c:spPr>
            <a:solidFill>
              <a:schemeClr val="accent5">
                <a:tint val="65000"/>
              </a:schemeClr>
            </a:solidFill>
            <a:ln>
              <a:noFill/>
            </a:ln>
            <a:effectLst/>
          </c:spPr>
          <c:invertIfNegative val="0"/>
          <c:cat>
            <c:strRef>
              <c:f>Tabelle1!$A$2</c:f>
              <c:strCache>
                <c:ptCount val="1"/>
                <c:pt idx="0">
                  <c:v> </c:v>
                </c:pt>
              </c:strCache>
            </c:strRef>
          </c:cat>
          <c:val>
            <c:numRef>
              <c:f>Tabelle1!$M$2</c:f>
              <c:numCache>
                <c:formatCode>General</c:formatCode>
                <c:ptCount val="1"/>
              </c:numCache>
            </c:numRef>
          </c:val>
          <c:extLst>
            <c:ext xmlns:c16="http://schemas.microsoft.com/office/drawing/2014/chart" uri="{C3380CC4-5D6E-409C-BE32-E72D297353CC}">
              <c16:uniqueId val="{0000000E-BDF2-42B3-9D1D-C380F4B467D0}"/>
            </c:ext>
          </c:extLst>
        </c:ser>
        <c:ser>
          <c:idx val="12"/>
          <c:order val="12"/>
          <c:tx>
            <c:strRef>
              <c:f>Tabelle1!$N$1</c:f>
              <c:strCache>
                <c:ptCount val="1"/>
                <c:pt idx="0">
                  <c:v> 5</c:v>
                </c:pt>
              </c:strCache>
            </c:strRef>
          </c:tx>
          <c:spPr>
            <a:solidFill>
              <a:schemeClr val="accent5">
                <a:tint val="57000"/>
              </a:schemeClr>
            </a:solidFill>
            <a:ln>
              <a:noFill/>
            </a:ln>
            <a:effectLst/>
          </c:spPr>
          <c:invertIfNegative val="0"/>
          <c:cat>
            <c:strRef>
              <c:f>Tabelle1!$A$2</c:f>
              <c:strCache>
                <c:ptCount val="1"/>
                <c:pt idx="0">
                  <c:v> </c:v>
                </c:pt>
              </c:strCache>
            </c:strRef>
          </c:cat>
          <c:val>
            <c:numRef>
              <c:f>Tabelle1!$N$2</c:f>
              <c:numCache>
                <c:formatCode>General</c:formatCode>
                <c:ptCount val="1"/>
                <c:pt idx="0">
                  <c:v>0.28999999999999998</c:v>
                </c:pt>
              </c:numCache>
            </c:numRef>
          </c:val>
          <c:extLst>
            <c:ext xmlns:c16="http://schemas.microsoft.com/office/drawing/2014/chart" uri="{C3380CC4-5D6E-409C-BE32-E72D297353CC}">
              <c16:uniqueId val="{0000000F-BDF2-42B3-9D1D-C380F4B467D0}"/>
            </c:ext>
          </c:extLst>
        </c:ser>
        <c:ser>
          <c:idx val="13"/>
          <c:order val="13"/>
          <c:tx>
            <c:strRef>
              <c:f>Tabelle1!$O$1</c:f>
              <c:strCache>
                <c:ptCount val="1"/>
                <c:pt idx="0">
                  <c:v> 52</c:v>
                </c:pt>
              </c:strCache>
            </c:strRef>
          </c:tx>
          <c:spPr>
            <a:solidFill>
              <a:schemeClr val="accent5">
                <a:tint val="48000"/>
              </a:schemeClr>
            </a:solidFill>
            <a:ln>
              <a:noFill/>
            </a:ln>
            <a:effectLst/>
          </c:spPr>
          <c:invertIfNegative val="0"/>
          <c:cat>
            <c:strRef>
              <c:f>Tabelle1!$A$2</c:f>
              <c:strCache>
                <c:ptCount val="1"/>
                <c:pt idx="0">
                  <c:v> </c:v>
                </c:pt>
              </c:strCache>
            </c:strRef>
          </c:cat>
          <c:val>
            <c:numRef>
              <c:f>Tabelle1!$O$2</c:f>
              <c:numCache>
                <c:formatCode>General</c:formatCode>
                <c:ptCount val="1"/>
              </c:numCache>
            </c:numRef>
          </c:val>
          <c:extLst>
            <c:ext xmlns:c16="http://schemas.microsoft.com/office/drawing/2014/chart" uri="{C3380CC4-5D6E-409C-BE32-E72D297353CC}">
              <c16:uniqueId val="{00000010-BDF2-42B3-9D1D-C380F4B467D0}"/>
            </c:ext>
          </c:extLst>
        </c:ser>
        <c:ser>
          <c:idx val="14"/>
          <c:order val="14"/>
          <c:tx>
            <c:strRef>
              <c:f>Tabelle1!$P$1</c:f>
              <c:strCache>
                <c:ptCount val="1"/>
                <c:pt idx="0">
                  <c:v> 6</c:v>
                </c:pt>
              </c:strCache>
            </c:strRef>
          </c:tx>
          <c:spPr>
            <a:solidFill>
              <a:schemeClr val="accent5">
                <a:tint val="39000"/>
              </a:schemeClr>
            </a:solidFill>
            <a:ln>
              <a:noFill/>
            </a:ln>
            <a:effectLst/>
          </c:spPr>
          <c:invertIfNegative val="0"/>
          <c:cat>
            <c:strRef>
              <c:f>Tabelle1!$A$2</c:f>
              <c:strCache>
                <c:ptCount val="1"/>
                <c:pt idx="0">
                  <c:v> </c:v>
                </c:pt>
              </c:strCache>
            </c:strRef>
          </c:cat>
          <c:val>
            <c:numRef>
              <c:f>Tabelle1!$P$2</c:f>
              <c:numCache>
                <c:formatCode>General</c:formatCode>
                <c:ptCount val="1"/>
                <c:pt idx="0">
                  <c:v>0.1</c:v>
                </c:pt>
              </c:numCache>
            </c:numRef>
          </c:val>
          <c:extLst>
            <c:ext xmlns:c16="http://schemas.microsoft.com/office/drawing/2014/chart" uri="{C3380CC4-5D6E-409C-BE32-E72D297353CC}">
              <c16:uniqueId val="{00000011-BDF2-42B3-9D1D-C380F4B467D0}"/>
            </c:ext>
          </c:extLst>
        </c:ser>
        <c:dLbls>
          <c:showLegendKey val="0"/>
          <c:showVal val="0"/>
          <c:showCatName val="0"/>
          <c:showSerName val="0"/>
          <c:showPercent val="0"/>
          <c:showBubbleSize val="0"/>
        </c:dLbls>
        <c:gapWidth val="150"/>
        <c:axId val="123652736"/>
        <c:axId val="123654528"/>
      </c:barChart>
      <c:catAx>
        <c:axId val="123652736"/>
        <c:scaling>
          <c:orientation val="minMax"/>
        </c:scaling>
        <c:delete val="0"/>
        <c:axPos val="b"/>
        <c:numFmt formatCode="General"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de-ES"/>
          </a:p>
        </c:txPr>
        <c:crossAx val="123654528"/>
        <c:crosses val="autoZero"/>
        <c:auto val="1"/>
        <c:lblAlgn val="ctr"/>
        <c:lblOffset val="100"/>
        <c:noMultiLvlLbl val="0"/>
      </c:catAx>
      <c:valAx>
        <c:axId val="123654528"/>
        <c:scaling>
          <c:orientation val="minMax"/>
        </c:scaling>
        <c:delete val="0"/>
        <c:axPos val="l"/>
        <c:majorGridlines>
          <c:spPr>
            <a:ln w="9525" cap="flat" cmpd="sng" algn="ctr">
              <a:solidFill>
                <a:schemeClr val="tx1">
                  <a:tint val="75000"/>
                  <a:shade val="95000"/>
                  <a:satMod val="105000"/>
                </a:schemeClr>
              </a:solidFill>
              <a:prstDash val="solid"/>
              <a:round/>
            </a:ln>
            <a:effectLst/>
          </c:spPr>
        </c:majorGridlines>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de-ES"/>
          </a:p>
        </c:txPr>
        <c:crossAx val="123652736"/>
        <c:crosses val="autoZero"/>
        <c:crossBetween val="between"/>
      </c:valAx>
      <c:spPr>
        <a:noFill/>
        <a:ln>
          <a:noFill/>
        </a:ln>
        <a:effectLst/>
      </c:spPr>
    </c:plotArea>
    <c:plotVisOnly val="1"/>
    <c:dispBlanksAs val="gap"/>
    <c:showDLblsOverMax val="0"/>
  </c:chart>
  <c:spPr>
    <a:noFill/>
    <a:ln w="9525" cap="flat" cmpd="sng" algn="ctr">
      <a:noFill/>
      <a:prstDash val="solid"/>
    </a:ln>
    <a:effectLst/>
  </c:spPr>
  <c:txPr>
    <a:bodyPr/>
    <a:lstStyle/>
    <a:p>
      <a:pPr>
        <a:defRPr sz="1800"/>
      </a:pPr>
      <a:endParaRPr lang="de-ES"/>
    </a:p>
  </c:txPr>
  <c:externalData r:id="rId3">
    <c:autoUpdate val="0"/>
  </c:externalData>
</c:chartSpace>
</file>

<file path=ppt/charts/colors1.xml><?xml version="1.0" encoding="utf-8"?>
<cs:colorStyle xmlns:cs="http://schemas.microsoft.com/office/drawing/2012/chartStyle" xmlns:a="http://schemas.openxmlformats.org/drawingml/2006/main" meth="withinLinear" id="18">
  <a:schemeClr val="accent5"/>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iagrams/_rels/data3.xml.rels><?xml version="1.0" encoding="UTF-8" standalone="yes"?>
<Relationships xmlns="http://schemas.openxmlformats.org/package/2006/relationships"><Relationship Id="rId1" Type="http://schemas.openxmlformats.org/officeDocument/2006/relationships/image" Target="../media/image6.png"/></Relationships>
</file>

<file path=ppt/diagrams/_rels/drawing3.xml.rels><?xml version="1.0" encoding="UTF-8" standalone="yes"?>
<Relationships xmlns="http://schemas.openxmlformats.org/package/2006/relationships"><Relationship Id="rId1"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09D1DF-D6FB-4621-9DC3-BEEBE96FC6AE}" type="doc">
      <dgm:prSet loTypeId="urn:microsoft.com/office/officeart/2005/8/layout/cycle3" loCatId="cycle" qsTypeId="urn:microsoft.com/office/officeart/2005/8/quickstyle/simple5" qsCatId="simple" csTypeId="urn:microsoft.com/office/officeart/2005/8/colors/accent5_2" csCatId="accent5" phldr="1"/>
      <dgm:spPr/>
      <dgm:t>
        <a:bodyPr/>
        <a:lstStyle/>
        <a:p>
          <a:endParaRPr lang="de-DE"/>
        </a:p>
      </dgm:t>
    </dgm:pt>
    <dgm:pt modelId="{95058CA7-3F8A-4A70-A4B0-8C84D1FBE683}">
      <dgm:prSet custT="1"/>
      <dgm:spPr/>
      <dgm:t>
        <a:bodyPr/>
        <a:lstStyle/>
        <a:p>
          <a:pPr>
            <a:buClrTx/>
            <a:buSzTx/>
            <a:buFontTx/>
            <a:buNone/>
          </a:pPr>
          <a:r>
            <a:rPr kumimoji="0" lang="de-DE" sz="1800" b="0" i="0" u="none" strike="noStrike" cap="none" spc="0" normalizeH="0" baseline="0" noProof="0" dirty="0">
              <a:ln/>
              <a:effectLst/>
              <a:uLnTx/>
              <a:uFillTx/>
              <a:latin typeface="Calibri"/>
              <a:ea typeface="+mn-ea"/>
              <a:cs typeface="+mn-cs"/>
            </a:rPr>
            <a:t>(9</a:t>
          </a:r>
          <a:r>
            <a:rPr kumimoji="0" lang="de-DE" sz="1800" b="0" i="0" u="none" strike="noStrike" cap="none" spc="0" normalizeH="0" baseline="0" noProof="0">
              <a:ln/>
              <a:effectLst/>
              <a:uLnTx/>
              <a:uFillTx/>
              <a:latin typeface="Calibri"/>
              <a:ea typeface="+mn-ea"/>
              <a:cs typeface="+mn-cs"/>
            </a:rPr>
            <a:t>) Diagnostik &amp; </a:t>
          </a:r>
          <a:r>
            <a:rPr kumimoji="0" lang="de-DE" sz="1800" b="0" i="0" u="none" strike="noStrike" cap="none" spc="0" normalizeH="0" baseline="0" noProof="0" dirty="0">
              <a:ln/>
              <a:effectLst/>
              <a:uLnTx/>
              <a:uFillTx/>
              <a:latin typeface="Calibri"/>
              <a:ea typeface="+mn-ea"/>
              <a:cs typeface="+mn-cs"/>
            </a:rPr>
            <a:t>Schulentwicklung</a:t>
          </a:r>
          <a:endParaRPr lang="de-DE" sz="1800" dirty="0"/>
        </a:p>
      </dgm:t>
    </dgm:pt>
    <dgm:pt modelId="{8CC8982F-6033-4F3A-A24C-A94F9CD4EB34}" type="parTrans" cxnId="{148AFF29-7C3E-435D-AB61-5BEB8149337F}">
      <dgm:prSet/>
      <dgm:spPr/>
      <dgm:t>
        <a:bodyPr/>
        <a:lstStyle/>
        <a:p>
          <a:endParaRPr lang="de-DE"/>
        </a:p>
      </dgm:t>
    </dgm:pt>
    <dgm:pt modelId="{2428A602-06FE-42D3-BE26-40116D2485D3}" type="sibTrans" cxnId="{148AFF29-7C3E-435D-AB61-5BEB8149337F}">
      <dgm:prSet/>
      <dgm:spPr/>
      <dgm:t>
        <a:bodyPr/>
        <a:lstStyle/>
        <a:p>
          <a:endParaRPr lang="de-DE"/>
        </a:p>
      </dgm:t>
    </dgm:pt>
    <dgm:pt modelId="{82678BDB-58C2-4E1A-BFC7-810F1F3BEEB1}">
      <dgm:prSet custT="1"/>
      <dgm:spPr>
        <a:gradFill rotWithShape="0">
          <a:gsLst>
            <a:gs pos="0">
              <a:srgbClr val="4BACC6">
                <a:hueOff val="0"/>
                <a:satOff val="0"/>
                <a:lumOff val="0"/>
                <a:alphaOff val="0"/>
                <a:shade val="51000"/>
                <a:satMod val="130000"/>
              </a:srgbClr>
            </a:gs>
            <a:gs pos="80000">
              <a:srgbClr val="4BACC6">
                <a:hueOff val="0"/>
                <a:satOff val="0"/>
                <a:lumOff val="0"/>
                <a:alphaOff val="0"/>
                <a:shade val="93000"/>
                <a:satMod val="130000"/>
              </a:srgbClr>
            </a:gs>
            <a:gs pos="100000">
              <a:srgbClr val="4BACC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ClrTx/>
            <a:buSzTx/>
            <a:buFontTx/>
            <a:buNone/>
          </a:pPr>
          <a:r>
            <a:rPr kumimoji="0" lang="de-DE" sz="1800" b="0" i="0" u="none" strike="noStrike" kern="1200" cap="none" spc="0" normalizeH="0" baseline="0" noProof="0" dirty="0">
              <a:ln/>
              <a:solidFill>
                <a:prstClr val="white"/>
              </a:solidFill>
              <a:effectLst/>
              <a:uLnTx/>
              <a:uFillTx/>
              <a:latin typeface="Calibri"/>
              <a:ea typeface="+mn-ea"/>
              <a:cs typeface="+mn-cs"/>
            </a:rPr>
            <a:t>(1) Einführung</a:t>
          </a:r>
          <a:endParaRPr kumimoji="0" lang="de-DE" sz="1800" b="0" i="0" u="none" strike="noStrike" kern="1200" cap="none" spc="0" normalizeH="0" baseline="0" dirty="0">
            <a:ln/>
            <a:solidFill>
              <a:prstClr val="white"/>
            </a:solidFill>
            <a:effectLst/>
            <a:uLnTx/>
            <a:uFillTx/>
            <a:latin typeface="Calibri"/>
            <a:ea typeface="+mn-ea"/>
            <a:cs typeface="+mn-cs"/>
          </a:endParaRPr>
        </a:p>
      </dgm:t>
    </dgm:pt>
    <dgm:pt modelId="{5C1508B4-BFB6-4E74-96EE-D814169D4F07}" type="parTrans" cxnId="{B7163381-3995-4CF0-AAFB-572E082BB877}">
      <dgm:prSet/>
      <dgm:spPr/>
      <dgm:t>
        <a:bodyPr/>
        <a:lstStyle/>
        <a:p>
          <a:endParaRPr lang="de-DE"/>
        </a:p>
      </dgm:t>
    </dgm:pt>
    <dgm:pt modelId="{8ABA0F12-EB15-41A4-B865-0FB90E077AC3}" type="sibTrans" cxnId="{B7163381-3995-4CF0-AAFB-572E082BB877}">
      <dgm:prSet/>
      <dgm:spPr/>
      <dgm:t>
        <a:bodyPr/>
        <a:lstStyle/>
        <a:p>
          <a:endParaRPr lang="de-DE"/>
        </a:p>
      </dgm:t>
    </dgm:pt>
    <dgm:pt modelId="{AC2F5B03-A634-4632-87F1-5CD8E1748A58}">
      <dgm:prSet custT="1"/>
      <dgm:spPr>
        <a:gradFill rotWithShape="0">
          <a:gsLst>
            <a:gs pos="0">
              <a:srgbClr val="4BACC6">
                <a:hueOff val="0"/>
                <a:satOff val="0"/>
                <a:lumOff val="0"/>
                <a:alphaOff val="0"/>
                <a:shade val="51000"/>
                <a:satMod val="130000"/>
              </a:srgbClr>
            </a:gs>
            <a:gs pos="80000">
              <a:srgbClr val="4BACC6">
                <a:hueOff val="0"/>
                <a:satOff val="0"/>
                <a:lumOff val="0"/>
                <a:alphaOff val="0"/>
                <a:shade val="93000"/>
                <a:satMod val="130000"/>
              </a:srgbClr>
            </a:gs>
            <a:gs pos="100000">
              <a:srgbClr val="4BACC6">
                <a:hueOff val="0"/>
                <a:satOff val="0"/>
                <a:lumOff val="0"/>
                <a:alphaOff val="0"/>
                <a:shade val="94000"/>
                <a:satMod val="135000"/>
              </a:srgbClr>
            </a:gs>
          </a:gsLst>
          <a:lin ang="16200000" scaled="0"/>
        </a:gradFill>
        <a:ln w="57150">
          <a:solidFill>
            <a:srgbClr val="C00000"/>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spcFirstLastPara="0" vert="horz" wrap="square" lIns="68580" tIns="68580" rIns="68580" bIns="68580" numCol="1" spcCol="1270" anchor="ctr" anchorCtr="0"/>
        <a:lstStyle/>
        <a:p>
          <a:pPr>
            <a:buClrTx/>
            <a:buSzTx/>
            <a:buFontTx/>
            <a:buNone/>
          </a:pPr>
          <a:r>
            <a:rPr kumimoji="0" lang="de-DE" sz="1800" b="0" i="0" u="none" strike="noStrike" kern="1200" cap="none" spc="0" normalizeH="0" baseline="0" noProof="0" dirty="0">
              <a:ln/>
              <a:effectLst/>
              <a:uLnTx/>
              <a:uFillTx/>
              <a:latin typeface="Calibri"/>
              <a:ea typeface="+mn-ea"/>
              <a:cs typeface="+mn-cs"/>
            </a:rPr>
            <a:t>(2) </a:t>
          </a:r>
          <a:r>
            <a:rPr kumimoji="0" lang="de-DE" sz="1800" b="0" i="0" u="none" strike="noStrike" kern="1200" cap="none" spc="0" normalizeH="0" baseline="0" noProof="0" dirty="0">
              <a:ln/>
              <a:solidFill>
                <a:prstClr val="white"/>
              </a:solidFill>
              <a:effectLst/>
              <a:uLnTx/>
              <a:uFillTx/>
              <a:latin typeface="Calibri"/>
              <a:ea typeface="+mn-ea"/>
              <a:cs typeface="+mn-cs"/>
            </a:rPr>
            <a:t>Grundlagen</a:t>
          </a:r>
          <a:r>
            <a:rPr kumimoji="0" lang="de-DE" sz="1800" b="0" i="0" u="none" strike="noStrike" kern="1200" cap="none" spc="0" normalizeH="0" baseline="0" noProof="0" dirty="0">
              <a:ln/>
              <a:effectLst/>
              <a:uLnTx/>
              <a:uFillTx/>
              <a:latin typeface="Calibri"/>
              <a:ea typeface="+mn-ea"/>
              <a:cs typeface="+mn-cs"/>
            </a:rPr>
            <a:t> Unterrichtsplanung</a:t>
          </a:r>
          <a:endParaRPr lang="de-DE" sz="1800" kern="1200" dirty="0"/>
        </a:p>
      </dgm:t>
    </dgm:pt>
    <dgm:pt modelId="{EE61993C-F706-4B63-85B8-C92913F9A54C}" type="parTrans" cxnId="{688EEF8E-17F6-43A8-B491-F99B1A3694A3}">
      <dgm:prSet/>
      <dgm:spPr/>
      <dgm:t>
        <a:bodyPr/>
        <a:lstStyle/>
        <a:p>
          <a:endParaRPr lang="de-DE"/>
        </a:p>
      </dgm:t>
    </dgm:pt>
    <dgm:pt modelId="{FF6A5952-1E3C-49E4-B330-09D9FFDCF1F5}" type="sibTrans" cxnId="{688EEF8E-17F6-43A8-B491-F99B1A3694A3}">
      <dgm:prSet/>
      <dgm:spPr/>
      <dgm:t>
        <a:bodyPr/>
        <a:lstStyle/>
        <a:p>
          <a:endParaRPr lang="de-DE"/>
        </a:p>
      </dgm:t>
    </dgm:pt>
    <dgm:pt modelId="{96EF904B-6F14-4E9C-9C96-60B837C8B7CA}">
      <dgm:prSet custT="1"/>
      <dgm:spPr/>
      <dgm:t>
        <a:bodyPr/>
        <a:lstStyle/>
        <a:p>
          <a:pPr>
            <a:buClrTx/>
            <a:buSzTx/>
            <a:buFontTx/>
            <a:buNone/>
          </a:pPr>
          <a:r>
            <a:rPr kumimoji="0" lang="de-DE" sz="1800" b="0" i="0" u="none" strike="noStrike" cap="none" spc="0" normalizeH="0" baseline="0" noProof="0" dirty="0">
              <a:ln/>
              <a:effectLst/>
              <a:uLnTx/>
              <a:uFillTx/>
              <a:latin typeface="Calibri"/>
              <a:ea typeface="+mn-ea"/>
              <a:cs typeface="+mn-cs"/>
            </a:rPr>
            <a:t>(4</a:t>
          </a:r>
          <a:r>
            <a:rPr kumimoji="0" lang="de-DE" sz="1800" b="0" i="0" u="none" strike="noStrike" cap="none" spc="0" normalizeH="0" baseline="0" noProof="0" dirty="0">
              <a:ln/>
              <a:effectLst/>
              <a:uLnTx/>
              <a:uFillTx/>
              <a:latin typeface="+mn-lt"/>
              <a:ea typeface="+mn-ea"/>
              <a:cs typeface="+mn-cs"/>
            </a:rPr>
            <a:t>) Fachtexte</a:t>
          </a:r>
          <a:endParaRPr lang="de-DE" sz="1800" dirty="0"/>
        </a:p>
      </dgm:t>
    </dgm:pt>
    <dgm:pt modelId="{99904122-098A-43CC-A24D-63E36092C8CF}" type="parTrans" cxnId="{685B2E15-C482-4D10-BBED-E34E36F9F1F6}">
      <dgm:prSet/>
      <dgm:spPr/>
      <dgm:t>
        <a:bodyPr/>
        <a:lstStyle/>
        <a:p>
          <a:endParaRPr lang="de-DE"/>
        </a:p>
      </dgm:t>
    </dgm:pt>
    <dgm:pt modelId="{6068E793-D201-4698-A365-61FC0A09E9AF}" type="sibTrans" cxnId="{685B2E15-C482-4D10-BBED-E34E36F9F1F6}">
      <dgm:prSet/>
      <dgm:spPr/>
      <dgm:t>
        <a:bodyPr/>
        <a:lstStyle/>
        <a:p>
          <a:endParaRPr lang="de-DE"/>
        </a:p>
      </dgm:t>
    </dgm:pt>
    <dgm:pt modelId="{1D414591-4D4E-4098-B6A6-8FF1D056C587}">
      <dgm:prSet custT="1"/>
      <dgm:spPr/>
      <dgm:t>
        <a:bodyPr/>
        <a:lstStyle/>
        <a:p>
          <a:pPr>
            <a:buClrTx/>
            <a:buSzTx/>
            <a:buFontTx/>
            <a:buNone/>
          </a:pPr>
          <a:r>
            <a:rPr kumimoji="0" lang="de-DE" sz="1800" b="0" i="0" u="none" strike="noStrike" cap="none" spc="0" normalizeH="0" baseline="0" noProof="0" dirty="0">
              <a:ln/>
              <a:effectLst/>
              <a:uLnTx/>
              <a:uFillTx/>
              <a:latin typeface="Calibri"/>
              <a:ea typeface="+mn-ea"/>
              <a:cs typeface="+mn-cs"/>
            </a:rPr>
            <a:t>(5) Lesestrategien</a:t>
          </a:r>
          <a:endParaRPr lang="de-DE" sz="1800" dirty="0"/>
        </a:p>
      </dgm:t>
    </dgm:pt>
    <dgm:pt modelId="{1FC1A42C-FBE2-40E5-90FB-1B5A94E87CAB}" type="parTrans" cxnId="{C48FE9F3-D92A-4E0D-92E4-C71A949AC46A}">
      <dgm:prSet/>
      <dgm:spPr/>
      <dgm:t>
        <a:bodyPr/>
        <a:lstStyle/>
        <a:p>
          <a:endParaRPr lang="de-DE"/>
        </a:p>
      </dgm:t>
    </dgm:pt>
    <dgm:pt modelId="{9DA650A3-7426-46DB-93A4-0550E36FE05D}" type="sibTrans" cxnId="{C48FE9F3-D92A-4E0D-92E4-C71A949AC46A}">
      <dgm:prSet/>
      <dgm:spPr/>
      <dgm:t>
        <a:bodyPr/>
        <a:lstStyle/>
        <a:p>
          <a:endParaRPr lang="de-DE"/>
        </a:p>
      </dgm:t>
    </dgm:pt>
    <dgm:pt modelId="{931946D3-8168-4272-AA3B-F2271B6889D1}">
      <dgm:prSet custT="1"/>
      <dgm:spPr/>
      <dgm:t>
        <a:bodyPr/>
        <a:lstStyle/>
        <a:p>
          <a:pPr>
            <a:buClrTx/>
            <a:buSzTx/>
            <a:buFontTx/>
            <a:buNone/>
          </a:pPr>
          <a:r>
            <a:rPr kumimoji="0" lang="de-DE" sz="1800" b="0" i="0" u="none" strike="noStrike" cap="none" spc="0" normalizeH="0" baseline="0" noProof="0" dirty="0">
              <a:ln/>
              <a:effectLst/>
              <a:uLnTx/>
              <a:uFillTx/>
              <a:latin typeface="Calibri"/>
              <a:ea typeface="+mn-ea"/>
              <a:cs typeface="+mn-cs"/>
            </a:rPr>
            <a:t>(6) Schreibstrategien</a:t>
          </a:r>
          <a:endParaRPr lang="de-DE" sz="1800" dirty="0"/>
        </a:p>
      </dgm:t>
    </dgm:pt>
    <dgm:pt modelId="{2A2424A2-5BB8-4516-997D-6C54E0CB689D}" type="parTrans" cxnId="{AD3EFDDB-B471-4CC1-98D9-5813EE6592DA}">
      <dgm:prSet/>
      <dgm:spPr/>
      <dgm:t>
        <a:bodyPr/>
        <a:lstStyle/>
        <a:p>
          <a:endParaRPr lang="de-DE"/>
        </a:p>
      </dgm:t>
    </dgm:pt>
    <dgm:pt modelId="{1C51AAFF-3AE1-4516-9032-54208AE43962}" type="sibTrans" cxnId="{AD3EFDDB-B471-4CC1-98D9-5813EE6592DA}">
      <dgm:prSet/>
      <dgm:spPr/>
      <dgm:t>
        <a:bodyPr/>
        <a:lstStyle/>
        <a:p>
          <a:endParaRPr lang="de-DE"/>
        </a:p>
      </dgm:t>
    </dgm:pt>
    <dgm:pt modelId="{EC5CD961-98FB-407D-96DD-CF008BA5F855}">
      <dgm:prSet custT="1"/>
      <dgm:spPr/>
      <dgm:t>
        <a:bodyPr/>
        <a:lstStyle/>
        <a:p>
          <a:pPr>
            <a:buClrTx/>
            <a:buSzTx/>
            <a:buFontTx/>
            <a:buNone/>
          </a:pPr>
          <a:r>
            <a:rPr lang="de-DE" sz="1800" dirty="0"/>
            <a:t>(7) Mehrsprachige</a:t>
          </a:r>
          <a:r>
            <a:rPr lang="de-DE" sz="1800" baseline="0" dirty="0"/>
            <a:t> Lernende</a:t>
          </a:r>
          <a:endParaRPr lang="de-DE" sz="1800" dirty="0"/>
        </a:p>
      </dgm:t>
    </dgm:pt>
    <dgm:pt modelId="{9E5A19C3-901D-49BB-8181-3CE354637CAE}" type="parTrans" cxnId="{BAA370C3-675F-4DD5-A2DD-980A5E3C7B2D}">
      <dgm:prSet/>
      <dgm:spPr/>
      <dgm:t>
        <a:bodyPr/>
        <a:lstStyle/>
        <a:p>
          <a:endParaRPr lang="de-DE"/>
        </a:p>
      </dgm:t>
    </dgm:pt>
    <dgm:pt modelId="{8A92503B-01C1-4532-B106-8BB590688372}" type="sibTrans" cxnId="{BAA370C3-675F-4DD5-A2DD-980A5E3C7B2D}">
      <dgm:prSet/>
      <dgm:spPr/>
      <dgm:t>
        <a:bodyPr/>
        <a:lstStyle/>
        <a:p>
          <a:endParaRPr lang="de-DE"/>
        </a:p>
      </dgm:t>
    </dgm:pt>
    <dgm:pt modelId="{26F96612-148D-4395-841B-DC7EBDFA13B7}">
      <dgm:prSet custT="1"/>
      <dgm:spPr/>
      <dgm:t>
        <a:bodyPr/>
        <a:lstStyle/>
        <a:p>
          <a:pPr>
            <a:lnSpc>
              <a:spcPct val="100000"/>
            </a:lnSpc>
            <a:spcAft>
              <a:spcPts val="0"/>
            </a:spcAft>
            <a:buClrTx/>
            <a:buSzTx/>
            <a:buFontTx/>
            <a:buNone/>
          </a:pPr>
          <a:r>
            <a:rPr kumimoji="0" lang="de-DE" sz="1800" b="0" i="0" u="none" strike="noStrike" cap="none" spc="0" normalizeH="0" baseline="0" noProof="0" dirty="0">
              <a:ln/>
              <a:effectLst/>
              <a:uLnTx/>
              <a:uFillTx/>
              <a:latin typeface="Calibri"/>
              <a:ea typeface="+mn-ea"/>
              <a:cs typeface="+mn-cs"/>
            </a:rPr>
            <a:t>(8) Lesemotivation &amp; </a:t>
          </a:r>
        </a:p>
        <a:p>
          <a:pPr>
            <a:lnSpc>
              <a:spcPct val="100000"/>
            </a:lnSpc>
            <a:spcAft>
              <a:spcPts val="0"/>
            </a:spcAft>
            <a:buClrTx/>
            <a:buSzTx/>
            <a:buFontTx/>
            <a:buNone/>
          </a:pPr>
          <a:r>
            <a:rPr kumimoji="0" lang="de-DE" sz="1800" b="0" i="0" u="none" strike="noStrike" cap="none" spc="0" normalizeH="0" baseline="0" noProof="0" dirty="0">
              <a:ln/>
              <a:effectLst/>
              <a:uLnTx/>
              <a:uFillTx/>
              <a:latin typeface="Calibri"/>
              <a:ea typeface="+mn-ea"/>
              <a:cs typeface="+mn-cs"/>
            </a:rPr>
            <a:t>Eigenständiges Lesen</a:t>
          </a:r>
          <a:endParaRPr lang="de-DE" sz="1800" dirty="0"/>
        </a:p>
      </dgm:t>
    </dgm:pt>
    <dgm:pt modelId="{0E524B3C-3F15-4E0E-ABE0-399CF3AF7951}" type="parTrans" cxnId="{0C44D43A-241F-4463-A6D7-778C52B3BF9F}">
      <dgm:prSet/>
      <dgm:spPr/>
      <dgm:t>
        <a:bodyPr/>
        <a:lstStyle/>
        <a:p>
          <a:endParaRPr lang="de-DE"/>
        </a:p>
      </dgm:t>
    </dgm:pt>
    <dgm:pt modelId="{7A2D6429-5600-4965-BF95-B8924406D236}" type="sibTrans" cxnId="{0C44D43A-241F-4463-A6D7-778C52B3BF9F}">
      <dgm:prSet/>
      <dgm:spPr/>
      <dgm:t>
        <a:bodyPr/>
        <a:lstStyle/>
        <a:p>
          <a:endParaRPr lang="de-DE"/>
        </a:p>
      </dgm:t>
    </dgm:pt>
    <dgm:pt modelId="{A215E77C-A3BC-4A8E-BEDD-A05CB9A124AE}">
      <dgm:prSet custT="1"/>
      <dgm:spPr>
        <a:gradFill rotWithShape="0">
          <a:gsLst>
            <a:gs pos="0">
              <a:srgbClr val="4BACC6">
                <a:hueOff val="0"/>
                <a:satOff val="0"/>
                <a:lumOff val="0"/>
                <a:alphaOff val="0"/>
                <a:shade val="51000"/>
                <a:satMod val="130000"/>
              </a:srgbClr>
            </a:gs>
            <a:gs pos="80000">
              <a:srgbClr val="4BACC6">
                <a:hueOff val="0"/>
                <a:satOff val="0"/>
                <a:lumOff val="0"/>
                <a:alphaOff val="0"/>
                <a:shade val="93000"/>
                <a:satMod val="130000"/>
              </a:srgbClr>
            </a:gs>
            <a:gs pos="100000">
              <a:srgbClr val="4BACC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ClrTx/>
            <a:buSzTx/>
            <a:buFontTx/>
            <a:buNone/>
          </a:pPr>
          <a:r>
            <a:rPr kumimoji="0" lang="de-DE" sz="1800" b="0" i="0" u="none" strike="noStrike" kern="1200" cap="none" spc="0" normalizeH="0" baseline="0" noProof="0" dirty="0">
              <a:ln/>
              <a:solidFill>
                <a:prstClr val="white"/>
              </a:solidFill>
              <a:effectLst/>
              <a:uLnTx/>
              <a:uFillTx/>
              <a:latin typeface="Calibri"/>
              <a:ea typeface="+mn-ea"/>
              <a:cs typeface="+mn-cs"/>
            </a:rPr>
            <a:t>(3) Fachvokabular</a:t>
          </a:r>
          <a:endParaRPr kumimoji="0" lang="de-DE" sz="1800" b="0" i="0" u="none" strike="noStrike" kern="1200" cap="none" spc="0" normalizeH="0" baseline="0" dirty="0">
            <a:ln/>
            <a:solidFill>
              <a:prstClr val="white"/>
            </a:solidFill>
            <a:effectLst/>
            <a:uLnTx/>
            <a:uFillTx/>
            <a:latin typeface="Calibri"/>
            <a:ea typeface="+mn-ea"/>
            <a:cs typeface="+mn-cs"/>
          </a:endParaRPr>
        </a:p>
      </dgm:t>
    </dgm:pt>
    <dgm:pt modelId="{0ECE9D1E-BE49-4F9B-9DC1-660B9B634193}" type="parTrans" cxnId="{7468E869-0B41-424B-B9D9-262D49C2CE33}">
      <dgm:prSet/>
      <dgm:spPr/>
      <dgm:t>
        <a:bodyPr/>
        <a:lstStyle/>
        <a:p>
          <a:endParaRPr lang="de-DE"/>
        </a:p>
      </dgm:t>
    </dgm:pt>
    <dgm:pt modelId="{B304B58D-256E-4B00-B39F-8FEA8CA3FEFA}" type="sibTrans" cxnId="{7468E869-0B41-424B-B9D9-262D49C2CE33}">
      <dgm:prSet/>
      <dgm:spPr/>
      <dgm:t>
        <a:bodyPr/>
        <a:lstStyle/>
        <a:p>
          <a:endParaRPr lang="de-DE"/>
        </a:p>
      </dgm:t>
    </dgm:pt>
    <dgm:pt modelId="{9A8607C8-CF0A-457F-BD86-8B61654C4CF5}" type="pres">
      <dgm:prSet presAssocID="{8B09D1DF-D6FB-4621-9DC3-BEEBE96FC6AE}" presName="Name0" presStyleCnt="0">
        <dgm:presLayoutVars>
          <dgm:dir/>
          <dgm:resizeHandles val="exact"/>
        </dgm:presLayoutVars>
      </dgm:prSet>
      <dgm:spPr/>
    </dgm:pt>
    <dgm:pt modelId="{59EE5170-3816-4A38-BA66-3D84E4DCC414}" type="pres">
      <dgm:prSet presAssocID="{8B09D1DF-D6FB-4621-9DC3-BEEBE96FC6AE}" presName="cycle" presStyleCnt="0"/>
      <dgm:spPr/>
    </dgm:pt>
    <dgm:pt modelId="{46741B13-0897-40C2-8F2B-9BB5AA3049AA}" type="pres">
      <dgm:prSet presAssocID="{95058CA7-3F8A-4A70-A4B0-8C84D1FBE683}" presName="nodeFirstNode" presStyleLbl="node1" presStyleIdx="0" presStyleCnt="9" custScaleX="171742">
        <dgm:presLayoutVars>
          <dgm:bulletEnabled val="1"/>
        </dgm:presLayoutVars>
      </dgm:prSet>
      <dgm:spPr/>
    </dgm:pt>
    <dgm:pt modelId="{8AD64ADA-A9C3-48CE-8347-ED667CE16ED6}" type="pres">
      <dgm:prSet presAssocID="{2428A602-06FE-42D3-BE26-40116D2485D3}" presName="sibTransFirstNode" presStyleLbl="bgShp" presStyleIdx="0" presStyleCnt="1"/>
      <dgm:spPr/>
    </dgm:pt>
    <dgm:pt modelId="{B0D3CCDC-C10B-47A8-B946-1A43B4312188}" type="pres">
      <dgm:prSet presAssocID="{82678BDB-58C2-4E1A-BFC7-810F1F3BEEB1}" presName="nodeFollowingNodes" presStyleLbl="node1" presStyleIdx="1" presStyleCnt="9" custScaleX="171742" custRadScaleRad="119593" custRadScaleInc="55403">
        <dgm:presLayoutVars>
          <dgm:bulletEnabled val="1"/>
        </dgm:presLayoutVars>
      </dgm:prSet>
      <dgm:spPr>
        <a:xfrm>
          <a:off x="5106577" y="864103"/>
          <a:ext cx="2232001" cy="649812"/>
        </a:xfrm>
        <a:prstGeom prst="roundRect">
          <a:avLst/>
        </a:prstGeom>
      </dgm:spPr>
    </dgm:pt>
    <dgm:pt modelId="{5B0873A4-F700-4F29-9748-98C5C8521A46}" type="pres">
      <dgm:prSet presAssocID="{AC2F5B03-A634-4632-87F1-5CD8E1748A58}" presName="nodeFollowingNodes" presStyleLbl="node1" presStyleIdx="2" presStyleCnt="9" custScaleX="171742" custRadScaleRad="127599" custRadScaleInc="7305">
        <dgm:presLayoutVars>
          <dgm:bulletEnabled val="1"/>
        </dgm:presLayoutVars>
      </dgm:prSet>
      <dgm:spPr>
        <a:xfrm>
          <a:off x="5601889" y="1800194"/>
          <a:ext cx="2232001" cy="649812"/>
        </a:xfrm>
        <a:prstGeom prst="roundRect">
          <a:avLst/>
        </a:prstGeom>
      </dgm:spPr>
    </dgm:pt>
    <dgm:pt modelId="{8662FC47-0303-4D47-8B68-4B9CB86DE8E5}" type="pres">
      <dgm:prSet presAssocID="{A215E77C-A3BC-4A8E-BEDD-A05CB9A124AE}" presName="nodeFollowingNodes" presStyleLbl="node1" presStyleIdx="3" presStyleCnt="9" custScaleX="171742" custRadScaleRad="117854" custRadScaleInc="-41659">
        <dgm:presLayoutVars>
          <dgm:bulletEnabled val="1"/>
        </dgm:presLayoutVars>
      </dgm:prSet>
      <dgm:spPr>
        <a:xfrm>
          <a:off x="5328593" y="2808315"/>
          <a:ext cx="2232001" cy="649812"/>
        </a:xfrm>
        <a:prstGeom prst="roundRect">
          <a:avLst/>
        </a:prstGeom>
      </dgm:spPr>
    </dgm:pt>
    <dgm:pt modelId="{134C7451-639C-4FBE-AA6F-5299AC7B02C6}" type="pres">
      <dgm:prSet presAssocID="{96EF904B-6F14-4E9C-9C96-60B837C8B7CA}" presName="nodeFollowingNodes" presStyleLbl="node1" presStyleIdx="4" presStyleCnt="9" custScaleX="171742" custRadScaleRad="102492" custRadScaleInc="-58255">
        <dgm:presLayoutVars>
          <dgm:bulletEnabled val="1"/>
        </dgm:presLayoutVars>
      </dgm:prSet>
      <dgm:spPr/>
    </dgm:pt>
    <dgm:pt modelId="{0B8155CE-6EE0-4AF4-894D-E04F676935EB}" type="pres">
      <dgm:prSet presAssocID="{1D414591-4D4E-4098-B6A6-8FF1D056C587}" presName="nodeFollowingNodes" presStyleLbl="node1" presStyleIdx="5" presStyleCnt="9" custScaleX="171742" custRadScaleRad="102341" custRadScaleInc="57984">
        <dgm:presLayoutVars>
          <dgm:bulletEnabled val="1"/>
        </dgm:presLayoutVars>
      </dgm:prSet>
      <dgm:spPr/>
    </dgm:pt>
    <dgm:pt modelId="{696611D4-6ECB-43EC-9631-563BE88C2595}" type="pres">
      <dgm:prSet presAssocID="{931946D3-8168-4272-AA3B-F2271B6889D1}" presName="nodeFollowingNodes" presStyleLbl="node1" presStyleIdx="6" presStyleCnt="9" custScaleX="171742" custRadScaleRad="110702" custRadScaleInc="38898">
        <dgm:presLayoutVars>
          <dgm:bulletEnabled val="1"/>
        </dgm:presLayoutVars>
      </dgm:prSet>
      <dgm:spPr/>
    </dgm:pt>
    <dgm:pt modelId="{E822C1D9-1126-4C86-AF63-B48D0FF35DD5}" type="pres">
      <dgm:prSet presAssocID="{EC5CD961-98FB-407D-96DD-CF008BA5F855}" presName="nodeFollowingNodes" presStyleLbl="node1" presStyleIdx="7" presStyleCnt="9" custScaleX="171742" custRadScaleRad="118857" custRadScaleInc="-5790">
        <dgm:presLayoutVars>
          <dgm:bulletEnabled val="1"/>
        </dgm:presLayoutVars>
      </dgm:prSet>
      <dgm:spPr/>
    </dgm:pt>
    <dgm:pt modelId="{3C1A539E-6DA6-44CB-8349-72FEDF1C9AA3}" type="pres">
      <dgm:prSet presAssocID="{26F96612-148D-4395-841B-DC7EBDFA13B7}" presName="nodeFollowingNodes" presStyleLbl="node1" presStyleIdx="8" presStyleCnt="9" custScaleX="171742" custRadScaleRad="131767" custRadScaleInc="-63787">
        <dgm:presLayoutVars>
          <dgm:bulletEnabled val="1"/>
        </dgm:presLayoutVars>
      </dgm:prSet>
      <dgm:spPr/>
    </dgm:pt>
  </dgm:ptLst>
  <dgm:cxnLst>
    <dgm:cxn modelId="{A5EB8302-4EEC-445D-A038-C07469EE164B}" type="presOf" srcId="{95058CA7-3F8A-4A70-A4B0-8C84D1FBE683}" destId="{46741B13-0897-40C2-8F2B-9BB5AA3049AA}" srcOrd="0" destOrd="0" presId="urn:microsoft.com/office/officeart/2005/8/layout/cycle3"/>
    <dgm:cxn modelId="{989D1703-94FA-497C-808E-8A664BF65991}" type="presOf" srcId="{1D414591-4D4E-4098-B6A6-8FF1D056C587}" destId="{0B8155CE-6EE0-4AF4-894D-E04F676935EB}" srcOrd="0" destOrd="0" presId="urn:microsoft.com/office/officeart/2005/8/layout/cycle3"/>
    <dgm:cxn modelId="{37AED803-E5E7-45B9-97A5-B5415EF3D008}" type="presOf" srcId="{8B09D1DF-D6FB-4621-9DC3-BEEBE96FC6AE}" destId="{9A8607C8-CF0A-457F-BD86-8B61654C4CF5}" srcOrd="0" destOrd="0" presId="urn:microsoft.com/office/officeart/2005/8/layout/cycle3"/>
    <dgm:cxn modelId="{CAD14C0C-E3B4-4665-9616-DA2F85BA1F70}" type="presOf" srcId="{EC5CD961-98FB-407D-96DD-CF008BA5F855}" destId="{E822C1D9-1126-4C86-AF63-B48D0FF35DD5}" srcOrd="0" destOrd="0" presId="urn:microsoft.com/office/officeart/2005/8/layout/cycle3"/>
    <dgm:cxn modelId="{685B2E15-C482-4D10-BBED-E34E36F9F1F6}" srcId="{8B09D1DF-D6FB-4621-9DC3-BEEBE96FC6AE}" destId="{96EF904B-6F14-4E9C-9C96-60B837C8B7CA}" srcOrd="4" destOrd="0" parTransId="{99904122-098A-43CC-A24D-63E36092C8CF}" sibTransId="{6068E793-D201-4698-A365-61FC0A09E9AF}"/>
    <dgm:cxn modelId="{F3CB361B-2339-41C1-993F-C4CDBF2D8D0C}" type="presOf" srcId="{931946D3-8168-4272-AA3B-F2271B6889D1}" destId="{696611D4-6ECB-43EC-9631-563BE88C2595}" srcOrd="0" destOrd="0" presId="urn:microsoft.com/office/officeart/2005/8/layout/cycle3"/>
    <dgm:cxn modelId="{148AFF29-7C3E-435D-AB61-5BEB8149337F}" srcId="{8B09D1DF-D6FB-4621-9DC3-BEEBE96FC6AE}" destId="{95058CA7-3F8A-4A70-A4B0-8C84D1FBE683}" srcOrd="0" destOrd="0" parTransId="{8CC8982F-6033-4F3A-A24C-A94F9CD4EB34}" sibTransId="{2428A602-06FE-42D3-BE26-40116D2485D3}"/>
    <dgm:cxn modelId="{0C44D43A-241F-4463-A6D7-778C52B3BF9F}" srcId="{8B09D1DF-D6FB-4621-9DC3-BEEBE96FC6AE}" destId="{26F96612-148D-4395-841B-DC7EBDFA13B7}" srcOrd="8" destOrd="0" parTransId="{0E524B3C-3F15-4E0E-ABE0-399CF3AF7951}" sibTransId="{7A2D6429-5600-4965-BF95-B8924406D236}"/>
    <dgm:cxn modelId="{69F6EF5E-0CCA-46FC-9B13-77745E2933E7}" type="presOf" srcId="{2428A602-06FE-42D3-BE26-40116D2485D3}" destId="{8AD64ADA-A9C3-48CE-8347-ED667CE16ED6}" srcOrd="0" destOrd="0" presId="urn:microsoft.com/office/officeart/2005/8/layout/cycle3"/>
    <dgm:cxn modelId="{7468E869-0B41-424B-B9D9-262D49C2CE33}" srcId="{8B09D1DF-D6FB-4621-9DC3-BEEBE96FC6AE}" destId="{A215E77C-A3BC-4A8E-BEDD-A05CB9A124AE}" srcOrd="3" destOrd="0" parTransId="{0ECE9D1E-BE49-4F9B-9DC1-660B9B634193}" sibTransId="{B304B58D-256E-4B00-B39F-8FEA8CA3FEFA}"/>
    <dgm:cxn modelId="{AA8C7079-4EB9-44A2-8C6D-4601677CE8B1}" type="presOf" srcId="{96EF904B-6F14-4E9C-9C96-60B837C8B7CA}" destId="{134C7451-639C-4FBE-AA6F-5299AC7B02C6}" srcOrd="0" destOrd="0" presId="urn:microsoft.com/office/officeart/2005/8/layout/cycle3"/>
    <dgm:cxn modelId="{B7163381-3995-4CF0-AAFB-572E082BB877}" srcId="{8B09D1DF-D6FB-4621-9DC3-BEEBE96FC6AE}" destId="{82678BDB-58C2-4E1A-BFC7-810F1F3BEEB1}" srcOrd="1" destOrd="0" parTransId="{5C1508B4-BFB6-4E74-96EE-D814169D4F07}" sibTransId="{8ABA0F12-EB15-41A4-B865-0FB90E077AC3}"/>
    <dgm:cxn modelId="{688EEF8E-17F6-43A8-B491-F99B1A3694A3}" srcId="{8B09D1DF-D6FB-4621-9DC3-BEEBE96FC6AE}" destId="{AC2F5B03-A634-4632-87F1-5CD8E1748A58}" srcOrd="2" destOrd="0" parTransId="{EE61993C-F706-4B63-85B8-C92913F9A54C}" sibTransId="{FF6A5952-1E3C-49E4-B330-09D9FFDCF1F5}"/>
    <dgm:cxn modelId="{5157C2B3-6861-4740-AADD-AF02D6F4C545}" type="presOf" srcId="{AC2F5B03-A634-4632-87F1-5CD8E1748A58}" destId="{5B0873A4-F700-4F29-9748-98C5C8521A46}" srcOrd="0" destOrd="0" presId="urn:microsoft.com/office/officeart/2005/8/layout/cycle3"/>
    <dgm:cxn modelId="{70BBE7BC-1344-4234-8065-2F0E1EA985C1}" type="presOf" srcId="{A215E77C-A3BC-4A8E-BEDD-A05CB9A124AE}" destId="{8662FC47-0303-4D47-8B68-4B9CB86DE8E5}" srcOrd="0" destOrd="0" presId="urn:microsoft.com/office/officeart/2005/8/layout/cycle3"/>
    <dgm:cxn modelId="{BAA370C3-675F-4DD5-A2DD-980A5E3C7B2D}" srcId="{8B09D1DF-D6FB-4621-9DC3-BEEBE96FC6AE}" destId="{EC5CD961-98FB-407D-96DD-CF008BA5F855}" srcOrd="7" destOrd="0" parTransId="{9E5A19C3-901D-49BB-8181-3CE354637CAE}" sibTransId="{8A92503B-01C1-4532-B106-8BB590688372}"/>
    <dgm:cxn modelId="{A8311FDA-1335-4967-91DD-A89D6FDC4C39}" type="presOf" srcId="{82678BDB-58C2-4E1A-BFC7-810F1F3BEEB1}" destId="{B0D3CCDC-C10B-47A8-B946-1A43B4312188}" srcOrd="0" destOrd="0" presId="urn:microsoft.com/office/officeart/2005/8/layout/cycle3"/>
    <dgm:cxn modelId="{AD3EFDDB-B471-4CC1-98D9-5813EE6592DA}" srcId="{8B09D1DF-D6FB-4621-9DC3-BEEBE96FC6AE}" destId="{931946D3-8168-4272-AA3B-F2271B6889D1}" srcOrd="6" destOrd="0" parTransId="{2A2424A2-5BB8-4516-997D-6C54E0CB689D}" sibTransId="{1C51AAFF-3AE1-4516-9032-54208AE43962}"/>
    <dgm:cxn modelId="{C48FE9F3-D92A-4E0D-92E4-C71A949AC46A}" srcId="{8B09D1DF-D6FB-4621-9DC3-BEEBE96FC6AE}" destId="{1D414591-4D4E-4098-B6A6-8FF1D056C587}" srcOrd="5" destOrd="0" parTransId="{1FC1A42C-FBE2-40E5-90FB-1B5A94E87CAB}" sibTransId="{9DA650A3-7426-46DB-93A4-0550E36FE05D}"/>
    <dgm:cxn modelId="{2117AEFB-79F3-4529-B42B-961A5EC9FE6F}" type="presOf" srcId="{26F96612-148D-4395-841B-DC7EBDFA13B7}" destId="{3C1A539E-6DA6-44CB-8349-72FEDF1C9AA3}" srcOrd="0" destOrd="0" presId="urn:microsoft.com/office/officeart/2005/8/layout/cycle3"/>
    <dgm:cxn modelId="{E7A00745-AA3D-4176-A2C8-728CB8F4EF98}" type="presParOf" srcId="{9A8607C8-CF0A-457F-BD86-8B61654C4CF5}" destId="{59EE5170-3816-4A38-BA66-3D84E4DCC414}" srcOrd="0" destOrd="0" presId="urn:microsoft.com/office/officeart/2005/8/layout/cycle3"/>
    <dgm:cxn modelId="{EDD3A5BA-F86A-43B1-A9BD-F11CA1B23A4B}" type="presParOf" srcId="{59EE5170-3816-4A38-BA66-3D84E4DCC414}" destId="{46741B13-0897-40C2-8F2B-9BB5AA3049AA}" srcOrd="0" destOrd="0" presId="urn:microsoft.com/office/officeart/2005/8/layout/cycle3"/>
    <dgm:cxn modelId="{29B01467-BBAE-47B1-8129-E27E1C8E83A2}" type="presParOf" srcId="{59EE5170-3816-4A38-BA66-3D84E4DCC414}" destId="{8AD64ADA-A9C3-48CE-8347-ED667CE16ED6}" srcOrd="1" destOrd="0" presId="urn:microsoft.com/office/officeart/2005/8/layout/cycle3"/>
    <dgm:cxn modelId="{59CD231F-E4B0-4D78-B527-08BA7D1E5BA9}" type="presParOf" srcId="{59EE5170-3816-4A38-BA66-3D84E4DCC414}" destId="{B0D3CCDC-C10B-47A8-B946-1A43B4312188}" srcOrd="2" destOrd="0" presId="urn:microsoft.com/office/officeart/2005/8/layout/cycle3"/>
    <dgm:cxn modelId="{949C34F5-65CA-4B37-8189-08B0BA82FDDE}" type="presParOf" srcId="{59EE5170-3816-4A38-BA66-3D84E4DCC414}" destId="{5B0873A4-F700-4F29-9748-98C5C8521A46}" srcOrd="3" destOrd="0" presId="urn:microsoft.com/office/officeart/2005/8/layout/cycle3"/>
    <dgm:cxn modelId="{DABFD5A1-6BB0-487D-9538-9D7E9A08858E}" type="presParOf" srcId="{59EE5170-3816-4A38-BA66-3D84E4DCC414}" destId="{8662FC47-0303-4D47-8B68-4B9CB86DE8E5}" srcOrd="4" destOrd="0" presId="urn:microsoft.com/office/officeart/2005/8/layout/cycle3"/>
    <dgm:cxn modelId="{836EB3BA-DAAB-4339-8D06-CDF87B117255}" type="presParOf" srcId="{59EE5170-3816-4A38-BA66-3D84E4DCC414}" destId="{134C7451-639C-4FBE-AA6F-5299AC7B02C6}" srcOrd="5" destOrd="0" presId="urn:microsoft.com/office/officeart/2005/8/layout/cycle3"/>
    <dgm:cxn modelId="{67A9E0D2-63AA-4BF4-9399-1679066A4A3D}" type="presParOf" srcId="{59EE5170-3816-4A38-BA66-3D84E4DCC414}" destId="{0B8155CE-6EE0-4AF4-894D-E04F676935EB}" srcOrd="6" destOrd="0" presId="urn:microsoft.com/office/officeart/2005/8/layout/cycle3"/>
    <dgm:cxn modelId="{F3535D2C-4C5A-41E9-9865-F9DB4B39BEAB}" type="presParOf" srcId="{59EE5170-3816-4A38-BA66-3D84E4DCC414}" destId="{696611D4-6ECB-43EC-9631-563BE88C2595}" srcOrd="7" destOrd="0" presId="urn:microsoft.com/office/officeart/2005/8/layout/cycle3"/>
    <dgm:cxn modelId="{DE3265E7-1D09-4FCF-A1CF-CAEE45230311}" type="presParOf" srcId="{59EE5170-3816-4A38-BA66-3D84E4DCC414}" destId="{E822C1D9-1126-4C86-AF63-B48D0FF35DD5}" srcOrd="8" destOrd="0" presId="urn:microsoft.com/office/officeart/2005/8/layout/cycle3"/>
    <dgm:cxn modelId="{EBF06392-08B0-4106-8BAE-5ADBBE006274}" type="presParOf" srcId="{59EE5170-3816-4A38-BA66-3D84E4DCC414}" destId="{3C1A539E-6DA6-44CB-8349-72FEDF1C9AA3}" srcOrd="9"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C670C2C-95AE-6D4D-821A-31BAECD47EC9}"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de-DE"/>
        </a:p>
      </dgm:t>
    </dgm:pt>
    <dgm:pt modelId="{8928450A-A556-9746-AA4E-1425E808E41B}">
      <dgm:prSet phldrT="[Text]" custT="1"/>
      <dgm:spPr/>
      <dgm:t>
        <a:bodyPr/>
        <a:lstStyle/>
        <a:p>
          <a:r>
            <a:rPr lang="de-DE" sz="3600" b="1" dirty="0"/>
            <a:t>Block 1</a:t>
          </a:r>
          <a:endParaRPr lang="de-DE" sz="3600" dirty="0"/>
        </a:p>
      </dgm:t>
    </dgm:pt>
    <dgm:pt modelId="{5FF23BD8-E9A6-A649-B94C-3FF8B0F16770}" type="parTrans" cxnId="{D257A214-1290-8143-A25A-E154DC34E399}">
      <dgm:prSet/>
      <dgm:spPr/>
      <dgm:t>
        <a:bodyPr/>
        <a:lstStyle/>
        <a:p>
          <a:endParaRPr lang="de-DE"/>
        </a:p>
      </dgm:t>
    </dgm:pt>
    <dgm:pt modelId="{0CC2DB26-A229-3741-8BAC-EC2D798B6FD6}" type="sibTrans" cxnId="{D257A214-1290-8143-A25A-E154DC34E399}">
      <dgm:prSet/>
      <dgm:spPr/>
      <dgm:t>
        <a:bodyPr/>
        <a:lstStyle/>
        <a:p>
          <a:endParaRPr lang="de-DE"/>
        </a:p>
      </dgm:t>
    </dgm:pt>
    <dgm:pt modelId="{5F612E18-7BA5-6443-9736-3D233BD8D2BF}">
      <dgm:prSet phldrT="[Text]"/>
      <dgm:spPr/>
      <dgm:t>
        <a:bodyPr/>
        <a:lstStyle/>
        <a:p>
          <a:r>
            <a:rPr lang="de-DE" b="1" i="1" dirty="0"/>
            <a:t>Erstes </a:t>
          </a:r>
          <a:r>
            <a:rPr lang="de-DE" b="1" i="1" dirty="0" err="1"/>
            <a:t>BaCuLit</a:t>
          </a:r>
          <a:r>
            <a:rPr lang="de-DE" b="1" i="1" dirty="0"/>
            <a:t>-Prinzip der Unterrichtsplanung: Metakognition </a:t>
          </a:r>
          <a:endParaRPr lang="de-DE" i="1" dirty="0"/>
        </a:p>
      </dgm:t>
    </dgm:pt>
    <dgm:pt modelId="{45F7A622-C7A7-6641-8619-F42B7F4DA72F}" type="parTrans" cxnId="{DEF17CA8-C422-304D-A25E-FE2908F6DFA5}">
      <dgm:prSet/>
      <dgm:spPr/>
      <dgm:t>
        <a:bodyPr/>
        <a:lstStyle/>
        <a:p>
          <a:endParaRPr lang="de-DE"/>
        </a:p>
      </dgm:t>
    </dgm:pt>
    <dgm:pt modelId="{F555D6DF-CB3D-5845-A07C-8EF90F81EEF1}" type="sibTrans" cxnId="{DEF17CA8-C422-304D-A25E-FE2908F6DFA5}">
      <dgm:prSet/>
      <dgm:spPr/>
      <dgm:t>
        <a:bodyPr/>
        <a:lstStyle/>
        <a:p>
          <a:endParaRPr lang="de-DE"/>
        </a:p>
      </dgm:t>
    </dgm:pt>
    <dgm:pt modelId="{0429988D-B7F2-C848-AAD5-6F01A39D66F7}">
      <dgm:prSet phldrT="[Text]" custT="1"/>
      <dgm:spPr/>
      <dgm:t>
        <a:bodyPr/>
        <a:lstStyle/>
        <a:p>
          <a:r>
            <a:rPr lang="de-DE" sz="3600" b="1" dirty="0">
              <a:solidFill>
                <a:schemeClr val="bg1"/>
              </a:solidFill>
            </a:rPr>
            <a:t>Block 2</a:t>
          </a:r>
          <a:endParaRPr lang="de-DE" sz="3600" dirty="0">
            <a:solidFill>
              <a:schemeClr val="bg1"/>
            </a:solidFill>
          </a:endParaRPr>
        </a:p>
      </dgm:t>
    </dgm:pt>
    <dgm:pt modelId="{CBEBB3C8-9464-734A-9B92-050DAAEC169F}" type="parTrans" cxnId="{1E0B59E1-F3D6-2D49-8026-0ABC697208A2}">
      <dgm:prSet/>
      <dgm:spPr/>
      <dgm:t>
        <a:bodyPr/>
        <a:lstStyle/>
        <a:p>
          <a:endParaRPr lang="de-DE"/>
        </a:p>
      </dgm:t>
    </dgm:pt>
    <dgm:pt modelId="{602DF09F-B6DB-6244-A13D-EC6B2AFF692C}" type="sibTrans" cxnId="{1E0B59E1-F3D6-2D49-8026-0ABC697208A2}">
      <dgm:prSet/>
      <dgm:spPr/>
      <dgm:t>
        <a:bodyPr/>
        <a:lstStyle/>
        <a:p>
          <a:endParaRPr lang="de-DE"/>
        </a:p>
      </dgm:t>
    </dgm:pt>
    <dgm:pt modelId="{C4FBE086-6416-5C4D-A0A4-D01CD3004095}">
      <dgm:prSet phldrT="[Text]"/>
      <dgm:spPr/>
      <dgm:t>
        <a:bodyPr/>
        <a:lstStyle/>
        <a:p>
          <a:r>
            <a:rPr lang="de-DE" b="1" i="1" dirty="0">
              <a:solidFill>
                <a:srgbClr val="C00000"/>
              </a:solidFill>
            </a:rPr>
            <a:t>Zweites </a:t>
          </a:r>
          <a:r>
            <a:rPr lang="de-DE" b="1" i="1" dirty="0" err="1">
              <a:solidFill>
                <a:srgbClr val="C00000"/>
              </a:solidFill>
            </a:rPr>
            <a:t>BaCuLit</a:t>
          </a:r>
          <a:r>
            <a:rPr lang="de-DE" b="1" i="1" dirty="0">
              <a:solidFill>
                <a:srgbClr val="C00000"/>
              </a:solidFill>
            </a:rPr>
            <a:t>-Prinzip der Unterrichtsplanung: Unterstützende Interaktion</a:t>
          </a:r>
          <a:endParaRPr lang="de-DE" i="1" dirty="0">
            <a:solidFill>
              <a:srgbClr val="C00000"/>
            </a:solidFill>
          </a:endParaRPr>
        </a:p>
      </dgm:t>
    </dgm:pt>
    <dgm:pt modelId="{A849749F-B300-7A40-A2FF-FA622C66BD70}" type="parTrans" cxnId="{B3871DC0-2AEB-2145-856B-3104B3F85E6E}">
      <dgm:prSet/>
      <dgm:spPr/>
      <dgm:t>
        <a:bodyPr/>
        <a:lstStyle/>
        <a:p>
          <a:endParaRPr lang="de-DE"/>
        </a:p>
      </dgm:t>
    </dgm:pt>
    <dgm:pt modelId="{75505555-B1D4-294B-AD4A-95BFFEA0E36F}" type="sibTrans" cxnId="{B3871DC0-2AEB-2145-856B-3104B3F85E6E}">
      <dgm:prSet/>
      <dgm:spPr/>
      <dgm:t>
        <a:bodyPr/>
        <a:lstStyle/>
        <a:p>
          <a:endParaRPr lang="de-DE"/>
        </a:p>
      </dgm:t>
    </dgm:pt>
    <dgm:pt modelId="{B5D23037-D4AE-5143-B653-F67CF27C3C10}">
      <dgm:prSet phldrT="[Text]" custT="1"/>
      <dgm:spPr/>
      <dgm:t>
        <a:bodyPr/>
        <a:lstStyle/>
        <a:p>
          <a:r>
            <a:rPr lang="de-DE" sz="3600" b="1" dirty="0"/>
            <a:t>Block 3</a:t>
          </a:r>
          <a:endParaRPr lang="de-DE" sz="3600" dirty="0"/>
        </a:p>
      </dgm:t>
    </dgm:pt>
    <dgm:pt modelId="{462D94DC-3B93-7047-80B4-9CC7B5DCCF1F}" type="parTrans" cxnId="{629BBEF1-4BDF-EF43-88DF-B3DFAF6D4856}">
      <dgm:prSet/>
      <dgm:spPr/>
      <dgm:t>
        <a:bodyPr/>
        <a:lstStyle/>
        <a:p>
          <a:endParaRPr lang="de-DE"/>
        </a:p>
      </dgm:t>
    </dgm:pt>
    <dgm:pt modelId="{ED80DC59-43C4-EF46-B8A0-F86FB9BACAF3}" type="sibTrans" cxnId="{629BBEF1-4BDF-EF43-88DF-B3DFAF6D4856}">
      <dgm:prSet/>
      <dgm:spPr/>
      <dgm:t>
        <a:bodyPr/>
        <a:lstStyle/>
        <a:p>
          <a:endParaRPr lang="de-DE"/>
        </a:p>
      </dgm:t>
    </dgm:pt>
    <dgm:pt modelId="{035C1745-5DF9-D543-8AB6-07F184EA0EB5}">
      <dgm:prSet phldrT="[Text]"/>
      <dgm:spPr/>
      <dgm:t>
        <a:bodyPr/>
        <a:lstStyle/>
        <a:p>
          <a:r>
            <a:rPr lang="de-DE" b="1" i="1" dirty="0"/>
            <a:t>Das </a:t>
          </a:r>
          <a:r>
            <a:rPr lang="de-DE" b="1" i="1" dirty="0" err="1"/>
            <a:t>BaCuLit</a:t>
          </a:r>
          <a:r>
            <a:rPr lang="de-DE" b="1" i="1" dirty="0"/>
            <a:t>-Modell der Unterrichtsplanung</a:t>
          </a:r>
          <a:endParaRPr lang="de-DE" i="1" dirty="0"/>
        </a:p>
      </dgm:t>
    </dgm:pt>
    <dgm:pt modelId="{9EFE8C55-5B2F-804C-B45C-8B786400D042}" type="parTrans" cxnId="{DD1D2B3D-2BB9-0C40-B0FB-91641F8C97E3}">
      <dgm:prSet/>
      <dgm:spPr/>
      <dgm:t>
        <a:bodyPr/>
        <a:lstStyle/>
        <a:p>
          <a:endParaRPr lang="de-DE"/>
        </a:p>
      </dgm:t>
    </dgm:pt>
    <dgm:pt modelId="{095152D7-D35A-ED47-82AA-1994AD3646D8}" type="sibTrans" cxnId="{DD1D2B3D-2BB9-0C40-B0FB-91641F8C97E3}">
      <dgm:prSet/>
      <dgm:spPr/>
      <dgm:t>
        <a:bodyPr/>
        <a:lstStyle/>
        <a:p>
          <a:endParaRPr lang="de-DE"/>
        </a:p>
      </dgm:t>
    </dgm:pt>
    <dgm:pt modelId="{03A6F4C0-9282-074E-9296-2B3301071D8C}" type="pres">
      <dgm:prSet presAssocID="{EC670C2C-95AE-6D4D-821A-31BAECD47EC9}" presName="Name0" presStyleCnt="0">
        <dgm:presLayoutVars>
          <dgm:dir/>
          <dgm:animLvl val="lvl"/>
          <dgm:resizeHandles val="exact"/>
        </dgm:presLayoutVars>
      </dgm:prSet>
      <dgm:spPr/>
    </dgm:pt>
    <dgm:pt modelId="{43C889FC-51E6-0141-96D9-93E0736502D4}" type="pres">
      <dgm:prSet presAssocID="{8928450A-A556-9746-AA4E-1425E808E41B}" presName="linNode" presStyleCnt="0"/>
      <dgm:spPr/>
    </dgm:pt>
    <dgm:pt modelId="{53589B3B-4718-C145-B034-2ED4B0F18A0E}" type="pres">
      <dgm:prSet presAssocID="{8928450A-A556-9746-AA4E-1425E808E41B}" presName="parentText" presStyleLbl="node1" presStyleIdx="0" presStyleCnt="3">
        <dgm:presLayoutVars>
          <dgm:chMax val="1"/>
          <dgm:bulletEnabled val="1"/>
        </dgm:presLayoutVars>
      </dgm:prSet>
      <dgm:spPr/>
    </dgm:pt>
    <dgm:pt modelId="{49E4DD41-56DC-2F48-96D6-D69A6A109C4A}" type="pres">
      <dgm:prSet presAssocID="{8928450A-A556-9746-AA4E-1425E808E41B}" presName="descendantText" presStyleLbl="alignAccFollowNode1" presStyleIdx="0" presStyleCnt="3">
        <dgm:presLayoutVars>
          <dgm:bulletEnabled val="1"/>
        </dgm:presLayoutVars>
      </dgm:prSet>
      <dgm:spPr/>
    </dgm:pt>
    <dgm:pt modelId="{6F20D1DC-E9AB-B84C-A557-FE884BE1035D}" type="pres">
      <dgm:prSet presAssocID="{0CC2DB26-A229-3741-8BAC-EC2D798B6FD6}" presName="sp" presStyleCnt="0"/>
      <dgm:spPr/>
    </dgm:pt>
    <dgm:pt modelId="{2A085A0B-C8A4-A143-B790-44828BDFC51A}" type="pres">
      <dgm:prSet presAssocID="{0429988D-B7F2-C848-AAD5-6F01A39D66F7}" presName="linNode" presStyleCnt="0"/>
      <dgm:spPr/>
    </dgm:pt>
    <dgm:pt modelId="{E791D90E-0798-044B-8415-67F2842E5AFB}" type="pres">
      <dgm:prSet presAssocID="{0429988D-B7F2-C848-AAD5-6F01A39D66F7}" presName="parentText" presStyleLbl="node1" presStyleIdx="1" presStyleCnt="3">
        <dgm:presLayoutVars>
          <dgm:chMax val="1"/>
          <dgm:bulletEnabled val="1"/>
        </dgm:presLayoutVars>
      </dgm:prSet>
      <dgm:spPr/>
    </dgm:pt>
    <dgm:pt modelId="{6516DCB3-C60E-004D-9AC7-392E06FDEB43}" type="pres">
      <dgm:prSet presAssocID="{0429988D-B7F2-C848-AAD5-6F01A39D66F7}" presName="descendantText" presStyleLbl="alignAccFollowNode1" presStyleIdx="1" presStyleCnt="3">
        <dgm:presLayoutVars>
          <dgm:bulletEnabled val="1"/>
        </dgm:presLayoutVars>
      </dgm:prSet>
      <dgm:spPr/>
    </dgm:pt>
    <dgm:pt modelId="{6047519D-AC54-E740-9D6B-3AFD750C96E0}" type="pres">
      <dgm:prSet presAssocID="{602DF09F-B6DB-6244-A13D-EC6B2AFF692C}" presName="sp" presStyleCnt="0"/>
      <dgm:spPr/>
    </dgm:pt>
    <dgm:pt modelId="{1236ECD7-DFD9-8142-9811-E86F70509AE1}" type="pres">
      <dgm:prSet presAssocID="{B5D23037-D4AE-5143-B653-F67CF27C3C10}" presName="linNode" presStyleCnt="0"/>
      <dgm:spPr/>
    </dgm:pt>
    <dgm:pt modelId="{F617B752-6A60-954F-8DD7-960C63D71C44}" type="pres">
      <dgm:prSet presAssocID="{B5D23037-D4AE-5143-B653-F67CF27C3C10}" presName="parentText" presStyleLbl="node1" presStyleIdx="2" presStyleCnt="3">
        <dgm:presLayoutVars>
          <dgm:chMax val="1"/>
          <dgm:bulletEnabled val="1"/>
        </dgm:presLayoutVars>
      </dgm:prSet>
      <dgm:spPr/>
    </dgm:pt>
    <dgm:pt modelId="{B3454AE2-B021-394A-911D-E7435E014EDB}" type="pres">
      <dgm:prSet presAssocID="{B5D23037-D4AE-5143-B653-F67CF27C3C10}" presName="descendantText" presStyleLbl="alignAccFollowNode1" presStyleIdx="2" presStyleCnt="3">
        <dgm:presLayoutVars>
          <dgm:bulletEnabled val="1"/>
        </dgm:presLayoutVars>
      </dgm:prSet>
      <dgm:spPr/>
    </dgm:pt>
  </dgm:ptLst>
  <dgm:cxnLst>
    <dgm:cxn modelId="{F2369004-A35C-E446-BD6C-A9285B265E90}" type="presOf" srcId="{0429988D-B7F2-C848-AAD5-6F01A39D66F7}" destId="{E791D90E-0798-044B-8415-67F2842E5AFB}" srcOrd="0" destOrd="0" presId="urn:microsoft.com/office/officeart/2005/8/layout/vList5"/>
    <dgm:cxn modelId="{D257A214-1290-8143-A25A-E154DC34E399}" srcId="{EC670C2C-95AE-6D4D-821A-31BAECD47EC9}" destId="{8928450A-A556-9746-AA4E-1425E808E41B}" srcOrd="0" destOrd="0" parTransId="{5FF23BD8-E9A6-A649-B94C-3FF8B0F16770}" sibTransId="{0CC2DB26-A229-3741-8BAC-EC2D798B6FD6}"/>
    <dgm:cxn modelId="{F723132C-0626-4D47-8060-64CE3F990CD6}" type="presOf" srcId="{B5D23037-D4AE-5143-B653-F67CF27C3C10}" destId="{F617B752-6A60-954F-8DD7-960C63D71C44}" srcOrd="0" destOrd="0" presId="urn:microsoft.com/office/officeart/2005/8/layout/vList5"/>
    <dgm:cxn modelId="{DD1D2B3D-2BB9-0C40-B0FB-91641F8C97E3}" srcId="{B5D23037-D4AE-5143-B653-F67CF27C3C10}" destId="{035C1745-5DF9-D543-8AB6-07F184EA0EB5}" srcOrd="0" destOrd="0" parTransId="{9EFE8C55-5B2F-804C-B45C-8B786400D042}" sibTransId="{095152D7-D35A-ED47-82AA-1994AD3646D8}"/>
    <dgm:cxn modelId="{EDF301A4-0829-7E4B-8340-680FD7440AD8}" type="presOf" srcId="{EC670C2C-95AE-6D4D-821A-31BAECD47EC9}" destId="{03A6F4C0-9282-074E-9296-2B3301071D8C}" srcOrd="0" destOrd="0" presId="urn:microsoft.com/office/officeart/2005/8/layout/vList5"/>
    <dgm:cxn modelId="{95E072A8-5084-E446-98B6-213602BEF656}" type="presOf" srcId="{035C1745-5DF9-D543-8AB6-07F184EA0EB5}" destId="{B3454AE2-B021-394A-911D-E7435E014EDB}" srcOrd="0" destOrd="0" presId="urn:microsoft.com/office/officeart/2005/8/layout/vList5"/>
    <dgm:cxn modelId="{DEF17CA8-C422-304D-A25E-FE2908F6DFA5}" srcId="{8928450A-A556-9746-AA4E-1425E808E41B}" destId="{5F612E18-7BA5-6443-9736-3D233BD8D2BF}" srcOrd="0" destOrd="0" parTransId="{45F7A622-C7A7-6641-8619-F42B7F4DA72F}" sibTransId="{F555D6DF-CB3D-5845-A07C-8EF90F81EEF1}"/>
    <dgm:cxn modelId="{C0A100AA-6089-D641-8D9D-C86073893260}" type="presOf" srcId="{8928450A-A556-9746-AA4E-1425E808E41B}" destId="{53589B3B-4718-C145-B034-2ED4B0F18A0E}" srcOrd="0" destOrd="0" presId="urn:microsoft.com/office/officeart/2005/8/layout/vList5"/>
    <dgm:cxn modelId="{B3871DC0-2AEB-2145-856B-3104B3F85E6E}" srcId="{0429988D-B7F2-C848-AAD5-6F01A39D66F7}" destId="{C4FBE086-6416-5C4D-A0A4-D01CD3004095}" srcOrd="0" destOrd="0" parTransId="{A849749F-B300-7A40-A2FF-FA622C66BD70}" sibTransId="{75505555-B1D4-294B-AD4A-95BFFEA0E36F}"/>
    <dgm:cxn modelId="{3BD266C9-DC2E-7A4B-BB93-C60592C536AD}" type="presOf" srcId="{C4FBE086-6416-5C4D-A0A4-D01CD3004095}" destId="{6516DCB3-C60E-004D-9AC7-392E06FDEB43}" srcOrd="0" destOrd="0" presId="urn:microsoft.com/office/officeart/2005/8/layout/vList5"/>
    <dgm:cxn modelId="{702FFCC9-FADA-BB4D-95B9-7C71B18F85C9}" type="presOf" srcId="{5F612E18-7BA5-6443-9736-3D233BD8D2BF}" destId="{49E4DD41-56DC-2F48-96D6-D69A6A109C4A}" srcOrd="0" destOrd="0" presId="urn:microsoft.com/office/officeart/2005/8/layout/vList5"/>
    <dgm:cxn modelId="{1E0B59E1-F3D6-2D49-8026-0ABC697208A2}" srcId="{EC670C2C-95AE-6D4D-821A-31BAECD47EC9}" destId="{0429988D-B7F2-C848-AAD5-6F01A39D66F7}" srcOrd="1" destOrd="0" parTransId="{CBEBB3C8-9464-734A-9B92-050DAAEC169F}" sibTransId="{602DF09F-B6DB-6244-A13D-EC6B2AFF692C}"/>
    <dgm:cxn modelId="{629BBEF1-4BDF-EF43-88DF-B3DFAF6D4856}" srcId="{EC670C2C-95AE-6D4D-821A-31BAECD47EC9}" destId="{B5D23037-D4AE-5143-B653-F67CF27C3C10}" srcOrd="2" destOrd="0" parTransId="{462D94DC-3B93-7047-80B4-9CC7B5DCCF1F}" sibTransId="{ED80DC59-43C4-EF46-B8A0-F86FB9BACAF3}"/>
    <dgm:cxn modelId="{52F3EB58-FFA8-0843-BAF1-BD5585D6EDE0}" type="presParOf" srcId="{03A6F4C0-9282-074E-9296-2B3301071D8C}" destId="{43C889FC-51E6-0141-96D9-93E0736502D4}" srcOrd="0" destOrd="0" presId="urn:microsoft.com/office/officeart/2005/8/layout/vList5"/>
    <dgm:cxn modelId="{2861F2B8-5871-614F-A4C0-76B56E551966}" type="presParOf" srcId="{43C889FC-51E6-0141-96D9-93E0736502D4}" destId="{53589B3B-4718-C145-B034-2ED4B0F18A0E}" srcOrd="0" destOrd="0" presId="urn:microsoft.com/office/officeart/2005/8/layout/vList5"/>
    <dgm:cxn modelId="{E2402E9C-C7C4-1245-BDCA-8DCBFB4E96F7}" type="presParOf" srcId="{43C889FC-51E6-0141-96D9-93E0736502D4}" destId="{49E4DD41-56DC-2F48-96D6-D69A6A109C4A}" srcOrd="1" destOrd="0" presId="urn:microsoft.com/office/officeart/2005/8/layout/vList5"/>
    <dgm:cxn modelId="{9A5397C9-85EA-254A-BC33-0491E8F79B7A}" type="presParOf" srcId="{03A6F4C0-9282-074E-9296-2B3301071D8C}" destId="{6F20D1DC-E9AB-B84C-A557-FE884BE1035D}" srcOrd="1" destOrd="0" presId="urn:microsoft.com/office/officeart/2005/8/layout/vList5"/>
    <dgm:cxn modelId="{79D3E9DC-6A61-C74C-A9F5-5C057C41A51C}" type="presParOf" srcId="{03A6F4C0-9282-074E-9296-2B3301071D8C}" destId="{2A085A0B-C8A4-A143-B790-44828BDFC51A}" srcOrd="2" destOrd="0" presId="urn:microsoft.com/office/officeart/2005/8/layout/vList5"/>
    <dgm:cxn modelId="{C0E49C2A-6BF8-7846-8188-2A3273E57A24}" type="presParOf" srcId="{2A085A0B-C8A4-A143-B790-44828BDFC51A}" destId="{E791D90E-0798-044B-8415-67F2842E5AFB}" srcOrd="0" destOrd="0" presId="urn:microsoft.com/office/officeart/2005/8/layout/vList5"/>
    <dgm:cxn modelId="{CEBAE51F-C538-4F42-9AAC-30F1B8E2CE28}" type="presParOf" srcId="{2A085A0B-C8A4-A143-B790-44828BDFC51A}" destId="{6516DCB3-C60E-004D-9AC7-392E06FDEB43}" srcOrd="1" destOrd="0" presId="urn:microsoft.com/office/officeart/2005/8/layout/vList5"/>
    <dgm:cxn modelId="{8D8A24E2-B57D-6147-8702-DCC0D043ACE1}" type="presParOf" srcId="{03A6F4C0-9282-074E-9296-2B3301071D8C}" destId="{6047519D-AC54-E740-9D6B-3AFD750C96E0}" srcOrd="3" destOrd="0" presId="urn:microsoft.com/office/officeart/2005/8/layout/vList5"/>
    <dgm:cxn modelId="{26213483-4BEB-5E45-A526-D3E65DE67D9A}" type="presParOf" srcId="{03A6F4C0-9282-074E-9296-2B3301071D8C}" destId="{1236ECD7-DFD9-8142-9811-E86F70509AE1}" srcOrd="4" destOrd="0" presId="urn:microsoft.com/office/officeart/2005/8/layout/vList5"/>
    <dgm:cxn modelId="{7D4F55D5-D8DF-0C46-9742-3384DDB4CCD6}" type="presParOf" srcId="{1236ECD7-DFD9-8142-9811-E86F70509AE1}" destId="{F617B752-6A60-954F-8DD7-960C63D71C44}" srcOrd="0" destOrd="0" presId="urn:microsoft.com/office/officeart/2005/8/layout/vList5"/>
    <dgm:cxn modelId="{5C05EC09-44DE-1D49-8EDE-45FD1EB091B2}" type="presParOf" srcId="{1236ECD7-DFD9-8142-9811-E86F70509AE1}" destId="{B3454AE2-B021-394A-911D-E7435E014ED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901BB95-785F-4BB2-9849-B3FCA0756ED1}" type="doc">
      <dgm:prSet loTypeId="urn:microsoft.com/office/officeart/2008/layout/VerticalCurvedList" loCatId="list" qsTypeId="urn:microsoft.com/office/officeart/2005/8/quickstyle/simple1" qsCatId="simple" csTypeId="urn:microsoft.com/office/officeart/2005/8/colors/accent5_5" csCatId="accent5" phldr="1"/>
      <dgm:spPr/>
      <dgm:t>
        <a:bodyPr/>
        <a:lstStyle/>
        <a:p>
          <a:endParaRPr lang="de-DE"/>
        </a:p>
      </dgm:t>
    </dgm:pt>
    <dgm:pt modelId="{87B74E2B-AA19-4F2B-9DC1-9AD7042F5B90}">
      <dgm:prSet phldrT="[Text]"/>
      <dgm:spPr/>
      <dgm:t>
        <a:bodyPr/>
        <a:lstStyle/>
        <a:p>
          <a:r>
            <a:rPr lang="de-DE" b="1" dirty="0"/>
            <a:t>Die Bedeutung der Lehrkraft für gelingenden Unterricht – drei mögliche Lehrerrollen</a:t>
          </a:r>
        </a:p>
      </dgm:t>
    </dgm:pt>
    <dgm:pt modelId="{30E5145F-4D9F-4514-9B4C-C9FD8CDC14FE}" type="parTrans" cxnId="{ED8F1CB5-3C42-45A1-8494-BDD611536F72}">
      <dgm:prSet/>
      <dgm:spPr/>
      <dgm:t>
        <a:bodyPr/>
        <a:lstStyle/>
        <a:p>
          <a:endParaRPr lang="de-DE"/>
        </a:p>
      </dgm:t>
    </dgm:pt>
    <dgm:pt modelId="{100767C9-D4BC-48B5-A94D-CF6AECEF43E0}" type="sibTrans" cxnId="{ED8F1CB5-3C42-45A1-8494-BDD611536F72}">
      <dgm:prSet/>
      <dgm:spPr/>
      <dgm:t>
        <a:bodyPr/>
        <a:lstStyle/>
        <a:p>
          <a:endParaRPr lang="de-DE"/>
        </a:p>
      </dgm:t>
    </dgm:pt>
    <dgm:pt modelId="{51A52C53-FF4E-4301-AEFE-EB6CF0CCEA85}">
      <dgm:prSet phldrT="[Text]"/>
      <dgm:spPr/>
      <dgm:t>
        <a:bodyPr/>
        <a:lstStyle/>
        <a:p>
          <a:r>
            <a:rPr lang="de-DE" b="1" dirty="0"/>
            <a:t>Die ‚Zone der nächsten Entwicklung‘ nach Wygotski</a:t>
          </a:r>
        </a:p>
      </dgm:t>
    </dgm:pt>
    <dgm:pt modelId="{5B74963F-CA78-4949-A1F7-9983D65C3D1F}" type="parTrans" cxnId="{4974428E-20E5-49B8-92E8-B704D5EE32D6}">
      <dgm:prSet/>
      <dgm:spPr/>
      <dgm:t>
        <a:bodyPr/>
        <a:lstStyle/>
        <a:p>
          <a:endParaRPr lang="de-DE"/>
        </a:p>
      </dgm:t>
    </dgm:pt>
    <dgm:pt modelId="{EB228DD4-B8A4-437C-8D53-B27B3A7877FF}" type="sibTrans" cxnId="{4974428E-20E5-49B8-92E8-B704D5EE32D6}">
      <dgm:prSet/>
      <dgm:spPr/>
      <dgm:t>
        <a:bodyPr/>
        <a:lstStyle/>
        <a:p>
          <a:endParaRPr lang="de-DE"/>
        </a:p>
      </dgm:t>
    </dgm:pt>
    <dgm:pt modelId="{C9421C1C-85DA-46AB-B510-DA53D1044BA9}">
      <dgm:prSet phldrT="[Text]"/>
      <dgm:spPr/>
      <dgm:t>
        <a:bodyPr/>
        <a:lstStyle/>
        <a:p>
          <a:r>
            <a:rPr lang="de-DE" b="1" dirty="0"/>
            <a:t>Die ‚Kognitive Meisterlehre‘ : Modelling, </a:t>
          </a:r>
          <a:r>
            <a:rPr lang="de-DE" b="1" dirty="0" err="1"/>
            <a:t>Scaffolding</a:t>
          </a:r>
          <a:r>
            <a:rPr lang="de-DE" b="1" dirty="0"/>
            <a:t>, Fading &amp; Independent Learning</a:t>
          </a:r>
        </a:p>
      </dgm:t>
    </dgm:pt>
    <dgm:pt modelId="{C735BC86-1B35-4466-A3A0-CD90F12EA4BE}" type="parTrans" cxnId="{CBC0267B-09A4-4715-88B9-244C255F7B3F}">
      <dgm:prSet/>
      <dgm:spPr/>
      <dgm:t>
        <a:bodyPr/>
        <a:lstStyle/>
        <a:p>
          <a:endParaRPr lang="de-DE"/>
        </a:p>
      </dgm:t>
    </dgm:pt>
    <dgm:pt modelId="{9EC4009C-EFC7-4A20-93FC-468712539C9C}" type="sibTrans" cxnId="{CBC0267B-09A4-4715-88B9-244C255F7B3F}">
      <dgm:prSet/>
      <dgm:spPr/>
      <dgm:t>
        <a:bodyPr/>
        <a:lstStyle/>
        <a:p>
          <a:endParaRPr lang="de-DE"/>
        </a:p>
      </dgm:t>
    </dgm:pt>
    <dgm:pt modelId="{3B28CE75-C7FD-41CD-8C90-3C2A5F95C3CE}">
      <dgm:prSet phldrT="[Text]"/>
      <dgm:spPr/>
      <dgm:t>
        <a:bodyPr/>
        <a:lstStyle/>
        <a:p>
          <a:r>
            <a:rPr lang="de-DE" b="1" dirty="0"/>
            <a:t>Was ist ein lernförderndes Unterrichtsklima?  </a:t>
          </a:r>
        </a:p>
      </dgm:t>
    </dgm:pt>
    <dgm:pt modelId="{5D22DC4E-418F-4115-BDE0-996F5AD96A4A}" type="sibTrans" cxnId="{9009718E-8A76-442B-87D0-66A289920190}">
      <dgm:prSet/>
      <dgm:spPr/>
      <dgm:t>
        <a:bodyPr/>
        <a:lstStyle/>
        <a:p>
          <a:endParaRPr lang="de-DE"/>
        </a:p>
      </dgm:t>
    </dgm:pt>
    <dgm:pt modelId="{CD5BAFB8-0B41-4652-99E1-32025F752BB9}" type="parTrans" cxnId="{9009718E-8A76-442B-87D0-66A289920190}">
      <dgm:prSet/>
      <dgm:spPr/>
      <dgm:t>
        <a:bodyPr/>
        <a:lstStyle/>
        <a:p>
          <a:endParaRPr lang="de-DE"/>
        </a:p>
      </dgm:t>
    </dgm:pt>
    <dgm:pt modelId="{CF2AC5F0-1C57-4174-9252-8EBAC59BD9F6}" type="pres">
      <dgm:prSet presAssocID="{C901BB95-785F-4BB2-9849-B3FCA0756ED1}" presName="Name0" presStyleCnt="0">
        <dgm:presLayoutVars>
          <dgm:chMax val="7"/>
          <dgm:chPref val="7"/>
          <dgm:dir/>
        </dgm:presLayoutVars>
      </dgm:prSet>
      <dgm:spPr/>
    </dgm:pt>
    <dgm:pt modelId="{5E2A32DB-7EC0-434C-B2EB-CBCF16523135}" type="pres">
      <dgm:prSet presAssocID="{C901BB95-785F-4BB2-9849-B3FCA0756ED1}" presName="Name1" presStyleCnt="0"/>
      <dgm:spPr/>
    </dgm:pt>
    <dgm:pt modelId="{F819871A-E79B-4D14-9C88-39A88309526D}" type="pres">
      <dgm:prSet presAssocID="{C901BB95-785F-4BB2-9849-B3FCA0756ED1}" presName="cycle" presStyleCnt="0"/>
      <dgm:spPr/>
    </dgm:pt>
    <dgm:pt modelId="{F8B2D8D5-1677-4862-9508-BCC29A761CDD}" type="pres">
      <dgm:prSet presAssocID="{C901BB95-785F-4BB2-9849-B3FCA0756ED1}" presName="srcNode" presStyleLbl="node1" presStyleIdx="0" presStyleCnt="4"/>
      <dgm:spPr/>
    </dgm:pt>
    <dgm:pt modelId="{C7921C71-D269-4FFD-952A-9AE5DC4B9B26}" type="pres">
      <dgm:prSet presAssocID="{C901BB95-785F-4BB2-9849-B3FCA0756ED1}" presName="conn" presStyleLbl="parChTrans1D2" presStyleIdx="0" presStyleCnt="1"/>
      <dgm:spPr/>
    </dgm:pt>
    <dgm:pt modelId="{A31E2B67-A253-46A2-84ED-4D52A44E775B}" type="pres">
      <dgm:prSet presAssocID="{C901BB95-785F-4BB2-9849-B3FCA0756ED1}" presName="extraNode" presStyleLbl="node1" presStyleIdx="0" presStyleCnt="4"/>
      <dgm:spPr/>
    </dgm:pt>
    <dgm:pt modelId="{C4670574-B1CE-499F-9C31-A631D80CAAC0}" type="pres">
      <dgm:prSet presAssocID="{C901BB95-785F-4BB2-9849-B3FCA0756ED1}" presName="dstNode" presStyleLbl="node1" presStyleIdx="0" presStyleCnt="4"/>
      <dgm:spPr/>
    </dgm:pt>
    <dgm:pt modelId="{F342CDCC-29D3-4B9D-B9D1-28C6E09579A5}" type="pres">
      <dgm:prSet presAssocID="{3B28CE75-C7FD-41CD-8C90-3C2A5F95C3CE}" presName="text_1" presStyleLbl="node1" presStyleIdx="0" presStyleCnt="4">
        <dgm:presLayoutVars>
          <dgm:bulletEnabled val="1"/>
        </dgm:presLayoutVars>
      </dgm:prSet>
      <dgm:spPr/>
    </dgm:pt>
    <dgm:pt modelId="{B9077D14-9D05-49DC-BCB3-A35924F30175}" type="pres">
      <dgm:prSet presAssocID="{3B28CE75-C7FD-41CD-8C90-3C2A5F95C3CE}" presName="accent_1" presStyleCnt="0"/>
      <dgm:spPr/>
    </dgm:pt>
    <dgm:pt modelId="{EF9C9375-61BD-4B84-B5D3-2E34BF693A14}" type="pres">
      <dgm:prSet presAssocID="{3B28CE75-C7FD-41CD-8C90-3C2A5F95C3CE}" presName="accentRepeatNode" presStyleLbl="solidFgAcc1" presStyleIdx="0" presStyleCnt="4"/>
      <dgm:spPr>
        <a:blipFill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 modelId="{8CF53D53-3089-427A-B767-E4411978DCE0}" type="pres">
      <dgm:prSet presAssocID="{87B74E2B-AA19-4F2B-9DC1-9AD7042F5B90}" presName="text_2" presStyleLbl="node1" presStyleIdx="1" presStyleCnt="4">
        <dgm:presLayoutVars>
          <dgm:bulletEnabled val="1"/>
        </dgm:presLayoutVars>
      </dgm:prSet>
      <dgm:spPr/>
    </dgm:pt>
    <dgm:pt modelId="{37C76100-591F-4CD5-A305-4D8E91D2FEBF}" type="pres">
      <dgm:prSet presAssocID="{87B74E2B-AA19-4F2B-9DC1-9AD7042F5B90}" presName="accent_2" presStyleCnt="0"/>
      <dgm:spPr/>
    </dgm:pt>
    <dgm:pt modelId="{F6023A61-5D55-43C4-B9C2-EE21DB1DE2D2}" type="pres">
      <dgm:prSet presAssocID="{87B74E2B-AA19-4F2B-9DC1-9AD7042F5B90}" presName="accentRepeatNode" presStyleLbl="solidFgAcc1" presStyleIdx="1" presStyleCnt="4"/>
      <dgm:spPr>
        <a:blipFill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 modelId="{1C8F8B8C-C098-4C2C-92FC-27E3C90D4284}" type="pres">
      <dgm:prSet presAssocID="{C9421C1C-85DA-46AB-B510-DA53D1044BA9}" presName="text_3" presStyleLbl="node1" presStyleIdx="2" presStyleCnt="4">
        <dgm:presLayoutVars>
          <dgm:bulletEnabled val="1"/>
        </dgm:presLayoutVars>
      </dgm:prSet>
      <dgm:spPr/>
    </dgm:pt>
    <dgm:pt modelId="{F1FF1908-D0A8-4A57-9CB6-AB295F759E33}" type="pres">
      <dgm:prSet presAssocID="{C9421C1C-85DA-46AB-B510-DA53D1044BA9}" presName="accent_3" presStyleCnt="0"/>
      <dgm:spPr/>
    </dgm:pt>
    <dgm:pt modelId="{F8CEE7CC-07F0-4AF7-90AE-518824AEC43E}" type="pres">
      <dgm:prSet presAssocID="{C9421C1C-85DA-46AB-B510-DA53D1044BA9}" presName="accentRepeatNode" presStyleLbl="solidFgAcc1" presStyleIdx="2" presStyleCnt="4"/>
      <dgm:spPr>
        <a:blipFill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 modelId="{D8E12FBA-1487-4021-BB36-FD67DB8EC7CB}" type="pres">
      <dgm:prSet presAssocID="{51A52C53-FF4E-4301-AEFE-EB6CF0CCEA85}" presName="text_4" presStyleLbl="node1" presStyleIdx="3" presStyleCnt="4">
        <dgm:presLayoutVars>
          <dgm:bulletEnabled val="1"/>
        </dgm:presLayoutVars>
      </dgm:prSet>
      <dgm:spPr/>
    </dgm:pt>
    <dgm:pt modelId="{BFDD985E-716C-452A-983A-B82C31FEA1DE}" type="pres">
      <dgm:prSet presAssocID="{51A52C53-FF4E-4301-AEFE-EB6CF0CCEA85}" presName="accent_4" presStyleCnt="0"/>
      <dgm:spPr/>
    </dgm:pt>
    <dgm:pt modelId="{81EBC999-8E0F-4991-910F-297DE99866E8}" type="pres">
      <dgm:prSet presAssocID="{51A52C53-FF4E-4301-AEFE-EB6CF0CCEA85}" presName="accentRepeatNode" presStyleLbl="solidFgAcc1" presStyleIdx="3" presStyleCnt="4"/>
      <dgm:spPr>
        <a:blipFill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Lst>
  <dgm:cxnLst>
    <dgm:cxn modelId="{3E2A3B43-ED4A-4E76-97E5-78BAFA5D2BF4}" type="presOf" srcId="{5D22DC4E-418F-4115-BDE0-996F5AD96A4A}" destId="{C7921C71-D269-4FFD-952A-9AE5DC4B9B26}" srcOrd="0" destOrd="0" presId="urn:microsoft.com/office/officeart/2008/layout/VerticalCurvedList"/>
    <dgm:cxn modelId="{CBC0267B-09A4-4715-88B9-244C255F7B3F}" srcId="{C901BB95-785F-4BB2-9849-B3FCA0756ED1}" destId="{C9421C1C-85DA-46AB-B510-DA53D1044BA9}" srcOrd="2" destOrd="0" parTransId="{C735BC86-1B35-4466-A3A0-CD90F12EA4BE}" sibTransId="{9EC4009C-EFC7-4A20-93FC-468712539C9C}"/>
    <dgm:cxn modelId="{4974428E-20E5-49B8-92E8-B704D5EE32D6}" srcId="{C901BB95-785F-4BB2-9849-B3FCA0756ED1}" destId="{51A52C53-FF4E-4301-AEFE-EB6CF0CCEA85}" srcOrd="3" destOrd="0" parTransId="{5B74963F-CA78-4949-A1F7-9983D65C3D1F}" sibTransId="{EB228DD4-B8A4-437C-8D53-B27B3A7877FF}"/>
    <dgm:cxn modelId="{9009718E-8A76-442B-87D0-66A289920190}" srcId="{C901BB95-785F-4BB2-9849-B3FCA0756ED1}" destId="{3B28CE75-C7FD-41CD-8C90-3C2A5F95C3CE}" srcOrd="0" destOrd="0" parTransId="{CD5BAFB8-0B41-4652-99E1-32025F752BB9}" sibTransId="{5D22DC4E-418F-4115-BDE0-996F5AD96A4A}"/>
    <dgm:cxn modelId="{24E965A8-F1CB-478B-90DB-A372F3AA9B60}" type="presOf" srcId="{C9421C1C-85DA-46AB-B510-DA53D1044BA9}" destId="{1C8F8B8C-C098-4C2C-92FC-27E3C90D4284}" srcOrd="0" destOrd="0" presId="urn:microsoft.com/office/officeart/2008/layout/VerticalCurvedList"/>
    <dgm:cxn modelId="{ED8F1CB5-3C42-45A1-8494-BDD611536F72}" srcId="{C901BB95-785F-4BB2-9849-B3FCA0756ED1}" destId="{87B74E2B-AA19-4F2B-9DC1-9AD7042F5B90}" srcOrd="1" destOrd="0" parTransId="{30E5145F-4D9F-4514-9B4C-C9FD8CDC14FE}" sibTransId="{100767C9-D4BC-48B5-A94D-CF6AECEF43E0}"/>
    <dgm:cxn modelId="{7A7B49C0-269F-4D01-999D-5FF0236CA03A}" type="presOf" srcId="{51A52C53-FF4E-4301-AEFE-EB6CF0CCEA85}" destId="{D8E12FBA-1487-4021-BB36-FD67DB8EC7CB}" srcOrd="0" destOrd="0" presId="urn:microsoft.com/office/officeart/2008/layout/VerticalCurvedList"/>
    <dgm:cxn modelId="{7EED78D9-824C-44EC-A9F9-567044C319D6}" type="presOf" srcId="{87B74E2B-AA19-4F2B-9DC1-9AD7042F5B90}" destId="{8CF53D53-3089-427A-B767-E4411978DCE0}" srcOrd="0" destOrd="0" presId="urn:microsoft.com/office/officeart/2008/layout/VerticalCurvedList"/>
    <dgm:cxn modelId="{DEB54FEC-1DDA-4FCA-9950-FA9AC54AA6C5}" type="presOf" srcId="{3B28CE75-C7FD-41CD-8C90-3C2A5F95C3CE}" destId="{F342CDCC-29D3-4B9D-B9D1-28C6E09579A5}" srcOrd="0" destOrd="0" presId="urn:microsoft.com/office/officeart/2008/layout/VerticalCurvedList"/>
    <dgm:cxn modelId="{CE8552FE-F641-4BFE-990C-AE95C858CDCF}" type="presOf" srcId="{C901BB95-785F-4BB2-9849-B3FCA0756ED1}" destId="{CF2AC5F0-1C57-4174-9252-8EBAC59BD9F6}" srcOrd="0" destOrd="0" presId="urn:microsoft.com/office/officeart/2008/layout/VerticalCurvedList"/>
    <dgm:cxn modelId="{6A71DB95-548D-4AD9-828E-D2BE896E239B}" type="presParOf" srcId="{CF2AC5F0-1C57-4174-9252-8EBAC59BD9F6}" destId="{5E2A32DB-7EC0-434C-B2EB-CBCF16523135}" srcOrd="0" destOrd="0" presId="urn:microsoft.com/office/officeart/2008/layout/VerticalCurvedList"/>
    <dgm:cxn modelId="{8BEE6BAB-DCEF-46E5-9EE7-A77A287250F3}" type="presParOf" srcId="{5E2A32DB-7EC0-434C-B2EB-CBCF16523135}" destId="{F819871A-E79B-4D14-9C88-39A88309526D}" srcOrd="0" destOrd="0" presId="urn:microsoft.com/office/officeart/2008/layout/VerticalCurvedList"/>
    <dgm:cxn modelId="{63679178-B4DA-4B6D-B989-681BEC131E1C}" type="presParOf" srcId="{F819871A-E79B-4D14-9C88-39A88309526D}" destId="{F8B2D8D5-1677-4862-9508-BCC29A761CDD}" srcOrd="0" destOrd="0" presId="urn:microsoft.com/office/officeart/2008/layout/VerticalCurvedList"/>
    <dgm:cxn modelId="{098F24A0-A9C1-4DA9-941C-51D3F5F5C547}" type="presParOf" srcId="{F819871A-E79B-4D14-9C88-39A88309526D}" destId="{C7921C71-D269-4FFD-952A-9AE5DC4B9B26}" srcOrd="1" destOrd="0" presId="urn:microsoft.com/office/officeart/2008/layout/VerticalCurvedList"/>
    <dgm:cxn modelId="{BD0593E0-B220-4759-90A5-EF67D1E6164E}" type="presParOf" srcId="{F819871A-E79B-4D14-9C88-39A88309526D}" destId="{A31E2B67-A253-46A2-84ED-4D52A44E775B}" srcOrd="2" destOrd="0" presId="urn:microsoft.com/office/officeart/2008/layout/VerticalCurvedList"/>
    <dgm:cxn modelId="{1BB097DB-55FE-45C8-991A-485B83F00C4C}" type="presParOf" srcId="{F819871A-E79B-4D14-9C88-39A88309526D}" destId="{C4670574-B1CE-499F-9C31-A631D80CAAC0}" srcOrd="3" destOrd="0" presId="urn:microsoft.com/office/officeart/2008/layout/VerticalCurvedList"/>
    <dgm:cxn modelId="{C02409B5-BEE2-4092-8733-E8A7E1EB2636}" type="presParOf" srcId="{5E2A32DB-7EC0-434C-B2EB-CBCF16523135}" destId="{F342CDCC-29D3-4B9D-B9D1-28C6E09579A5}" srcOrd="1" destOrd="0" presId="urn:microsoft.com/office/officeart/2008/layout/VerticalCurvedList"/>
    <dgm:cxn modelId="{C2494910-A354-43B3-88D8-4A8F20F43DB0}" type="presParOf" srcId="{5E2A32DB-7EC0-434C-B2EB-CBCF16523135}" destId="{B9077D14-9D05-49DC-BCB3-A35924F30175}" srcOrd="2" destOrd="0" presId="urn:microsoft.com/office/officeart/2008/layout/VerticalCurvedList"/>
    <dgm:cxn modelId="{309EE26F-87E7-4493-8E44-828A8EE9F4FF}" type="presParOf" srcId="{B9077D14-9D05-49DC-BCB3-A35924F30175}" destId="{EF9C9375-61BD-4B84-B5D3-2E34BF693A14}" srcOrd="0" destOrd="0" presId="urn:microsoft.com/office/officeart/2008/layout/VerticalCurvedList"/>
    <dgm:cxn modelId="{6962C947-FB92-4BDE-80E9-85D757E40D4F}" type="presParOf" srcId="{5E2A32DB-7EC0-434C-B2EB-CBCF16523135}" destId="{8CF53D53-3089-427A-B767-E4411978DCE0}" srcOrd="3" destOrd="0" presId="urn:microsoft.com/office/officeart/2008/layout/VerticalCurvedList"/>
    <dgm:cxn modelId="{57F3D459-9F30-4CB5-808F-0537E9862191}" type="presParOf" srcId="{5E2A32DB-7EC0-434C-B2EB-CBCF16523135}" destId="{37C76100-591F-4CD5-A305-4D8E91D2FEBF}" srcOrd="4" destOrd="0" presId="urn:microsoft.com/office/officeart/2008/layout/VerticalCurvedList"/>
    <dgm:cxn modelId="{4E73D0A7-2519-4329-88E4-E9AAB669FFDA}" type="presParOf" srcId="{37C76100-591F-4CD5-A305-4D8E91D2FEBF}" destId="{F6023A61-5D55-43C4-B9C2-EE21DB1DE2D2}" srcOrd="0" destOrd="0" presId="urn:microsoft.com/office/officeart/2008/layout/VerticalCurvedList"/>
    <dgm:cxn modelId="{0F1F4455-5A69-47ED-94B7-967DF6C61643}" type="presParOf" srcId="{5E2A32DB-7EC0-434C-B2EB-CBCF16523135}" destId="{1C8F8B8C-C098-4C2C-92FC-27E3C90D4284}" srcOrd="5" destOrd="0" presId="urn:microsoft.com/office/officeart/2008/layout/VerticalCurvedList"/>
    <dgm:cxn modelId="{1B0AD1FD-5B01-4809-8863-8A6A9265BF2C}" type="presParOf" srcId="{5E2A32DB-7EC0-434C-B2EB-CBCF16523135}" destId="{F1FF1908-D0A8-4A57-9CB6-AB295F759E33}" srcOrd="6" destOrd="0" presId="urn:microsoft.com/office/officeart/2008/layout/VerticalCurvedList"/>
    <dgm:cxn modelId="{11D952A8-E23E-4AB3-A1F0-6746FF795469}" type="presParOf" srcId="{F1FF1908-D0A8-4A57-9CB6-AB295F759E33}" destId="{F8CEE7CC-07F0-4AF7-90AE-518824AEC43E}" srcOrd="0" destOrd="0" presId="urn:microsoft.com/office/officeart/2008/layout/VerticalCurvedList"/>
    <dgm:cxn modelId="{92D8DCE6-7F62-4E5F-9566-23167701B8CF}" type="presParOf" srcId="{5E2A32DB-7EC0-434C-B2EB-CBCF16523135}" destId="{D8E12FBA-1487-4021-BB36-FD67DB8EC7CB}" srcOrd="7" destOrd="0" presId="urn:microsoft.com/office/officeart/2008/layout/VerticalCurvedList"/>
    <dgm:cxn modelId="{D6825750-7821-4D98-94A9-0114AA783030}" type="presParOf" srcId="{5E2A32DB-7EC0-434C-B2EB-CBCF16523135}" destId="{BFDD985E-716C-452A-983A-B82C31FEA1DE}" srcOrd="8" destOrd="0" presId="urn:microsoft.com/office/officeart/2008/layout/VerticalCurvedList"/>
    <dgm:cxn modelId="{12E702FF-771A-4D9D-8B74-748A2F809219}" type="presParOf" srcId="{BFDD985E-716C-452A-983A-B82C31FEA1DE}" destId="{81EBC999-8E0F-4991-910F-297DE99866E8}"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D64ADA-A9C3-48CE-8347-ED667CE16ED6}">
      <dsp:nvSpPr>
        <dsp:cNvPr id="0" name=""/>
        <dsp:cNvSpPr/>
      </dsp:nvSpPr>
      <dsp:spPr>
        <a:xfrm>
          <a:off x="1474889" y="-256737"/>
          <a:ext cx="5043109" cy="5043109"/>
        </a:xfrm>
        <a:prstGeom prst="circularArrow">
          <a:avLst>
            <a:gd name="adj1" fmla="val 5544"/>
            <a:gd name="adj2" fmla="val 330680"/>
            <a:gd name="adj3" fmla="val 13901868"/>
            <a:gd name="adj4" fmla="val 17309783"/>
            <a:gd name="adj5" fmla="val 5757"/>
          </a:avLst>
        </a:prstGeom>
        <a:solidFill>
          <a:schemeClr val="accent5">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46741B13-0897-40C2-8F2B-9BB5AA3049AA}">
      <dsp:nvSpPr>
        <dsp:cNvPr id="0" name=""/>
        <dsp:cNvSpPr/>
      </dsp:nvSpPr>
      <dsp:spPr>
        <a:xfrm>
          <a:off x="2880443" y="1629"/>
          <a:ext cx="2232001" cy="649812"/>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ClrTx/>
            <a:buSzTx/>
            <a:buFontTx/>
            <a:buNone/>
          </a:pPr>
          <a:r>
            <a:rPr kumimoji="0" lang="de-DE" sz="1800" b="0" i="0" u="none" strike="noStrike" kern="1200" cap="none" spc="0" normalizeH="0" baseline="0" noProof="0" dirty="0">
              <a:ln/>
              <a:effectLst/>
              <a:uLnTx/>
              <a:uFillTx/>
              <a:latin typeface="Calibri"/>
              <a:ea typeface="+mn-ea"/>
              <a:cs typeface="+mn-cs"/>
            </a:rPr>
            <a:t>(9</a:t>
          </a:r>
          <a:r>
            <a:rPr kumimoji="0" lang="de-DE" sz="1800" b="0" i="0" u="none" strike="noStrike" kern="1200" cap="none" spc="0" normalizeH="0" baseline="0" noProof="0">
              <a:ln/>
              <a:effectLst/>
              <a:uLnTx/>
              <a:uFillTx/>
              <a:latin typeface="Calibri"/>
              <a:ea typeface="+mn-ea"/>
              <a:cs typeface="+mn-cs"/>
            </a:rPr>
            <a:t>) Diagnostik &amp; </a:t>
          </a:r>
          <a:r>
            <a:rPr kumimoji="0" lang="de-DE" sz="1800" b="0" i="0" u="none" strike="noStrike" kern="1200" cap="none" spc="0" normalizeH="0" baseline="0" noProof="0" dirty="0">
              <a:ln/>
              <a:effectLst/>
              <a:uLnTx/>
              <a:uFillTx/>
              <a:latin typeface="Calibri"/>
              <a:ea typeface="+mn-ea"/>
              <a:cs typeface="+mn-cs"/>
            </a:rPr>
            <a:t>Schulentwicklung</a:t>
          </a:r>
          <a:endParaRPr lang="de-DE" sz="1800" kern="1200" dirty="0"/>
        </a:p>
      </dsp:txBody>
      <dsp:txXfrm>
        <a:off x="2912164" y="33350"/>
        <a:ext cx="2168559" cy="586370"/>
      </dsp:txXfrm>
    </dsp:sp>
    <dsp:sp modelId="{B0D3CCDC-C10B-47A8-B946-1A43B4312188}">
      <dsp:nvSpPr>
        <dsp:cNvPr id="0" name=""/>
        <dsp:cNvSpPr/>
      </dsp:nvSpPr>
      <dsp:spPr>
        <a:xfrm>
          <a:off x="5106577" y="864103"/>
          <a:ext cx="2232001" cy="649812"/>
        </a:xfrm>
        <a:prstGeom prst="roundRect">
          <a:avLst/>
        </a:prstGeom>
        <a:gradFill rotWithShape="0">
          <a:gsLst>
            <a:gs pos="0">
              <a:srgbClr val="4BACC6">
                <a:hueOff val="0"/>
                <a:satOff val="0"/>
                <a:lumOff val="0"/>
                <a:alphaOff val="0"/>
                <a:shade val="51000"/>
                <a:satMod val="130000"/>
              </a:srgbClr>
            </a:gs>
            <a:gs pos="80000">
              <a:srgbClr val="4BACC6">
                <a:hueOff val="0"/>
                <a:satOff val="0"/>
                <a:lumOff val="0"/>
                <a:alphaOff val="0"/>
                <a:shade val="93000"/>
                <a:satMod val="130000"/>
              </a:srgbClr>
            </a:gs>
            <a:gs pos="100000">
              <a:srgbClr val="4BACC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ClrTx/>
            <a:buSzTx/>
            <a:buFontTx/>
            <a:buNone/>
          </a:pPr>
          <a:r>
            <a:rPr kumimoji="0" lang="de-DE" sz="1800" b="0" i="0" u="none" strike="noStrike" kern="1200" cap="none" spc="0" normalizeH="0" baseline="0" noProof="0" dirty="0">
              <a:ln/>
              <a:solidFill>
                <a:prstClr val="white"/>
              </a:solidFill>
              <a:effectLst/>
              <a:uLnTx/>
              <a:uFillTx/>
              <a:latin typeface="Calibri"/>
              <a:ea typeface="+mn-ea"/>
              <a:cs typeface="+mn-cs"/>
            </a:rPr>
            <a:t>(1) Einführung</a:t>
          </a:r>
          <a:endParaRPr kumimoji="0" lang="de-DE" sz="1800" b="0" i="0" u="none" strike="noStrike" kern="1200" cap="none" spc="0" normalizeH="0" baseline="0" dirty="0">
            <a:ln/>
            <a:solidFill>
              <a:prstClr val="white"/>
            </a:solidFill>
            <a:effectLst/>
            <a:uLnTx/>
            <a:uFillTx/>
            <a:latin typeface="Calibri"/>
            <a:ea typeface="+mn-ea"/>
            <a:cs typeface="+mn-cs"/>
          </a:endParaRPr>
        </a:p>
      </dsp:txBody>
      <dsp:txXfrm>
        <a:off x="5138298" y="895824"/>
        <a:ext cx="2168559" cy="586370"/>
      </dsp:txXfrm>
    </dsp:sp>
    <dsp:sp modelId="{5B0873A4-F700-4F29-9748-98C5C8521A46}">
      <dsp:nvSpPr>
        <dsp:cNvPr id="0" name=""/>
        <dsp:cNvSpPr/>
      </dsp:nvSpPr>
      <dsp:spPr>
        <a:xfrm>
          <a:off x="5601889" y="1800194"/>
          <a:ext cx="2232001" cy="649812"/>
        </a:xfrm>
        <a:prstGeom prst="roundRect">
          <a:avLst/>
        </a:prstGeom>
        <a:gradFill rotWithShape="0">
          <a:gsLst>
            <a:gs pos="0">
              <a:srgbClr val="4BACC6">
                <a:hueOff val="0"/>
                <a:satOff val="0"/>
                <a:lumOff val="0"/>
                <a:alphaOff val="0"/>
                <a:shade val="51000"/>
                <a:satMod val="130000"/>
              </a:srgbClr>
            </a:gs>
            <a:gs pos="80000">
              <a:srgbClr val="4BACC6">
                <a:hueOff val="0"/>
                <a:satOff val="0"/>
                <a:lumOff val="0"/>
                <a:alphaOff val="0"/>
                <a:shade val="93000"/>
                <a:satMod val="130000"/>
              </a:srgbClr>
            </a:gs>
            <a:gs pos="100000">
              <a:srgbClr val="4BACC6">
                <a:hueOff val="0"/>
                <a:satOff val="0"/>
                <a:lumOff val="0"/>
                <a:alphaOff val="0"/>
                <a:shade val="94000"/>
                <a:satMod val="135000"/>
              </a:srgbClr>
            </a:gs>
          </a:gsLst>
          <a:lin ang="16200000" scaled="0"/>
        </a:gradFill>
        <a:ln w="57150">
          <a:solidFill>
            <a:srgbClr val="C00000"/>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ClrTx/>
            <a:buSzTx/>
            <a:buFontTx/>
            <a:buNone/>
          </a:pPr>
          <a:r>
            <a:rPr kumimoji="0" lang="de-DE" sz="1800" b="0" i="0" u="none" strike="noStrike" kern="1200" cap="none" spc="0" normalizeH="0" baseline="0" noProof="0" dirty="0">
              <a:ln/>
              <a:effectLst/>
              <a:uLnTx/>
              <a:uFillTx/>
              <a:latin typeface="Calibri"/>
              <a:ea typeface="+mn-ea"/>
              <a:cs typeface="+mn-cs"/>
            </a:rPr>
            <a:t>(2) </a:t>
          </a:r>
          <a:r>
            <a:rPr kumimoji="0" lang="de-DE" sz="1800" b="0" i="0" u="none" strike="noStrike" kern="1200" cap="none" spc="0" normalizeH="0" baseline="0" noProof="0" dirty="0">
              <a:ln/>
              <a:solidFill>
                <a:prstClr val="white"/>
              </a:solidFill>
              <a:effectLst/>
              <a:uLnTx/>
              <a:uFillTx/>
              <a:latin typeface="Calibri"/>
              <a:ea typeface="+mn-ea"/>
              <a:cs typeface="+mn-cs"/>
            </a:rPr>
            <a:t>Grundlagen</a:t>
          </a:r>
          <a:r>
            <a:rPr kumimoji="0" lang="de-DE" sz="1800" b="0" i="0" u="none" strike="noStrike" kern="1200" cap="none" spc="0" normalizeH="0" baseline="0" noProof="0" dirty="0">
              <a:ln/>
              <a:effectLst/>
              <a:uLnTx/>
              <a:uFillTx/>
              <a:latin typeface="Calibri"/>
              <a:ea typeface="+mn-ea"/>
              <a:cs typeface="+mn-cs"/>
            </a:rPr>
            <a:t> Unterrichtsplanung</a:t>
          </a:r>
          <a:endParaRPr lang="de-DE" sz="1800" kern="1200" dirty="0"/>
        </a:p>
      </dsp:txBody>
      <dsp:txXfrm>
        <a:off x="5633610" y="1831915"/>
        <a:ext cx="2168559" cy="586370"/>
      </dsp:txXfrm>
    </dsp:sp>
    <dsp:sp modelId="{8662FC47-0303-4D47-8B68-4B9CB86DE8E5}">
      <dsp:nvSpPr>
        <dsp:cNvPr id="0" name=""/>
        <dsp:cNvSpPr/>
      </dsp:nvSpPr>
      <dsp:spPr>
        <a:xfrm>
          <a:off x="5328593" y="2808315"/>
          <a:ext cx="2232001" cy="649812"/>
        </a:xfrm>
        <a:prstGeom prst="roundRect">
          <a:avLst/>
        </a:prstGeom>
        <a:gradFill rotWithShape="0">
          <a:gsLst>
            <a:gs pos="0">
              <a:srgbClr val="4BACC6">
                <a:hueOff val="0"/>
                <a:satOff val="0"/>
                <a:lumOff val="0"/>
                <a:alphaOff val="0"/>
                <a:shade val="51000"/>
                <a:satMod val="130000"/>
              </a:srgbClr>
            </a:gs>
            <a:gs pos="80000">
              <a:srgbClr val="4BACC6">
                <a:hueOff val="0"/>
                <a:satOff val="0"/>
                <a:lumOff val="0"/>
                <a:alphaOff val="0"/>
                <a:shade val="93000"/>
                <a:satMod val="130000"/>
              </a:srgbClr>
            </a:gs>
            <a:gs pos="100000">
              <a:srgbClr val="4BACC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ClrTx/>
            <a:buSzTx/>
            <a:buFontTx/>
            <a:buNone/>
          </a:pPr>
          <a:r>
            <a:rPr kumimoji="0" lang="de-DE" sz="1800" b="0" i="0" u="none" strike="noStrike" kern="1200" cap="none" spc="0" normalizeH="0" baseline="0" noProof="0" dirty="0">
              <a:ln/>
              <a:solidFill>
                <a:prstClr val="white"/>
              </a:solidFill>
              <a:effectLst/>
              <a:uLnTx/>
              <a:uFillTx/>
              <a:latin typeface="Calibri"/>
              <a:ea typeface="+mn-ea"/>
              <a:cs typeface="+mn-cs"/>
            </a:rPr>
            <a:t>(3) Fachvokabular</a:t>
          </a:r>
          <a:endParaRPr kumimoji="0" lang="de-DE" sz="1800" b="0" i="0" u="none" strike="noStrike" kern="1200" cap="none" spc="0" normalizeH="0" baseline="0" dirty="0">
            <a:ln/>
            <a:solidFill>
              <a:prstClr val="white"/>
            </a:solidFill>
            <a:effectLst/>
            <a:uLnTx/>
            <a:uFillTx/>
            <a:latin typeface="Calibri"/>
            <a:ea typeface="+mn-ea"/>
            <a:cs typeface="+mn-cs"/>
          </a:endParaRPr>
        </a:p>
      </dsp:txBody>
      <dsp:txXfrm>
        <a:off x="5360314" y="2840036"/>
        <a:ext cx="2168559" cy="586370"/>
      </dsp:txXfrm>
    </dsp:sp>
    <dsp:sp modelId="{134C7451-639C-4FBE-AA6F-5299AC7B02C6}">
      <dsp:nvSpPr>
        <dsp:cNvPr id="0" name=""/>
        <dsp:cNvSpPr/>
      </dsp:nvSpPr>
      <dsp:spPr>
        <a:xfrm>
          <a:off x="4325691" y="3816431"/>
          <a:ext cx="2232001" cy="649812"/>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ClrTx/>
            <a:buSzTx/>
            <a:buFontTx/>
            <a:buNone/>
          </a:pPr>
          <a:r>
            <a:rPr kumimoji="0" lang="de-DE" sz="1800" b="0" i="0" u="none" strike="noStrike" kern="1200" cap="none" spc="0" normalizeH="0" baseline="0" noProof="0" dirty="0">
              <a:ln/>
              <a:effectLst/>
              <a:uLnTx/>
              <a:uFillTx/>
              <a:latin typeface="Calibri"/>
              <a:ea typeface="+mn-ea"/>
              <a:cs typeface="+mn-cs"/>
            </a:rPr>
            <a:t>(4</a:t>
          </a:r>
          <a:r>
            <a:rPr kumimoji="0" lang="de-DE" sz="1800" b="0" i="0" u="none" strike="noStrike" kern="1200" cap="none" spc="0" normalizeH="0" baseline="0" noProof="0" dirty="0">
              <a:ln/>
              <a:effectLst/>
              <a:uLnTx/>
              <a:uFillTx/>
              <a:latin typeface="+mn-lt"/>
              <a:ea typeface="+mn-ea"/>
              <a:cs typeface="+mn-cs"/>
            </a:rPr>
            <a:t>) Fachtexte</a:t>
          </a:r>
          <a:endParaRPr lang="de-DE" sz="1800" kern="1200" dirty="0"/>
        </a:p>
      </dsp:txBody>
      <dsp:txXfrm>
        <a:off x="4357412" y="3848152"/>
        <a:ext cx="2168559" cy="586370"/>
      </dsp:txXfrm>
    </dsp:sp>
    <dsp:sp modelId="{0B8155CE-6EE0-4AF4-894D-E04F676935EB}">
      <dsp:nvSpPr>
        <dsp:cNvPr id="0" name=""/>
        <dsp:cNvSpPr/>
      </dsp:nvSpPr>
      <dsp:spPr>
        <a:xfrm>
          <a:off x="1440155" y="3816434"/>
          <a:ext cx="2232001" cy="649812"/>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ClrTx/>
            <a:buSzTx/>
            <a:buFontTx/>
            <a:buNone/>
          </a:pPr>
          <a:r>
            <a:rPr kumimoji="0" lang="de-DE" sz="1800" b="0" i="0" u="none" strike="noStrike" kern="1200" cap="none" spc="0" normalizeH="0" baseline="0" noProof="0" dirty="0">
              <a:ln/>
              <a:effectLst/>
              <a:uLnTx/>
              <a:uFillTx/>
              <a:latin typeface="Calibri"/>
              <a:ea typeface="+mn-ea"/>
              <a:cs typeface="+mn-cs"/>
            </a:rPr>
            <a:t>(5) Lesestrategien</a:t>
          </a:r>
          <a:endParaRPr lang="de-DE" sz="1800" kern="1200" dirty="0"/>
        </a:p>
      </dsp:txBody>
      <dsp:txXfrm>
        <a:off x="1471876" y="3848155"/>
        <a:ext cx="2168559" cy="586370"/>
      </dsp:txXfrm>
    </dsp:sp>
    <dsp:sp modelId="{696611D4-6ECB-43EC-9631-563BE88C2595}">
      <dsp:nvSpPr>
        <dsp:cNvPr id="0" name=""/>
        <dsp:cNvSpPr/>
      </dsp:nvSpPr>
      <dsp:spPr>
        <a:xfrm>
          <a:off x="591896" y="2808298"/>
          <a:ext cx="2232001" cy="649812"/>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ClrTx/>
            <a:buSzTx/>
            <a:buFontTx/>
            <a:buNone/>
          </a:pPr>
          <a:r>
            <a:rPr kumimoji="0" lang="de-DE" sz="1800" b="0" i="0" u="none" strike="noStrike" kern="1200" cap="none" spc="0" normalizeH="0" baseline="0" noProof="0" dirty="0">
              <a:ln/>
              <a:effectLst/>
              <a:uLnTx/>
              <a:uFillTx/>
              <a:latin typeface="Calibri"/>
              <a:ea typeface="+mn-ea"/>
              <a:cs typeface="+mn-cs"/>
            </a:rPr>
            <a:t>(6) Schreibstrategien</a:t>
          </a:r>
          <a:endParaRPr lang="de-DE" sz="1800" kern="1200" dirty="0"/>
        </a:p>
      </dsp:txBody>
      <dsp:txXfrm>
        <a:off x="623617" y="2840019"/>
        <a:ext cx="2168559" cy="586370"/>
      </dsp:txXfrm>
    </dsp:sp>
    <dsp:sp modelId="{E822C1D9-1126-4C86-AF63-B48D0FF35DD5}">
      <dsp:nvSpPr>
        <dsp:cNvPr id="0" name=""/>
        <dsp:cNvSpPr/>
      </dsp:nvSpPr>
      <dsp:spPr>
        <a:xfrm>
          <a:off x="348683" y="1800196"/>
          <a:ext cx="2232001" cy="649812"/>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ClrTx/>
            <a:buSzTx/>
            <a:buFontTx/>
            <a:buNone/>
          </a:pPr>
          <a:r>
            <a:rPr lang="de-DE" sz="1800" kern="1200" dirty="0"/>
            <a:t>(7) Mehrsprachige</a:t>
          </a:r>
          <a:r>
            <a:rPr lang="de-DE" sz="1800" kern="1200" baseline="0" dirty="0"/>
            <a:t> Lernende</a:t>
          </a:r>
          <a:endParaRPr lang="de-DE" sz="1800" kern="1200" dirty="0"/>
        </a:p>
      </dsp:txBody>
      <dsp:txXfrm>
        <a:off x="380404" y="1831917"/>
        <a:ext cx="2168559" cy="586370"/>
      </dsp:txXfrm>
    </dsp:sp>
    <dsp:sp modelId="{3C1A539E-6DA6-44CB-8349-72FEDF1C9AA3}">
      <dsp:nvSpPr>
        <dsp:cNvPr id="0" name=""/>
        <dsp:cNvSpPr/>
      </dsp:nvSpPr>
      <dsp:spPr>
        <a:xfrm>
          <a:off x="356373" y="864095"/>
          <a:ext cx="2232001" cy="649812"/>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100000"/>
            </a:lnSpc>
            <a:spcBef>
              <a:spcPct val="0"/>
            </a:spcBef>
            <a:spcAft>
              <a:spcPts val="0"/>
            </a:spcAft>
            <a:buClrTx/>
            <a:buSzTx/>
            <a:buFontTx/>
            <a:buNone/>
          </a:pPr>
          <a:r>
            <a:rPr kumimoji="0" lang="de-DE" sz="1800" b="0" i="0" u="none" strike="noStrike" kern="1200" cap="none" spc="0" normalizeH="0" baseline="0" noProof="0" dirty="0">
              <a:ln/>
              <a:effectLst/>
              <a:uLnTx/>
              <a:uFillTx/>
              <a:latin typeface="Calibri"/>
              <a:ea typeface="+mn-ea"/>
              <a:cs typeface="+mn-cs"/>
            </a:rPr>
            <a:t>(8) Lesemotivation &amp; </a:t>
          </a:r>
        </a:p>
        <a:p>
          <a:pPr marL="0" lvl="0" indent="0" algn="ctr" defTabSz="800100">
            <a:lnSpc>
              <a:spcPct val="100000"/>
            </a:lnSpc>
            <a:spcBef>
              <a:spcPct val="0"/>
            </a:spcBef>
            <a:spcAft>
              <a:spcPts val="0"/>
            </a:spcAft>
            <a:buClrTx/>
            <a:buSzTx/>
            <a:buFontTx/>
            <a:buNone/>
          </a:pPr>
          <a:r>
            <a:rPr kumimoji="0" lang="de-DE" sz="1800" b="0" i="0" u="none" strike="noStrike" kern="1200" cap="none" spc="0" normalizeH="0" baseline="0" noProof="0" dirty="0">
              <a:ln/>
              <a:effectLst/>
              <a:uLnTx/>
              <a:uFillTx/>
              <a:latin typeface="Calibri"/>
              <a:ea typeface="+mn-ea"/>
              <a:cs typeface="+mn-cs"/>
            </a:rPr>
            <a:t>Eigenständiges Lesen</a:t>
          </a:r>
          <a:endParaRPr lang="de-DE" sz="1800" kern="1200" dirty="0"/>
        </a:p>
      </dsp:txBody>
      <dsp:txXfrm>
        <a:off x="388094" y="895816"/>
        <a:ext cx="2168559" cy="5863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E4DD41-56DC-2F48-96D6-D69A6A109C4A}">
      <dsp:nvSpPr>
        <dsp:cNvPr id="0" name=""/>
        <dsp:cNvSpPr/>
      </dsp:nvSpPr>
      <dsp:spPr>
        <a:xfrm rot="5400000">
          <a:off x="5298369" y="-2079044"/>
          <a:ext cx="1057981" cy="5484574"/>
        </a:xfrm>
        <a:prstGeom prst="round2Same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de-DE" sz="2000" b="1" i="1" kern="1200" dirty="0"/>
            <a:t>Erstes </a:t>
          </a:r>
          <a:r>
            <a:rPr lang="de-DE" sz="2000" b="1" i="1" kern="1200" dirty="0" err="1"/>
            <a:t>BaCuLit</a:t>
          </a:r>
          <a:r>
            <a:rPr lang="de-DE" sz="2000" b="1" i="1" kern="1200" dirty="0"/>
            <a:t>-Prinzip der Unterrichtsplanung: Metakognition </a:t>
          </a:r>
          <a:endParaRPr lang="de-DE" sz="2000" i="1" kern="1200" dirty="0"/>
        </a:p>
      </dsp:txBody>
      <dsp:txXfrm rot="-5400000">
        <a:off x="3085073" y="185898"/>
        <a:ext cx="5432928" cy="954689"/>
      </dsp:txXfrm>
    </dsp:sp>
    <dsp:sp modelId="{53589B3B-4718-C145-B034-2ED4B0F18A0E}">
      <dsp:nvSpPr>
        <dsp:cNvPr id="0" name=""/>
        <dsp:cNvSpPr/>
      </dsp:nvSpPr>
      <dsp:spPr>
        <a:xfrm>
          <a:off x="0" y="2003"/>
          <a:ext cx="3085072" cy="1322477"/>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kern="1200" dirty="0"/>
            <a:t>Block 1</a:t>
          </a:r>
          <a:endParaRPr lang="de-DE" sz="3600" kern="1200" dirty="0"/>
        </a:p>
      </dsp:txBody>
      <dsp:txXfrm>
        <a:off x="64558" y="66561"/>
        <a:ext cx="2955956" cy="1193361"/>
      </dsp:txXfrm>
    </dsp:sp>
    <dsp:sp modelId="{6516DCB3-C60E-004D-9AC7-392E06FDEB43}">
      <dsp:nvSpPr>
        <dsp:cNvPr id="0" name=""/>
        <dsp:cNvSpPr/>
      </dsp:nvSpPr>
      <dsp:spPr>
        <a:xfrm rot="5400000">
          <a:off x="5298369" y="-690443"/>
          <a:ext cx="1057981" cy="5484574"/>
        </a:xfrm>
        <a:prstGeom prst="round2SameRect">
          <a:avLst/>
        </a:prstGeom>
        <a:solidFill>
          <a:schemeClr val="accent4">
            <a:tint val="40000"/>
            <a:alpha val="90000"/>
            <a:hueOff val="-1972855"/>
            <a:satOff val="11079"/>
            <a:lumOff val="704"/>
            <a:alphaOff val="0"/>
          </a:schemeClr>
        </a:solidFill>
        <a:ln w="25400" cap="flat" cmpd="sng" algn="ctr">
          <a:solidFill>
            <a:schemeClr val="accent4">
              <a:tint val="40000"/>
              <a:alpha val="90000"/>
              <a:hueOff val="-1972855"/>
              <a:satOff val="11079"/>
              <a:lumOff val="70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de-DE" sz="2000" b="1" i="1" kern="1200" dirty="0">
              <a:solidFill>
                <a:srgbClr val="C00000"/>
              </a:solidFill>
            </a:rPr>
            <a:t>Zweites </a:t>
          </a:r>
          <a:r>
            <a:rPr lang="de-DE" sz="2000" b="1" i="1" kern="1200" dirty="0" err="1">
              <a:solidFill>
                <a:srgbClr val="C00000"/>
              </a:solidFill>
            </a:rPr>
            <a:t>BaCuLit</a:t>
          </a:r>
          <a:r>
            <a:rPr lang="de-DE" sz="2000" b="1" i="1" kern="1200" dirty="0">
              <a:solidFill>
                <a:srgbClr val="C00000"/>
              </a:solidFill>
            </a:rPr>
            <a:t>-Prinzip der Unterrichtsplanung: Unterstützende Interaktion</a:t>
          </a:r>
          <a:endParaRPr lang="de-DE" sz="2000" i="1" kern="1200" dirty="0">
            <a:solidFill>
              <a:srgbClr val="C00000"/>
            </a:solidFill>
          </a:endParaRPr>
        </a:p>
      </dsp:txBody>
      <dsp:txXfrm rot="-5400000">
        <a:off x="3085073" y="1574499"/>
        <a:ext cx="5432928" cy="954689"/>
      </dsp:txXfrm>
    </dsp:sp>
    <dsp:sp modelId="{E791D90E-0798-044B-8415-67F2842E5AFB}">
      <dsp:nvSpPr>
        <dsp:cNvPr id="0" name=""/>
        <dsp:cNvSpPr/>
      </dsp:nvSpPr>
      <dsp:spPr>
        <a:xfrm>
          <a:off x="0" y="1390604"/>
          <a:ext cx="3085072" cy="1322477"/>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kern="1200" dirty="0">
              <a:solidFill>
                <a:schemeClr val="bg1"/>
              </a:solidFill>
            </a:rPr>
            <a:t>Block 2</a:t>
          </a:r>
          <a:endParaRPr lang="de-DE" sz="3600" kern="1200" dirty="0">
            <a:solidFill>
              <a:schemeClr val="bg1"/>
            </a:solidFill>
          </a:endParaRPr>
        </a:p>
      </dsp:txBody>
      <dsp:txXfrm>
        <a:off x="64558" y="1455162"/>
        <a:ext cx="2955956" cy="1193361"/>
      </dsp:txXfrm>
    </dsp:sp>
    <dsp:sp modelId="{B3454AE2-B021-394A-911D-E7435E014EDB}">
      <dsp:nvSpPr>
        <dsp:cNvPr id="0" name=""/>
        <dsp:cNvSpPr/>
      </dsp:nvSpPr>
      <dsp:spPr>
        <a:xfrm rot="5400000">
          <a:off x="5298369" y="698157"/>
          <a:ext cx="1057981" cy="5484574"/>
        </a:xfrm>
        <a:prstGeom prst="round2SameRect">
          <a:avLst/>
        </a:prstGeom>
        <a:solidFill>
          <a:schemeClr val="accent4">
            <a:tint val="40000"/>
            <a:alpha val="90000"/>
            <a:hueOff val="-3945710"/>
            <a:satOff val="22157"/>
            <a:lumOff val="1408"/>
            <a:alphaOff val="0"/>
          </a:schemeClr>
        </a:solidFill>
        <a:ln w="25400" cap="flat" cmpd="sng" algn="ctr">
          <a:solidFill>
            <a:schemeClr val="accent4">
              <a:tint val="40000"/>
              <a:alpha val="90000"/>
              <a:hueOff val="-3945710"/>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de-DE" sz="2000" b="1" i="1" kern="1200" dirty="0"/>
            <a:t>Das </a:t>
          </a:r>
          <a:r>
            <a:rPr lang="de-DE" sz="2000" b="1" i="1" kern="1200" dirty="0" err="1"/>
            <a:t>BaCuLit</a:t>
          </a:r>
          <a:r>
            <a:rPr lang="de-DE" sz="2000" b="1" i="1" kern="1200" dirty="0"/>
            <a:t>-Modell der Unterrichtsplanung</a:t>
          </a:r>
          <a:endParaRPr lang="de-DE" sz="2000" i="1" kern="1200" dirty="0"/>
        </a:p>
      </dsp:txBody>
      <dsp:txXfrm rot="-5400000">
        <a:off x="3085073" y="2963099"/>
        <a:ext cx="5432928" cy="954689"/>
      </dsp:txXfrm>
    </dsp:sp>
    <dsp:sp modelId="{F617B752-6A60-954F-8DD7-960C63D71C44}">
      <dsp:nvSpPr>
        <dsp:cNvPr id="0" name=""/>
        <dsp:cNvSpPr/>
      </dsp:nvSpPr>
      <dsp:spPr>
        <a:xfrm>
          <a:off x="0" y="2779205"/>
          <a:ext cx="3085072" cy="1322477"/>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de-DE" sz="3600" b="1" kern="1200" dirty="0"/>
            <a:t>Block 3</a:t>
          </a:r>
          <a:endParaRPr lang="de-DE" sz="3600" kern="1200" dirty="0"/>
        </a:p>
      </dsp:txBody>
      <dsp:txXfrm>
        <a:off x="64558" y="2843763"/>
        <a:ext cx="2955956" cy="11933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921C71-D269-4FFD-952A-9AE5DC4B9B26}">
      <dsp:nvSpPr>
        <dsp:cNvPr id="0" name=""/>
        <dsp:cNvSpPr/>
      </dsp:nvSpPr>
      <dsp:spPr>
        <a:xfrm>
          <a:off x="-4594335" y="-704407"/>
          <a:ext cx="5472816" cy="5472816"/>
        </a:xfrm>
        <a:prstGeom prst="blockArc">
          <a:avLst>
            <a:gd name="adj1" fmla="val 18900000"/>
            <a:gd name="adj2" fmla="val 2700000"/>
            <a:gd name="adj3" fmla="val 395"/>
          </a:avLst>
        </a:pr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42CDCC-29D3-4B9D-B9D1-28C6E09579A5}">
      <dsp:nvSpPr>
        <dsp:cNvPr id="0" name=""/>
        <dsp:cNvSpPr/>
      </dsp:nvSpPr>
      <dsp:spPr>
        <a:xfrm>
          <a:off x="460128" y="312440"/>
          <a:ext cx="5580684" cy="625205"/>
        </a:xfrm>
        <a:prstGeom prst="rect">
          <a:avLst/>
        </a:prstGeom>
        <a:solidFill>
          <a:schemeClr val="accent5">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45720" rIns="45720" bIns="45720" numCol="1" spcCol="1270" anchor="ctr" anchorCtr="0">
          <a:noAutofit/>
        </a:bodyPr>
        <a:lstStyle/>
        <a:p>
          <a:pPr marL="0" lvl="0" indent="0" algn="l" defTabSz="800100">
            <a:lnSpc>
              <a:spcPct val="90000"/>
            </a:lnSpc>
            <a:spcBef>
              <a:spcPct val="0"/>
            </a:spcBef>
            <a:spcAft>
              <a:spcPct val="35000"/>
            </a:spcAft>
            <a:buNone/>
          </a:pPr>
          <a:r>
            <a:rPr lang="de-DE" sz="1800" b="1" kern="1200" dirty="0"/>
            <a:t>Was ist ein lernförderndes Unterrichtsklima?  </a:t>
          </a:r>
        </a:p>
      </dsp:txBody>
      <dsp:txXfrm>
        <a:off x="460128" y="312440"/>
        <a:ext cx="5580684" cy="625205"/>
      </dsp:txXfrm>
    </dsp:sp>
    <dsp:sp modelId="{EF9C9375-61BD-4B84-B5D3-2E34BF693A14}">
      <dsp:nvSpPr>
        <dsp:cNvPr id="0" name=""/>
        <dsp:cNvSpPr/>
      </dsp:nvSpPr>
      <dsp:spPr>
        <a:xfrm>
          <a:off x="69375" y="234289"/>
          <a:ext cx="781507" cy="781507"/>
        </a:xfrm>
        <a:prstGeom prst="ellipse">
          <a:avLst/>
        </a:prstGeom>
        <a:blipFill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solidFill>
            <a:schemeClr val="accent5">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CF53D53-3089-427A-B767-E4411978DCE0}">
      <dsp:nvSpPr>
        <dsp:cNvPr id="0" name=""/>
        <dsp:cNvSpPr/>
      </dsp:nvSpPr>
      <dsp:spPr>
        <a:xfrm>
          <a:off x="818573" y="1250411"/>
          <a:ext cx="5222240" cy="625205"/>
        </a:xfrm>
        <a:prstGeom prst="rect">
          <a:avLst/>
        </a:prstGeom>
        <a:solidFill>
          <a:schemeClr val="accent5">
            <a:alpha val="90000"/>
            <a:hueOff val="0"/>
            <a:satOff val="0"/>
            <a:lumOff val="0"/>
            <a:alphaOff val="-13333"/>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45720" rIns="45720" bIns="45720" numCol="1" spcCol="1270" anchor="ctr" anchorCtr="0">
          <a:noAutofit/>
        </a:bodyPr>
        <a:lstStyle/>
        <a:p>
          <a:pPr marL="0" lvl="0" indent="0" algn="l" defTabSz="800100">
            <a:lnSpc>
              <a:spcPct val="90000"/>
            </a:lnSpc>
            <a:spcBef>
              <a:spcPct val="0"/>
            </a:spcBef>
            <a:spcAft>
              <a:spcPct val="35000"/>
            </a:spcAft>
            <a:buNone/>
          </a:pPr>
          <a:r>
            <a:rPr lang="de-DE" sz="1800" b="1" kern="1200" dirty="0"/>
            <a:t>Die Bedeutung der Lehrkraft für gelingenden Unterricht – drei mögliche Lehrerrollen</a:t>
          </a:r>
        </a:p>
      </dsp:txBody>
      <dsp:txXfrm>
        <a:off x="818573" y="1250411"/>
        <a:ext cx="5222240" cy="625205"/>
      </dsp:txXfrm>
    </dsp:sp>
    <dsp:sp modelId="{F6023A61-5D55-43C4-B9C2-EE21DB1DE2D2}">
      <dsp:nvSpPr>
        <dsp:cNvPr id="0" name=""/>
        <dsp:cNvSpPr/>
      </dsp:nvSpPr>
      <dsp:spPr>
        <a:xfrm>
          <a:off x="427819" y="1172260"/>
          <a:ext cx="781507" cy="781507"/>
        </a:xfrm>
        <a:prstGeom prst="ellipse">
          <a:avLst/>
        </a:prstGeom>
        <a:blipFill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solidFill>
            <a:schemeClr val="accent5">
              <a:alpha val="90000"/>
              <a:hueOff val="0"/>
              <a:satOff val="0"/>
              <a:lumOff val="0"/>
              <a:alphaOff val="-13333"/>
            </a:schemeClr>
          </a:solidFill>
          <a:prstDash val="solid"/>
        </a:ln>
        <a:effectLst/>
      </dsp:spPr>
      <dsp:style>
        <a:lnRef idx="2">
          <a:scrgbClr r="0" g="0" b="0"/>
        </a:lnRef>
        <a:fillRef idx="1">
          <a:scrgbClr r="0" g="0" b="0"/>
        </a:fillRef>
        <a:effectRef idx="0">
          <a:scrgbClr r="0" g="0" b="0"/>
        </a:effectRef>
        <a:fontRef idx="minor"/>
      </dsp:style>
    </dsp:sp>
    <dsp:sp modelId="{1C8F8B8C-C098-4C2C-92FC-27E3C90D4284}">
      <dsp:nvSpPr>
        <dsp:cNvPr id="0" name=""/>
        <dsp:cNvSpPr/>
      </dsp:nvSpPr>
      <dsp:spPr>
        <a:xfrm>
          <a:off x="818573" y="2188382"/>
          <a:ext cx="5222240" cy="625205"/>
        </a:xfrm>
        <a:prstGeom prst="rect">
          <a:avLst/>
        </a:prstGeom>
        <a:solidFill>
          <a:schemeClr val="accent5">
            <a:alpha val="90000"/>
            <a:hueOff val="0"/>
            <a:satOff val="0"/>
            <a:lumOff val="0"/>
            <a:alphaOff val="-26667"/>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45720" rIns="45720" bIns="45720" numCol="1" spcCol="1270" anchor="ctr" anchorCtr="0">
          <a:noAutofit/>
        </a:bodyPr>
        <a:lstStyle/>
        <a:p>
          <a:pPr marL="0" lvl="0" indent="0" algn="l" defTabSz="800100">
            <a:lnSpc>
              <a:spcPct val="90000"/>
            </a:lnSpc>
            <a:spcBef>
              <a:spcPct val="0"/>
            </a:spcBef>
            <a:spcAft>
              <a:spcPct val="35000"/>
            </a:spcAft>
            <a:buNone/>
          </a:pPr>
          <a:r>
            <a:rPr lang="de-DE" sz="1800" b="1" kern="1200" dirty="0"/>
            <a:t>Die ‚Kognitive Meisterlehre‘ : Modelling, </a:t>
          </a:r>
          <a:r>
            <a:rPr lang="de-DE" sz="1800" b="1" kern="1200" dirty="0" err="1"/>
            <a:t>Scaffolding</a:t>
          </a:r>
          <a:r>
            <a:rPr lang="de-DE" sz="1800" b="1" kern="1200" dirty="0"/>
            <a:t>, Fading &amp; Independent Learning</a:t>
          </a:r>
        </a:p>
      </dsp:txBody>
      <dsp:txXfrm>
        <a:off x="818573" y="2188382"/>
        <a:ext cx="5222240" cy="625205"/>
      </dsp:txXfrm>
    </dsp:sp>
    <dsp:sp modelId="{F8CEE7CC-07F0-4AF7-90AE-518824AEC43E}">
      <dsp:nvSpPr>
        <dsp:cNvPr id="0" name=""/>
        <dsp:cNvSpPr/>
      </dsp:nvSpPr>
      <dsp:spPr>
        <a:xfrm>
          <a:off x="427819" y="2110232"/>
          <a:ext cx="781507" cy="781507"/>
        </a:xfrm>
        <a:prstGeom prst="ellipse">
          <a:avLst/>
        </a:prstGeom>
        <a:blipFill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solidFill>
            <a:schemeClr val="accent5">
              <a:alpha val="90000"/>
              <a:hueOff val="0"/>
              <a:satOff val="0"/>
              <a:lumOff val="0"/>
              <a:alphaOff val="-26667"/>
            </a:schemeClr>
          </a:solidFill>
          <a:prstDash val="solid"/>
        </a:ln>
        <a:effectLst/>
      </dsp:spPr>
      <dsp:style>
        <a:lnRef idx="2">
          <a:scrgbClr r="0" g="0" b="0"/>
        </a:lnRef>
        <a:fillRef idx="1">
          <a:scrgbClr r="0" g="0" b="0"/>
        </a:fillRef>
        <a:effectRef idx="0">
          <a:scrgbClr r="0" g="0" b="0"/>
        </a:effectRef>
        <a:fontRef idx="minor"/>
      </dsp:style>
    </dsp:sp>
    <dsp:sp modelId="{D8E12FBA-1487-4021-BB36-FD67DB8EC7CB}">
      <dsp:nvSpPr>
        <dsp:cNvPr id="0" name=""/>
        <dsp:cNvSpPr/>
      </dsp:nvSpPr>
      <dsp:spPr>
        <a:xfrm>
          <a:off x="460128" y="3126353"/>
          <a:ext cx="5580684" cy="625205"/>
        </a:xfrm>
        <a:prstGeom prst="rect">
          <a:avLst/>
        </a:prstGeom>
        <a:solidFill>
          <a:schemeClr val="accent5">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45720" rIns="45720" bIns="45720" numCol="1" spcCol="1270" anchor="ctr" anchorCtr="0">
          <a:noAutofit/>
        </a:bodyPr>
        <a:lstStyle/>
        <a:p>
          <a:pPr marL="0" lvl="0" indent="0" algn="l" defTabSz="800100">
            <a:lnSpc>
              <a:spcPct val="90000"/>
            </a:lnSpc>
            <a:spcBef>
              <a:spcPct val="0"/>
            </a:spcBef>
            <a:spcAft>
              <a:spcPct val="35000"/>
            </a:spcAft>
            <a:buNone/>
          </a:pPr>
          <a:r>
            <a:rPr lang="de-DE" sz="1800" b="1" kern="1200" dirty="0"/>
            <a:t>Die ‚Zone der nächsten Entwicklung‘ nach Wygotski</a:t>
          </a:r>
        </a:p>
      </dsp:txBody>
      <dsp:txXfrm>
        <a:off x="460128" y="3126353"/>
        <a:ext cx="5580684" cy="625205"/>
      </dsp:txXfrm>
    </dsp:sp>
    <dsp:sp modelId="{81EBC999-8E0F-4991-910F-297DE99866E8}">
      <dsp:nvSpPr>
        <dsp:cNvPr id="0" name=""/>
        <dsp:cNvSpPr/>
      </dsp:nvSpPr>
      <dsp:spPr>
        <a:xfrm>
          <a:off x="69375" y="3048203"/>
          <a:ext cx="781507" cy="781507"/>
        </a:xfrm>
        <a:prstGeom prst="ellipse">
          <a:avLst/>
        </a:prstGeom>
        <a:blipFill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solidFill>
            <a:schemeClr val="accent5">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31994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45FF8D-9311-4407-A3A9-97E1D02B18A1}" type="datetimeFigureOut">
              <a:rPr lang="en-US" smtClean="0"/>
              <a:t>1/5/23</a:t>
            </a:fld>
            <a:endParaRPr lang="en-US" dirty="0"/>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331116-AC31-4588-BB05-E7350721AD54}" type="slidenum">
              <a:rPr lang="en-US" smtClean="0"/>
              <a:t>‹Nr.›</a:t>
            </a:fld>
            <a:endParaRPr lang="en-US" dirty="0"/>
          </a:p>
        </p:txBody>
      </p:sp>
    </p:spTree>
    <p:extLst>
      <p:ext uri="{BB962C8B-B14F-4D97-AF65-F5344CB8AC3E}">
        <p14:creationId xmlns:p14="http://schemas.microsoft.com/office/powerpoint/2010/main" val="3718261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F1331116-AC31-4588-BB05-E7350721AD54}" type="slidenum">
              <a:rPr lang="en-US" smtClean="0"/>
              <a:t>1</a:t>
            </a:fld>
            <a:endParaRPr lang="en-US" dirty="0"/>
          </a:p>
        </p:txBody>
      </p:sp>
    </p:spTree>
    <p:extLst>
      <p:ext uri="{BB962C8B-B14F-4D97-AF65-F5344CB8AC3E}">
        <p14:creationId xmlns:p14="http://schemas.microsoft.com/office/powerpoint/2010/main" val="24818871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a:p>
            <a:pPr marL="0" marR="0" indent="0" algn="l" defTabSz="914400" rtl="0" eaLnBrk="1" fontAlgn="auto" latinLnBrk="0" hangingPunct="1">
              <a:lnSpc>
                <a:spcPct val="100000"/>
              </a:lnSpc>
              <a:spcBef>
                <a:spcPts val="0"/>
              </a:spcBef>
              <a:spcAft>
                <a:spcPts val="0"/>
              </a:spcAft>
              <a:buClrTx/>
              <a:buSzTx/>
              <a:buFontTx/>
              <a:buNone/>
              <a:tabLst/>
              <a:defRPr/>
            </a:pPr>
            <a:r>
              <a:rPr lang="de-DE" sz="1200" kern="1200" dirty="0">
                <a:solidFill>
                  <a:schemeClr val="tx1"/>
                </a:solidFill>
                <a:latin typeface="+mn-lt"/>
                <a:ea typeface="+mn-ea"/>
                <a:cs typeface="+mn-cs"/>
              </a:rPr>
              <a:t>Ein positives Lehrer-Schüler-Verhältnis ist eine zentrale Voraussetzung für erfolgreiches Lernen. Das wurde empirisch von vielen Studien in den letzten Jahrzehnten belegt, die mit anderen Studien zusammengeführt wurden in der bereits genannten Meta-Analyse von John Hattie. Zu einem positiven Lehrer-Schüler-Verhältnis gehört, dass die Lehrkraft sich erkennbar für das Lernen ihrer Schüler/innen interessiert, deren Perspektive einnimmt, ihnen Feedback gibt, ihnen ein Gefühl der Sicherheit vermittelt und ihnen die Fähigkeit vermittelt, Inhalte und Personen mit Interesse zu betrachten. </a:t>
            </a:r>
            <a:r>
              <a:rPr lang="en-US" sz="1200" dirty="0"/>
              <a:t> </a:t>
            </a:r>
          </a:p>
          <a:p>
            <a:r>
              <a:rPr lang="de-DE" sz="1200" kern="1200" dirty="0">
                <a:solidFill>
                  <a:schemeClr val="tx1"/>
                </a:solidFill>
                <a:latin typeface="+mn-lt"/>
                <a:ea typeface="+mn-ea"/>
                <a:cs typeface="+mn-cs"/>
              </a:rPr>
              <a:t>Die Lernatmosphäre ist </a:t>
            </a:r>
            <a:r>
              <a:rPr lang="de-DE" sz="1200" i="1" kern="1200" dirty="0">
                <a:solidFill>
                  <a:schemeClr val="tx1"/>
                </a:solidFill>
                <a:latin typeface="+mn-lt"/>
                <a:ea typeface="+mn-ea"/>
                <a:cs typeface="+mn-cs"/>
              </a:rPr>
              <a:t>die </a:t>
            </a:r>
            <a:r>
              <a:rPr lang="de-DE" sz="1200" kern="1200" dirty="0">
                <a:solidFill>
                  <a:schemeClr val="tx1"/>
                </a:solidFill>
                <a:latin typeface="+mn-lt"/>
                <a:ea typeface="+mn-ea"/>
                <a:cs typeface="+mn-cs"/>
              </a:rPr>
              <a:t>grundlegende Voraussetzung für erfolgreiches Unterrichten und Bedingung dafür, Einsatz und Motivation von allen Schülerinnen und Schülern zu fördern. Ein Zitat aus der Hattie-Studie macht den Zusammenhang deutlich: „Voraussetzung ist, dass Lehrerinnen und Lehrer die Auffassung teilen, dass sie die Rolle eines </a:t>
            </a:r>
            <a:r>
              <a:rPr lang="de-DE" sz="1200" i="1" kern="1200" dirty="0" err="1">
                <a:solidFill>
                  <a:schemeClr val="tx1"/>
                </a:solidFill>
                <a:latin typeface="+mn-lt"/>
                <a:ea typeface="+mn-ea"/>
                <a:cs typeface="+mn-cs"/>
              </a:rPr>
              <a:t>change</a:t>
            </a:r>
            <a:r>
              <a:rPr lang="de-DE" sz="1200" i="1" kern="1200" dirty="0">
                <a:solidFill>
                  <a:schemeClr val="tx1"/>
                </a:solidFill>
                <a:latin typeface="+mn-lt"/>
                <a:ea typeface="+mn-ea"/>
                <a:cs typeface="+mn-cs"/>
              </a:rPr>
              <a:t> </a:t>
            </a:r>
            <a:r>
              <a:rPr lang="de-DE" sz="1200" i="1" kern="1200" dirty="0" err="1">
                <a:solidFill>
                  <a:schemeClr val="tx1"/>
                </a:solidFill>
                <a:latin typeface="+mn-lt"/>
                <a:ea typeface="+mn-ea"/>
                <a:cs typeface="+mn-cs"/>
              </a:rPr>
              <a:t>agent</a:t>
            </a:r>
            <a:r>
              <a:rPr lang="de-DE" sz="1200" kern="1200" dirty="0">
                <a:solidFill>
                  <a:schemeClr val="tx1"/>
                </a:solidFill>
                <a:latin typeface="+mn-lt"/>
                <a:ea typeface="+mn-ea"/>
                <a:cs typeface="+mn-cs"/>
              </a:rPr>
              <a:t> haben. Folgende Überzeugungen auf Lehrerseite haben große Wirkung und sind sehr effektiv: </a:t>
            </a:r>
            <a:r>
              <a:rPr lang="de-DE" sz="1200" i="1" kern="1200" dirty="0">
                <a:solidFill>
                  <a:schemeClr val="tx1"/>
                </a:solidFill>
                <a:latin typeface="+mn-lt"/>
                <a:ea typeface="+mn-ea"/>
                <a:cs typeface="+mn-cs"/>
              </a:rPr>
              <a:t>alle</a:t>
            </a:r>
            <a:r>
              <a:rPr lang="de-DE" sz="1200" kern="1200" dirty="0">
                <a:solidFill>
                  <a:schemeClr val="tx1"/>
                </a:solidFill>
                <a:latin typeface="+mn-lt"/>
                <a:ea typeface="+mn-ea"/>
                <a:cs typeface="+mn-cs"/>
              </a:rPr>
              <a:t> Schülerinnen und Schüler haben die Fähigkeit, zu lernen und Fortschritte zu machen, Erfolg ist für </a:t>
            </a:r>
            <a:r>
              <a:rPr lang="de-DE" sz="1200" i="1" kern="1200" dirty="0">
                <a:solidFill>
                  <a:schemeClr val="tx1"/>
                </a:solidFill>
                <a:latin typeface="+mn-lt"/>
                <a:ea typeface="+mn-ea"/>
                <a:cs typeface="+mn-cs"/>
              </a:rPr>
              <a:t>alle</a:t>
            </a:r>
            <a:r>
              <a:rPr lang="de-DE" sz="1200" kern="1200" dirty="0">
                <a:solidFill>
                  <a:schemeClr val="tx1"/>
                </a:solidFill>
                <a:latin typeface="+mn-lt"/>
                <a:ea typeface="+mn-ea"/>
                <a:cs typeface="+mn-cs"/>
              </a:rPr>
              <a:t> machbar und nicht schon vorher festgelegt und </a:t>
            </a:r>
            <a:r>
              <a:rPr lang="de-DE" sz="1200" i="1" kern="1200" dirty="0">
                <a:solidFill>
                  <a:schemeClr val="tx1"/>
                </a:solidFill>
                <a:latin typeface="+mn-lt"/>
                <a:ea typeface="+mn-ea"/>
                <a:cs typeface="+mn-cs"/>
              </a:rPr>
              <a:t>alle</a:t>
            </a:r>
            <a:r>
              <a:rPr lang="de-DE" sz="1200" kern="1200" dirty="0">
                <a:solidFill>
                  <a:schemeClr val="tx1"/>
                </a:solidFill>
                <a:latin typeface="+mn-lt"/>
                <a:ea typeface="+mn-ea"/>
                <a:cs typeface="+mn-cs"/>
              </a:rPr>
              <a:t> Lernenden haben den Eindruck, dass den Unterrichtenden ihr Lernfortschritt am Herzen liegt.“ (Hattie 2009, S. 128; eigene Übersetzung; die umständlichere dt. Übersetzung findet sich in der dt. Ausgabe „Lernen sichtbar machen“ (2020) auf S. 153, siehe </a:t>
            </a:r>
            <a:r>
              <a:rPr lang="de-DE" sz="1200" kern="1200" dirty="0" err="1">
                <a:solidFill>
                  <a:schemeClr val="tx1"/>
                </a:solidFill>
                <a:latin typeface="+mn-lt"/>
                <a:ea typeface="+mn-ea"/>
                <a:cs typeface="+mn-cs"/>
              </a:rPr>
              <a:t>BaCuLit</a:t>
            </a:r>
            <a:r>
              <a:rPr lang="de-DE" sz="1200" kern="1200" dirty="0">
                <a:solidFill>
                  <a:schemeClr val="tx1"/>
                </a:solidFill>
                <a:latin typeface="+mn-lt"/>
                <a:ea typeface="+mn-ea"/>
                <a:cs typeface="+mn-cs"/>
              </a:rPr>
              <a:t> Handbuch, Kap. 6.)</a:t>
            </a:r>
          </a:p>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12</a:t>
            </a:fld>
            <a:endParaRPr lang="en-US" dirty="0"/>
          </a:p>
        </p:txBody>
      </p:sp>
    </p:spTree>
    <p:extLst>
      <p:ext uri="{BB962C8B-B14F-4D97-AF65-F5344CB8AC3E}">
        <p14:creationId xmlns:p14="http://schemas.microsoft.com/office/powerpoint/2010/main" val="20662577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kern="1200" dirty="0">
                <a:solidFill>
                  <a:schemeClr val="tx1"/>
                </a:solidFill>
                <a:latin typeface="+mn-lt"/>
                <a:ea typeface="+mn-ea"/>
                <a:cs typeface="+mn-cs"/>
              </a:rPr>
              <a:t>Damit Sie ein genaueres Bild davon bekommen, was das Rollenbild des „</a:t>
            </a:r>
            <a:r>
              <a:rPr lang="de-DE" sz="1200" kern="1200" dirty="0" err="1">
                <a:solidFill>
                  <a:schemeClr val="tx1"/>
                </a:solidFill>
                <a:latin typeface="+mn-lt"/>
                <a:ea typeface="+mn-ea"/>
                <a:cs typeface="+mn-cs"/>
              </a:rPr>
              <a:t>teacher</a:t>
            </a:r>
            <a:r>
              <a:rPr lang="de-DE" sz="1200" kern="1200" dirty="0">
                <a:solidFill>
                  <a:schemeClr val="tx1"/>
                </a:solidFill>
                <a:latin typeface="+mn-lt"/>
                <a:ea typeface="+mn-ea"/>
                <a:cs typeface="+mn-cs"/>
              </a:rPr>
              <a:t> </a:t>
            </a:r>
            <a:r>
              <a:rPr lang="de-DE" sz="1200" kern="1200" dirty="0" err="1">
                <a:solidFill>
                  <a:schemeClr val="tx1"/>
                </a:solidFill>
                <a:latin typeface="+mn-lt"/>
                <a:ea typeface="+mn-ea"/>
                <a:cs typeface="+mn-cs"/>
              </a:rPr>
              <a:t>as</a:t>
            </a:r>
            <a:r>
              <a:rPr lang="de-DE" sz="1200" kern="1200" dirty="0">
                <a:solidFill>
                  <a:schemeClr val="tx1"/>
                </a:solidFill>
                <a:latin typeface="+mn-lt"/>
                <a:ea typeface="+mn-ea"/>
                <a:cs typeface="+mn-cs"/>
              </a:rPr>
              <a:t> </a:t>
            </a:r>
            <a:r>
              <a:rPr lang="de-DE" sz="1200" kern="1200" dirty="0" err="1">
                <a:solidFill>
                  <a:schemeClr val="tx1"/>
                </a:solidFill>
                <a:latin typeface="+mn-lt"/>
                <a:ea typeface="+mn-ea"/>
                <a:cs typeface="+mn-cs"/>
              </a:rPr>
              <a:t>activator</a:t>
            </a:r>
            <a:r>
              <a:rPr lang="de-DE" sz="1200" kern="1200" dirty="0">
                <a:solidFill>
                  <a:schemeClr val="tx1"/>
                </a:solidFill>
                <a:latin typeface="+mn-lt"/>
                <a:ea typeface="+mn-ea"/>
                <a:cs typeface="+mn-cs"/>
              </a:rPr>
              <a:t>“ eigentlich meint, stellen wir Ihnen hier drei verschiedene Unterrichtsstile vor.</a:t>
            </a:r>
          </a:p>
          <a:p>
            <a:pPr marL="0" marR="0" indent="0" algn="l" defTabSz="914400" rtl="0" eaLnBrk="1" fontAlgn="auto" latinLnBrk="0" hangingPunct="1">
              <a:lnSpc>
                <a:spcPct val="100000"/>
              </a:lnSpc>
              <a:spcBef>
                <a:spcPts val="0"/>
              </a:spcBef>
              <a:spcAft>
                <a:spcPts val="0"/>
              </a:spcAft>
              <a:buClrTx/>
              <a:buSzTx/>
              <a:buFontTx/>
              <a:buNone/>
              <a:tabLst/>
              <a:defRPr/>
            </a:pPr>
            <a:r>
              <a:rPr lang="de-DE" sz="1200" kern="1200" dirty="0">
                <a:solidFill>
                  <a:schemeClr val="tx1"/>
                </a:solidFill>
                <a:latin typeface="+mn-lt"/>
                <a:ea typeface="+mn-ea"/>
                <a:cs typeface="+mn-cs"/>
              </a:rPr>
              <a:t>Das wird Ihnen dabei helfen, den klassischen lehrerzentrierten Unterricht – hier auf der linken Seite unter der Überschrift „Sage on </a:t>
            </a:r>
            <a:r>
              <a:rPr lang="de-DE" sz="1200" kern="1200" dirty="0" err="1">
                <a:solidFill>
                  <a:schemeClr val="tx1"/>
                </a:solidFill>
                <a:latin typeface="+mn-lt"/>
                <a:ea typeface="+mn-ea"/>
                <a:cs typeface="+mn-cs"/>
              </a:rPr>
              <a:t>the</a:t>
            </a:r>
            <a:r>
              <a:rPr lang="de-DE" sz="1200" kern="1200" dirty="0">
                <a:solidFill>
                  <a:schemeClr val="tx1"/>
                </a:solidFill>
                <a:latin typeface="+mn-lt"/>
                <a:ea typeface="+mn-ea"/>
                <a:cs typeface="+mn-cs"/>
              </a:rPr>
              <a:t> Stage oder der Wissende auf der Bühne“– von dem Modell zu unterscheiden, das Hattie unter der Überschrift „</a:t>
            </a:r>
            <a:r>
              <a:rPr lang="de-DE" sz="1200" kern="1200" dirty="0" err="1">
                <a:solidFill>
                  <a:schemeClr val="tx1"/>
                </a:solidFill>
                <a:latin typeface="+mn-lt"/>
                <a:ea typeface="+mn-ea"/>
                <a:cs typeface="+mn-cs"/>
              </a:rPr>
              <a:t>teacher</a:t>
            </a:r>
            <a:r>
              <a:rPr lang="de-DE" sz="1200" kern="1200" dirty="0">
                <a:solidFill>
                  <a:schemeClr val="tx1"/>
                </a:solidFill>
                <a:latin typeface="+mn-lt"/>
                <a:ea typeface="+mn-ea"/>
                <a:cs typeface="+mn-cs"/>
              </a:rPr>
              <a:t> </a:t>
            </a:r>
            <a:r>
              <a:rPr lang="de-DE" sz="1200" kern="1200" dirty="0" err="1">
                <a:solidFill>
                  <a:schemeClr val="tx1"/>
                </a:solidFill>
                <a:latin typeface="+mn-lt"/>
                <a:ea typeface="+mn-ea"/>
                <a:cs typeface="+mn-cs"/>
              </a:rPr>
              <a:t>as</a:t>
            </a:r>
            <a:r>
              <a:rPr lang="de-DE" sz="1200" kern="1200" dirty="0">
                <a:solidFill>
                  <a:schemeClr val="tx1"/>
                </a:solidFill>
                <a:latin typeface="+mn-lt"/>
                <a:ea typeface="+mn-ea"/>
                <a:cs typeface="+mn-cs"/>
              </a:rPr>
              <a:t> </a:t>
            </a:r>
            <a:r>
              <a:rPr lang="de-DE" sz="1200" kern="1200" dirty="0" err="1">
                <a:solidFill>
                  <a:schemeClr val="tx1"/>
                </a:solidFill>
                <a:latin typeface="+mn-lt"/>
                <a:ea typeface="+mn-ea"/>
                <a:cs typeface="+mn-cs"/>
              </a:rPr>
              <a:t>activator</a:t>
            </a:r>
            <a:r>
              <a:rPr lang="de-DE" sz="1200" kern="1200" dirty="0">
                <a:solidFill>
                  <a:schemeClr val="tx1"/>
                </a:solidFill>
                <a:latin typeface="+mn-lt"/>
                <a:ea typeface="+mn-ea"/>
                <a:cs typeface="+mn-cs"/>
              </a:rPr>
              <a:t>“ favorisiert und das hier in der Mitte abgebildet ist. Dieser Typus muss auch unterschieden werden von dem Modell des „Guide on </a:t>
            </a:r>
            <a:r>
              <a:rPr lang="de-DE" sz="1200" kern="1200" dirty="0" err="1">
                <a:solidFill>
                  <a:schemeClr val="tx1"/>
                </a:solidFill>
                <a:latin typeface="+mn-lt"/>
                <a:ea typeface="+mn-ea"/>
                <a:cs typeface="+mn-cs"/>
              </a:rPr>
              <a:t>the</a:t>
            </a:r>
            <a:r>
              <a:rPr lang="de-DE" sz="1200" kern="1200" dirty="0">
                <a:solidFill>
                  <a:schemeClr val="tx1"/>
                </a:solidFill>
                <a:latin typeface="+mn-lt"/>
                <a:ea typeface="+mn-ea"/>
                <a:cs typeface="+mn-cs"/>
              </a:rPr>
              <a:t> Side“ – hier auf der rechten Seite. Dieses angeblich moderne, schülerorientierte Unterrichtsmodell wurde von allen Studien, die von Hatties Team ausgewertet wurden, als das am wenigsten effektive herausgestellt. Als Mittelweg zwischen den beiden Extremen sehen Sie hier das Modell der kognitiven Meisterlehre, dem Hattie und anderen Wissenschaftlern zufolge die größte Wirksamkeit zukommt und auf dem auch das </a:t>
            </a:r>
            <a:r>
              <a:rPr lang="de-DE" sz="1200" kern="1200" dirty="0" err="1">
                <a:solidFill>
                  <a:schemeClr val="tx1"/>
                </a:solidFill>
                <a:latin typeface="+mn-lt"/>
                <a:ea typeface="+mn-ea"/>
                <a:cs typeface="+mn-cs"/>
              </a:rPr>
              <a:t>BaCuLit</a:t>
            </a:r>
            <a:r>
              <a:rPr lang="de-DE" sz="1200" kern="1200" dirty="0">
                <a:solidFill>
                  <a:schemeClr val="tx1"/>
                </a:solidFill>
                <a:latin typeface="+mn-lt"/>
                <a:ea typeface="+mn-ea"/>
                <a:cs typeface="+mn-cs"/>
              </a:rPr>
              <a:t>-Curriculum basiert. </a:t>
            </a:r>
            <a:r>
              <a:rPr lang="de-DE" sz="1200" b="0" baseline="0" dirty="0"/>
              <a:t>Die drei Modelle werden auf der nächsten Folien im Hinblick auf die zugrunde liegenden Lehrer-Schüler-Interaktionen näher erläutert.</a:t>
            </a:r>
            <a:endParaRPr lang="de-DE" sz="1200" b="0" dirty="0"/>
          </a:p>
          <a:p>
            <a:endParaRPr lang="de-DE" sz="1200" dirty="0"/>
          </a:p>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14</a:t>
            </a:fld>
            <a:endParaRPr lang="en-US" dirty="0"/>
          </a:p>
        </p:txBody>
      </p:sp>
    </p:spTree>
    <p:extLst>
      <p:ext uri="{BB962C8B-B14F-4D97-AF65-F5344CB8AC3E}">
        <p14:creationId xmlns:p14="http://schemas.microsoft.com/office/powerpoint/2010/main" val="2342016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kern="1200" dirty="0">
                <a:solidFill>
                  <a:schemeClr val="tx1"/>
                </a:solidFill>
                <a:latin typeface="+mn-lt"/>
                <a:ea typeface="+mn-ea"/>
                <a:cs typeface="+mn-cs"/>
              </a:rPr>
              <a:t>Der „Wissende auf der Bühne“ folgt dem Transmitter-Modell von Lernen und Lehren. Die Lehrperson ist diejenige, die im Besitz des Wissens ist und die dieses  Wissen vor allem durch Lehrervorträge direkt in die Köpfe der Schülerinnen und Schüler bekommen will. In diesem Modell sind die Lernenden in einer rein passiven Rolle, in der sie den Wissensinhalt vom Lehrer „empfangen“. Daraus folgt, dass die Lehrkraft die volle Kontrolle über die Wissensvermittlung und den Lernprozess ausübt. Er oder sie ist diejenige, die das Material aussucht, die Lernziele definiert, Methoden vorgibt und schließlich die Lernergebnisse bewertet. </a:t>
            </a:r>
          </a:p>
          <a:p>
            <a:r>
              <a:rPr lang="de-DE" sz="1200" kern="1200" dirty="0">
                <a:solidFill>
                  <a:schemeClr val="tx1"/>
                </a:solidFill>
                <a:latin typeface="+mn-lt"/>
                <a:ea typeface="+mn-ea"/>
                <a:cs typeface="+mn-cs"/>
              </a:rPr>
              <a:t> </a:t>
            </a:r>
          </a:p>
          <a:p>
            <a:r>
              <a:rPr lang="de-DE" sz="1200" kern="1200" dirty="0">
                <a:solidFill>
                  <a:schemeClr val="tx1"/>
                </a:solidFill>
                <a:latin typeface="+mn-lt"/>
                <a:ea typeface="+mn-ea"/>
                <a:cs typeface="+mn-cs"/>
              </a:rPr>
              <a:t>Das Modell des „Kumpel an der Seite“ folgt andererseits einem konstruktivistischen Ansatz: die Lehrperson stellt den Lernern nur die anregende „Lernumgebung“, das heißt Material und Aufgaben zur Verfügung und lässt die Schülerinnen und Schüler dann selbst arbeiten. Die dem zu Grunde liegende Idee ist, dass jedes Wissens von dem individuellen Lerner oder in Zusammenarbeit mit den Mitschülern selbst konstruiert werden muss. Das ist eine sehr schöne Vorstellung von Lernenden und vom Lernen überhaupt und besonders attraktiv für junge, idealistische Lehrerinnen und Lehrer. Viele Schüler fühlen sich jedoch überfordert und allein gelassen, wenn sie so ohne Anleitung auf sich allein gestellt sind. Das ist besonders bei schwachen Schülerinnen und Schülern der Fall, die Struktur und Hilfe benötigen würden.</a:t>
            </a:r>
          </a:p>
          <a:p>
            <a:r>
              <a:rPr lang="de-DE" sz="1200" kern="1200" dirty="0">
                <a:solidFill>
                  <a:schemeClr val="tx1"/>
                </a:solidFill>
                <a:latin typeface="+mn-lt"/>
                <a:ea typeface="+mn-ea"/>
                <a:cs typeface="+mn-cs"/>
              </a:rPr>
              <a:t> </a:t>
            </a:r>
          </a:p>
          <a:p>
            <a:r>
              <a:rPr lang="de-DE" sz="1200" kern="1200" dirty="0">
                <a:solidFill>
                  <a:schemeClr val="tx1"/>
                </a:solidFill>
                <a:latin typeface="+mn-lt"/>
                <a:ea typeface="+mn-ea"/>
                <a:cs typeface="+mn-cs"/>
              </a:rPr>
              <a:t>Daher ist das Modell der Meisterlehre in der Mitte der Folie die dynamische Vermittlungsinstanz zwischen diesen beiden Extremen. Der Lehrer ist der Handwerksmeister seiner „Lehrlinge“ und gibt seinen Schülerinnen und Schülern so lange die benötigte Hilfestellung und Unterstützung wie gebraucht, beispielsweise in Form von Modellierung und direkter Instruktion. Bis zu einem gewissen Grad füllt er damit die Rolle des „Wissenden auf der Bühne“ aus, jedenfalls zu Beginn des Lernprozesses. Auf der anderen Seite ist es das erklärte Ziel, die Lernenden unabhängig werden zu lassen, wie es im konstruktivistischen Ansatz angenommen wird. Der Unterschied zu diesem Ansatz ist jedoch, dass die Unabhängigkeit der Lernenden nicht schon zu Beginn des Lernprozesses vorausgesetzt wird, sondern Schritt für Schritt herbeigeführt wird. Wie diese Schritte aussehen können, wird Ihnen in den folgenden Präsentationen vorgestellt werden. Dann werden Sie mehr über Modellieren, </a:t>
            </a:r>
            <a:r>
              <a:rPr lang="de-DE" sz="1200" kern="1200" dirty="0" err="1">
                <a:solidFill>
                  <a:schemeClr val="tx1"/>
                </a:solidFill>
                <a:latin typeface="+mn-lt"/>
                <a:ea typeface="+mn-ea"/>
                <a:cs typeface="+mn-cs"/>
              </a:rPr>
              <a:t>Scaffolding</a:t>
            </a:r>
            <a:r>
              <a:rPr lang="de-DE" sz="1200" kern="1200" dirty="0">
                <a:solidFill>
                  <a:schemeClr val="tx1"/>
                </a:solidFill>
                <a:latin typeface="+mn-lt"/>
                <a:ea typeface="+mn-ea"/>
                <a:cs typeface="+mn-cs"/>
              </a:rPr>
              <a:t> oder Angeleitetes Üben und schließlich über das „Fading“ oder Ausblenden der Lehrkraft lernen.</a:t>
            </a:r>
          </a:p>
          <a:p>
            <a:endParaRPr lang="de-DE" dirty="0"/>
          </a:p>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15</a:t>
            </a:fld>
            <a:endParaRPr lang="en-US" dirty="0"/>
          </a:p>
        </p:txBody>
      </p:sp>
    </p:spTree>
    <p:extLst>
      <p:ext uri="{BB962C8B-B14F-4D97-AF65-F5344CB8AC3E}">
        <p14:creationId xmlns:p14="http://schemas.microsoft.com/office/powerpoint/2010/main" val="3483420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Falls dieser Block isoliert angeboten wird und die TN sich noch nicht kennen, können Sie den Workshop mit Spielen zum Kennenlernen beginnen (genauere Anleitungen dazu siehe </a:t>
            </a:r>
            <a:r>
              <a:rPr lang="de-DE" dirty="0" err="1"/>
              <a:t>BaCuLit</a:t>
            </a:r>
            <a:r>
              <a:rPr lang="de-DE" dirty="0"/>
              <a:t> M1_1 AB1. Bitte beachten Sie bei Ihrer Planung (als Dozent oder Dozentin), dass diese Spiele ca. 30 Minuten dauern, die in der vorliegenden Kursplanung nicht enthalten sind.</a:t>
            </a:r>
          </a:p>
          <a:p>
            <a:endParaRPr lang="de-DE" dirty="0"/>
          </a:p>
          <a:p>
            <a:r>
              <a:rPr lang="de-DE" sz="1200" kern="1200" dirty="0">
                <a:solidFill>
                  <a:schemeClr val="tx1"/>
                </a:solidFill>
                <a:effectLst/>
                <a:latin typeface="+mn-lt"/>
                <a:ea typeface="+mn-ea"/>
                <a:cs typeface="+mn-cs"/>
              </a:rPr>
              <a:t>Runde 1</a:t>
            </a:r>
          </a:p>
          <a:p>
            <a:r>
              <a:rPr lang="de-DE" sz="1200" kern="1200" dirty="0">
                <a:solidFill>
                  <a:schemeClr val="tx1"/>
                </a:solidFill>
                <a:effectLst/>
                <a:latin typeface="+mn-lt"/>
                <a:ea typeface="+mn-ea"/>
                <a:cs typeface="+mn-cs"/>
              </a:rPr>
              <a:t>TN schreiben drei Aussagen zu Tätigkeiten auf, die sie in ihrer Freizeit tun (z.B. „Fallschirmspringen“) oder Lebensmittel, die sie besonders gerne essen usw.</a:t>
            </a:r>
          </a:p>
          <a:p>
            <a:r>
              <a:rPr lang="de-DE" sz="1200" kern="1200" dirty="0">
                <a:solidFill>
                  <a:schemeClr val="tx1"/>
                </a:solidFill>
                <a:effectLst/>
                <a:latin typeface="+mn-lt"/>
                <a:ea typeface="+mn-ea"/>
                <a:cs typeface="+mn-cs"/>
              </a:rPr>
              <a:t>2 Aussagen müssen der Wahrheit entsprechen und 1 Aussage ist gelogen.</a:t>
            </a:r>
          </a:p>
          <a:p>
            <a:r>
              <a:rPr lang="de-DE" sz="1200" kern="1200" dirty="0">
                <a:solidFill>
                  <a:schemeClr val="tx1"/>
                </a:solidFill>
                <a:effectLst/>
                <a:latin typeface="+mn-lt"/>
                <a:ea typeface="+mn-ea"/>
                <a:cs typeface="+mn-cs"/>
              </a:rPr>
              <a:t>TN bewegen sich frei im Raum, bleiben vor einer Person stehen und halten das Blatt sichtbar vor ihrem Körper. </a:t>
            </a:r>
          </a:p>
          <a:p>
            <a:r>
              <a:rPr lang="de-DE" sz="1200" kern="1200" dirty="0">
                <a:solidFill>
                  <a:schemeClr val="tx1"/>
                </a:solidFill>
                <a:effectLst/>
                <a:latin typeface="+mn-lt"/>
                <a:ea typeface="+mn-ea"/>
                <a:cs typeface="+mn-cs"/>
              </a:rPr>
              <a:t>In einem kurzen Gespräch versuchen die Personen herauszufinden, welche der Aussagen gelogen ist und diese wird durch einen Strich hinter der Aussage gekennzeichnet. </a:t>
            </a:r>
          </a:p>
          <a:p>
            <a:r>
              <a:rPr lang="de-DE" sz="1200" kern="1200" dirty="0">
                <a:solidFill>
                  <a:schemeClr val="tx1"/>
                </a:solidFill>
                <a:effectLst/>
                <a:latin typeface="+mn-lt"/>
                <a:ea typeface="+mn-ea"/>
                <a:cs typeface="+mn-cs"/>
              </a:rPr>
              <a:t>Auflösung durch Markierung und Vorstellung bei Runde 2</a:t>
            </a:r>
          </a:p>
          <a:p>
            <a:endParaRPr lang="de-DE" sz="1200" kern="1200" dirty="0">
              <a:solidFill>
                <a:schemeClr val="tx1"/>
              </a:solidFill>
              <a:effectLst/>
              <a:latin typeface="+mn-lt"/>
              <a:ea typeface="+mn-ea"/>
              <a:cs typeface="+mn-cs"/>
            </a:endParaRPr>
          </a:p>
          <a:p>
            <a:r>
              <a:rPr lang="de-DE" sz="1200" kern="1200" dirty="0">
                <a:solidFill>
                  <a:schemeClr val="tx1"/>
                </a:solidFill>
                <a:effectLst/>
                <a:latin typeface="+mn-lt"/>
                <a:ea typeface="+mn-ea"/>
                <a:cs typeface="+mn-cs"/>
              </a:rPr>
              <a:t>Runde 2</a:t>
            </a:r>
          </a:p>
          <a:p>
            <a:r>
              <a:rPr lang="de-DE" sz="1200" kern="1200" dirty="0">
                <a:solidFill>
                  <a:schemeClr val="tx1"/>
                </a:solidFill>
                <a:effectLst/>
                <a:latin typeface="+mn-lt"/>
                <a:ea typeface="+mn-ea"/>
                <a:cs typeface="+mn-cs"/>
              </a:rPr>
              <a:t>TN schreiben drei Erwartungen auf, die sie an die Veranstaltung haben.</a:t>
            </a:r>
          </a:p>
          <a:p>
            <a:r>
              <a:rPr lang="de-DE" sz="1200" kern="1200" dirty="0">
                <a:solidFill>
                  <a:schemeClr val="tx1"/>
                </a:solidFill>
                <a:effectLst/>
                <a:latin typeface="+mn-lt"/>
                <a:ea typeface="+mn-ea"/>
                <a:cs typeface="+mn-cs"/>
              </a:rPr>
              <a:t>2 Erwartungen tragen zum Erfolg bei, 1 Erwartung soll auf keinen Fall eintreten.</a:t>
            </a:r>
          </a:p>
          <a:p>
            <a:r>
              <a:rPr lang="de-DE" sz="1200" kern="1200" dirty="0">
                <a:solidFill>
                  <a:schemeClr val="tx1"/>
                </a:solidFill>
                <a:effectLst/>
                <a:latin typeface="+mn-lt"/>
                <a:ea typeface="+mn-ea"/>
                <a:cs typeface="+mn-cs"/>
              </a:rPr>
              <a:t>TN stellen sich diese gegenseitig vor, pinnen sie an Wand – dabei wird auch aufgelöst, welche Tätigkeit aus Runde 1 gelogen war.</a:t>
            </a:r>
            <a:endParaRPr lang="de-DE" dirty="0"/>
          </a:p>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2</a:t>
            </a:fld>
            <a:endParaRPr lang="en-US" dirty="0"/>
          </a:p>
        </p:txBody>
      </p:sp>
    </p:spTree>
    <p:extLst>
      <p:ext uri="{BB962C8B-B14F-4D97-AF65-F5344CB8AC3E}">
        <p14:creationId xmlns:p14="http://schemas.microsoft.com/office/powerpoint/2010/main" val="2067791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3</a:t>
            </a:fld>
            <a:endParaRPr lang="en-US" dirty="0"/>
          </a:p>
        </p:txBody>
      </p:sp>
    </p:spTree>
    <p:extLst>
      <p:ext uri="{BB962C8B-B14F-4D97-AF65-F5344CB8AC3E}">
        <p14:creationId xmlns:p14="http://schemas.microsoft.com/office/powerpoint/2010/main" val="10793375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a:p>
            <a:pPr marL="0" indent="0">
              <a:spcBef>
                <a:spcPts val="0"/>
              </a:spcBef>
              <a:spcAft>
                <a:spcPts val="600"/>
              </a:spcAft>
              <a:buNone/>
            </a:pPr>
            <a:r>
              <a:rPr lang="de-DE" sz="2200" b="1" dirty="0"/>
              <a:t>Block 1:  Erstes </a:t>
            </a:r>
            <a:r>
              <a:rPr lang="de-DE" sz="2200" b="1" dirty="0" err="1"/>
              <a:t>BaCuLit</a:t>
            </a:r>
            <a:r>
              <a:rPr lang="de-DE" sz="2200" b="1" dirty="0"/>
              <a:t>-Kernkonzept Metakognition </a:t>
            </a:r>
            <a:endParaRPr lang="de-ES" sz="2200" b="1" dirty="0"/>
          </a:p>
          <a:p>
            <a:pPr lvl="0">
              <a:spcBef>
                <a:spcPts val="0"/>
              </a:spcBef>
              <a:spcAft>
                <a:spcPts val="600"/>
              </a:spcAft>
            </a:pPr>
            <a:r>
              <a:rPr lang="de-DE" sz="2200" dirty="0"/>
              <a:t>Grundlagen: Was ist Metakognition?</a:t>
            </a:r>
          </a:p>
          <a:p>
            <a:pPr>
              <a:spcBef>
                <a:spcPts val="0"/>
              </a:spcBef>
              <a:spcAft>
                <a:spcPts val="600"/>
              </a:spcAft>
            </a:pPr>
            <a:r>
              <a:rPr lang="de-DE" sz="2200" dirty="0"/>
              <a:t>Praxis: Was heißt metakognitives Unterrichten?</a:t>
            </a:r>
          </a:p>
          <a:p>
            <a:pPr>
              <a:spcBef>
                <a:spcPts val="0"/>
              </a:spcBef>
              <a:spcAft>
                <a:spcPts val="600"/>
              </a:spcAft>
            </a:pPr>
            <a:endParaRPr lang="de-ES" sz="2200" dirty="0"/>
          </a:p>
          <a:p>
            <a:pPr marL="0" indent="0">
              <a:spcBef>
                <a:spcPts val="0"/>
              </a:spcBef>
              <a:spcAft>
                <a:spcPts val="600"/>
              </a:spcAft>
              <a:buNone/>
            </a:pPr>
            <a:r>
              <a:rPr lang="de-DE" sz="2200" b="1" dirty="0"/>
              <a:t>Block 2: Zweites </a:t>
            </a:r>
            <a:r>
              <a:rPr lang="de-DE" sz="2200" b="1" dirty="0" err="1"/>
              <a:t>BaCuLit</a:t>
            </a:r>
            <a:r>
              <a:rPr lang="de-DE" sz="2200" b="1" dirty="0"/>
              <a:t>-Kernkonzept: Unterstützende Interaktion</a:t>
            </a:r>
            <a:endParaRPr lang="de-ES" sz="2200" b="1" dirty="0"/>
          </a:p>
          <a:p>
            <a:pPr>
              <a:spcBef>
                <a:spcPts val="0"/>
              </a:spcBef>
              <a:spcAft>
                <a:spcPts val="600"/>
              </a:spcAft>
            </a:pPr>
            <a:r>
              <a:rPr lang="de-DE" sz="2200" dirty="0"/>
              <a:t>Merkmale einer lernfördernden Interaktion im Unterricht</a:t>
            </a:r>
            <a:endParaRPr lang="de-ES" sz="2200" dirty="0"/>
          </a:p>
          <a:p>
            <a:pPr marL="360363" lvl="2" indent="-342900">
              <a:spcBef>
                <a:spcPts val="0"/>
              </a:spcBef>
              <a:spcAft>
                <a:spcPts val="600"/>
              </a:spcAft>
            </a:pPr>
            <a:r>
              <a:rPr lang="de-DE" sz="2200" dirty="0"/>
              <a:t>Die kognitive Meisterlehre und die Förderung von </a:t>
            </a:r>
            <a:r>
              <a:rPr lang="de-DE" sz="2200" dirty="0" err="1"/>
              <a:t>SuS</a:t>
            </a:r>
            <a:r>
              <a:rPr lang="de-DE" sz="2200" dirty="0"/>
              <a:t> in der „Zone der nächsten Entwicklung“  </a:t>
            </a:r>
          </a:p>
          <a:p>
            <a:pPr marL="360363" lvl="2" indent="-342900">
              <a:spcBef>
                <a:spcPts val="0"/>
              </a:spcBef>
              <a:spcAft>
                <a:spcPts val="600"/>
              </a:spcAft>
            </a:pPr>
            <a:endParaRPr lang="de-DE" sz="2200" dirty="0"/>
          </a:p>
          <a:p>
            <a:pPr marL="17463" lvl="2" indent="0">
              <a:spcBef>
                <a:spcPts val="0"/>
              </a:spcBef>
              <a:spcAft>
                <a:spcPts val="600"/>
              </a:spcAft>
              <a:buNone/>
            </a:pPr>
            <a:r>
              <a:rPr lang="de-DE" sz="2200" b="1" dirty="0"/>
              <a:t>Block 3: Das </a:t>
            </a:r>
            <a:r>
              <a:rPr lang="de-DE" sz="2200" b="1" dirty="0" err="1"/>
              <a:t>BaCuLit</a:t>
            </a:r>
            <a:r>
              <a:rPr lang="de-DE" sz="2200" b="1" dirty="0"/>
              <a:t>-Modell der Unterrichtsplanung</a:t>
            </a:r>
          </a:p>
          <a:p>
            <a:pPr marL="360363" marR="0" lvl="2" indent="-342900" algn="l" defTabSz="914400" rtl="0" eaLnBrk="1" fontAlgn="auto" latinLnBrk="0" hangingPunct="1">
              <a:lnSpc>
                <a:spcPct val="100000"/>
              </a:lnSpc>
              <a:spcBef>
                <a:spcPts val="0"/>
              </a:spcBef>
              <a:spcAft>
                <a:spcPts val="600"/>
              </a:spcAft>
              <a:buClrTx/>
              <a:buSzTx/>
              <a:buFontTx/>
              <a:buNone/>
              <a:tabLst/>
              <a:defRPr/>
            </a:pPr>
            <a:r>
              <a:rPr lang="de-DE" sz="1200" kern="1200" dirty="0">
                <a:solidFill>
                  <a:schemeClr val="tx1"/>
                </a:solidFill>
                <a:effectLst/>
                <a:latin typeface="+mn-lt"/>
                <a:ea typeface="+mn-ea"/>
                <a:cs typeface="+mn-cs"/>
              </a:rPr>
              <a:t>Das </a:t>
            </a:r>
            <a:r>
              <a:rPr lang="de-DE" sz="1200" kern="1200" dirty="0" err="1">
                <a:solidFill>
                  <a:schemeClr val="tx1"/>
                </a:solidFill>
                <a:effectLst/>
                <a:latin typeface="+mn-lt"/>
                <a:ea typeface="+mn-ea"/>
                <a:cs typeface="+mn-cs"/>
              </a:rPr>
              <a:t>BaCuLit</a:t>
            </a:r>
            <a:r>
              <a:rPr lang="de-DE" sz="1200" kern="1200" dirty="0">
                <a:solidFill>
                  <a:schemeClr val="tx1"/>
                </a:solidFill>
                <a:effectLst/>
                <a:latin typeface="+mn-lt"/>
                <a:ea typeface="+mn-ea"/>
                <a:cs typeface="+mn-cs"/>
              </a:rPr>
              <a:t>-Modell der Unterrichtsplanung und seine Grundlagen </a:t>
            </a:r>
            <a:endParaRPr lang="de-ES" sz="1200" kern="1200" dirty="0">
              <a:solidFill>
                <a:schemeClr val="tx1"/>
              </a:solidFill>
              <a:effectLst/>
              <a:latin typeface="+mn-lt"/>
              <a:ea typeface="+mn-ea"/>
              <a:cs typeface="+mn-cs"/>
            </a:endParaRPr>
          </a:p>
          <a:p>
            <a:pPr marL="360363" lvl="2" indent="-342900">
              <a:spcBef>
                <a:spcPts val="0"/>
              </a:spcBef>
              <a:spcAft>
                <a:spcPts val="600"/>
              </a:spcAft>
            </a:pPr>
            <a:r>
              <a:rPr lang="de-DE" sz="2200" dirty="0"/>
              <a:t>Praxis der Unterrichtsplanung mit </a:t>
            </a:r>
            <a:r>
              <a:rPr lang="de-DE" sz="2200" dirty="0" err="1"/>
              <a:t>BaCuLit</a:t>
            </a:r>
            <a:r>
              <a:rPr lang="de-DE" sz="2200" dirty="0"/>
              <a:t>-Prinzipien.</a:t>
            </a:r>
            <a:endParaRPr lang="de-ES" sz="2200" dirty="0"/>
          </a:p>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4</a:t>
            </a:fld>
            <a:endParaRPr lang="en-US" dirty="0"/>
          </a:p>
        </p:txBody>
      </p:sp>
    </p:spTree>
    <p:extLst>
      <p:ext uri="{BB962C8B-B14F-4D97-AF65-F5344CB8AC3E}">
        <p14:creationId xmlns:p14="http://schemas.microsoft.com/office/powerpoint/2010/main" val="2634862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5</a:t>
            </a:fld>
            <a:endParaRPr lang="en-US" dirty="0"/>
          </a:p>
        </p:txBody>
      </p:sp>
    </p:spTree>
    <p:extLst>
      <p:ext uri="{BB962C8B-B14F-4D97-AF65-F5344CB8AC3E}">
        <p14:creationId xmlns:p14="http://schemas.microsoft.com/office/powerpoint/2010/main" val="6199619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kern="1200" dirty="0">
                <a:solidFill>
                  <a:schemeClr val="tx1"/>
                </a:solidFill>
                <a:latin typeface="+mn-lt"/>
                <a:ea typeface="+mn-ea"/>
                <a:cs typeface="+mn-cs"/>
              </a:rPr>
              <a:t>Die Studie „Lernen sichtbar machen“, die der neuseeländischen Unterrichtsforscher John Hattie im Jahr 2009 vorgestellt hat, wird heute als Meilenstein in der internationalen empirischen Bildungsforschung betrachtet. Umfassend untersucht diese Studie die zentralen Einflussgrößen auf den Lernerfolg der Schülerinnen und Schüler. Hattie und sein Team haben dazu die Ergebnisse von 800 Meta-Analysen der letzten Jahrzehnte und damit über 50 000 Einzelstudien mit 83 Millionen Teilnehmern aufgearbeitet und ausgewertet. Dann haben sie 138 Faktoren herausgearbeitet, die die Lernleistung beeinflussen, und diese nach ihrer Wirkung geordnet. Diese Studie ist demnach der größte Datensatz, der der Unterrichtsforschung je zur Verfügung gestanden hat.</a:t>
            </a:r>
          </a:p>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8</a:t>
            </a:fld>
            <a:endParaRPr lang="en-US" dirty="0"/>
          </a:p>
        </p:txBody>
      </p:sp>
    </p:spTree>
    <p:extLst>
      <p:ext uri="{BB962C8B-B14F-4D97-AF65-F5344CB8AC3E}">
        <p14:creationId xmlns:p14="http://schemas.microsoft.com/office/powerpoint/2010/main" val="21332299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9</a:t>
            </a:fld>
            <a:endParaRPr lang="en-US" dirty="0"/>
          </a:p>
        </p:txBody>
      </p:sp>
    </p:spTree>
    <p:extLst>
      <p:ext uri="{BB962C8B-B14F-4D97-AF65-F5344CB8AC3E}">
        <p14:creationId xmlns:p14="http://schemas.microsoft.com/office/powerpoint/2010/main" val="1375595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kern="1200" dirty="0">
                <a:solidFill>
                  <a:schemeClr val="tx1"/>
                </a:solidFill>
                <a:latin typeface="+mn-lt"/>
                <a:ea typeface="+mn-ea"/>
                <a:cs typeface="+mn-cs"/>
              </a:rPr>
              <a:t>Diese Tabelle aus der Hattie-Studie gibt die Effektstärken von verschiedenen Variablen der Lehrer-Schüler-Beziehung an. Die größten Effekte von Lehrerverhalten auf den Lernprozess der Schülerinnen und Schüler</a:t>
            </a:r>
            <a:r>
              <a:rPr lang="de-DE" sz="1200" kern="1200" baseline="0" dirty="0">
                <a:solidFill>
                  <a:schemeClr val="tx1"/>
                </a:solidFill>
                <a:latin typeface="+mn-lt"/>
                <a:ea typeface="+mn-ea"/>
                <a:cs typeface="+mn-cs"/>
              </a:rPr>
              <a:t> </a:t>
            </a:r>
            <a:r>
              <a:rPr lang="de-DE" sz="1200" kern="1200" dirty="0">
                <a:solidFill>
                  <a:schemeClr val="tx1"/>
                </a:solidFill>
                <a:latin typeface="+mn-lt"/>
                <a:ea typeface="+mn-ea"/>
                <a:cs typeface="+mn-cs"/>
              </a:rPr>
              <a:t>lassen sich bei den Variablen „Non-</a:t>
            </a:r>
            <a:r>
              <a:rPr lang="de-DE" sz="1200" kern="1200" dirty="0" err="1">
                <a:solidFill>
                  <a:schemeClr val="tx1"/>
                </a:solidFill>
                <a:latin typeface="+mn-lt"/>
                <a:ea typeface="+mn-ea"/>
                <a:cs typeface="+mn-cs"/>
              </a:rPr>
              <a:t>Direktivität</a:t>
            </a:r>
            <a:r>
              <a:rPr lang="de-DE" sz="1200" kern="1200" dirty="0">
                <a:solidFill>
                  <a:schemeClr val="tx1"/>
                </a:solidFill>
                <a:latin typeface="+mn-lt"/>
                <a:ea typeface="+mn-ea"/>
                <a:cs typeface="+mn-cs"/>
              </a:rPr>
              <a:t>“, „Empathie“ und „Wärme“ nachweisen. Auch die Variablen „Förderung von abstraktem Denken“ und „Ermutigung zum Lernen“ haben einen hohen Einfluss auf den Lernerfolg. Diese Ergebnisse lassen darauf schließen, dass effektives Unterrichten vor allem dann gelingt, wenn die Lehrkraft sich freundlich, respektvoll und fürsorgend ihren Schüler/innen gegenüber zeigt und</a:t>
            </a:r>
            <a:r>
              <a:rPr lang="de-DE" sz="1200" kern="1200" baseline="0" dirty="0">
                <a:solidFill>
                  <a:schemeClr val="tx1"/>
                </a:solidFill>
                <a:latin typeface="+mn-lt"/>
                <a:ea typeface="+mn-ea"/>
                <a:cs typeface="+mn-cs"/>
              </a:rPr>
              <a:t> sie</a:t>
            </a:r>
            <a:r>
              <a:rPr lang="de-DE" sz="1200" kern="1200" dirty="0">
                <a:solidFill>
                  <a:schemeClr val="tx1"/>
                </a:solidFill>
                <a:latin typeface="+mn-lt"/>
                <a:ea typeface="+mn-ea"/>
                <a:cs typeface="+mn-cs"/>
              </a:rPr>
              <a:t> </a:t>
            </a:r>
            <a:r>
              <a:rPr lang="de-DE" sz="1200" b="1" kern="1200" dirty="0">
                <a:solidFill>
                  <a:schemeClr val="tx1"/>
                </a:solidFill>
                <a:latin typeface="+mn-lt"/>
                <a:ea typeface="+mn-ea"/>
                <a:cs typeface="+mn-cs"/>
              </a:rPr>
              <a:t>gleichzeitig</a:t>
            </a:r>
            <a:r>
              <a:rPr lang="de-DE" sz="1200" kern="1200" dirty="0">
                <a:solidFill>
                  <a:schemeClr val="tx1"/>
                </a:solidFill>
                <a:latin typeface="+mn-lt"/>
                <a:ea typeface="+mn-ea"/>
                <a:cs typeface="+mn-cs"/>
              </a:rPr>
              <a:t> auf hohem Niveau fordert. Das bedeutet auch, den Lernenden</a:t>
            </a:r>
            <a:r>
              <a:rPr lang="de-DE" sz="1200" kern="1200" baseline="0" dirty="0">
                <a:solidFill>
                  <a:schemeClr val="tx1"/>
                </a:solidFill>
                <a:latin typeface="+mn-lt"/>
                <a:ea typeface="+mn-ea"/>
                <a:cs typeface="+mn-cs"/>
              </a:rPr>
              <a:t> deutlich zu machen, dass man ein hohes Zutrauen in ihre Fähigkeiten hat und dass man gleichzeitig eine Arbeitshaltung fördert</a:t>
            </a:r>
            <a:r>
              <a:rPr lang="de-DE" sz="1200" kern="1200" dirty="0">
                <a:solidFill>
                  <a:schemeClr val="tx1"/>
                </a:solidFill>
                <a:latin typeface="+mn-lt"/>
                <a:ea typeface="+mn-ea"/>
                <a:cs typeface="+mn-cs"/>
              </a:rPr>
              <a:t>, die die Schülerinnen und</a:t>
            </a:r>
            <a:r>
              <a:rPr lang="de-DE" sz="1200" kern="1200" baseline="0" dirty="0">
                <a:solidFill>
                  <a:schemeClr val="tx1"/>
                </a:solidFill>
                <a:latin typeface="+mn-lt"/>
                <a:ea typeface="+mn-ea"/>
                <a:cs typeface="+mn-cs"/>
              </a:rPr>
              <a:t> Schüler mit der erforderlichen Zeit und Energie an die Aufgabe herangehen lässt</a:t>
            </a:r>
            <a:r>
              <a:rPr lang="de-DE" sz="1200" kern="1200" dirty="0">
                <a:solidFill>
                  <a:schemeClr val="tx1"/>
                </a:solidFill>
                <a:latin typeface="+mn-lt"/>
                <a:ea typeface="+mn-ea"/>
                <a:cs typeface="+mn-cs"/>
              </a:rPr>
              <a:t>. Als isolierte Variable hat</a:t>
            </a:r>
            <a:r>
              <a:rPr lang="de-DE" sz="1200" kern="1200" baseline="0" dirty="0">
                <a:solidFill>
                  <a:schemeClr val="tx1"/>
                </a:solidFill>
                <a:latin typeface="+mn-lt"/>
                <a:ea typeface="+mn-ea"/>
                <a:cs typeface="+mn-cs"/>
              </a:rPr>
              <a:t> nämlich das Element</a:t>
            </a:r>
            <a:r>
              <a:rPr lang="de-DE" sz="1200" kern="1200" dirty="0">
                <a:solidFill>
                  <a:schemeClr val="tx1"/>
                </a:solidFill>
                <a:latin typeface="+mn-lt"/>
                <a:ea typeface="+mn-ea"/>
                <a:cs typeface="+mn-cs"/>
              </a:rPr>
              <a:t> der „</a:t>
            </a:r>
            <a:r>
              <a:rPr lang="de-DE" sz="1200" kern="1200" dirty="0" err="1">
                <a:solidFill>
                  <a:schemeClr val="tx1"/>
                </a:solidFill>
                <a:latin typeface="+mn-lt"/>
                <a:ea typeface="+mn-ea"/>
                <a:cs typeface="+mn-cs"/>
              </a:rPr>
              <a:t>Lernerzentrierten</a:t>
            </a:r>
            <a:r>
              <a:rPr lang="de-DE" sz="1200" kern="1200" dirty="0">
                <a:solidFill>
                  <a:schemeClr val="tx1"/>
                </a:solidFill>
                <a:latin typeface="+mn-lt"/>
                <a:ea typeface="+mn-ea"/>
                <a:cs typeface="+mn-cs"/>
              </a:rPr>
              <a:t> Überzeugungen“ fast keinen Effekt auf den Lernerfolg der Schüler/innen – nur in Kombination einem hohen Anforderungsniveau und gleichzeitiger Ermutigung sind Auswirkungen messbar.</a:t>
            </a:r>
          </a:p>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10</a:t>
            </a:fld>
            <a:endParaRPr lang="en-US" dirty="0"/>
          </a:p>
        </p:txBody>
      </p:sp>
    </p:spTree>
    <p:extLst>
      <p:ext uri="{BB962C8B-B14F-4D97-AF65-F5344CB8AC3E}">
        <p14:creationId xmlns:p14="http://schemas.microsoft.com/office/powerpoint/2010/main" val="22027616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kern="1200" dirty="0">
                <a:solidFill>
                  <a:schemeClr val="tx1"/>
                </a:solidFill>
                <a:latin typeface="+mn-lt"/>
                <a:ea typeface="+mn-ea"/>
                <a:cs typeface="+mn-cs"/>
              </a:rPr>
              <a:t>Lange hat sich die Bildungsforschung allein auf kognitive Forschungsfragen konzentriert und die Bereiche von Lehrerpersönlichkeit und Schlüsselkompetenzen von Lehrenden vernachlässigt. Schüler, Eltern und Lehrer haben jedoch immer schon allein aus Erfahrung gewusst, dass die persönlichen Beziehungen zwischen Lehrenden und Lernenden einen großen Einfluss auf das „Lernklima“ im Klassenzimmer haben. Daher ist es wichtig, dass auch die Wissenschaft die Bedeutsamkeit dieses Faktors untermauert.</a:t>
            </a:r>
          </a:p>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11</a:t>
            </a:fld>
            <a:endParaRPr lang="en-US" dirty="0"/>
          </a:p>
        </p:txBody>
      </p:sp>
    </p:spTree>
    <p:extLst>
      <p:ext uri="{BB962C8B-B14F-4D97-AF65-F5344CB8AC3E}">
        <p14:creationId xmlns:p14="http://schemas.microsoft.com/office/powerpoint/2010/main" val="24954825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9.jpe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10.jpe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10.jpe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7.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7.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7.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17.jpe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8.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8.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9.jpeg"/></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elfolie">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EEBEC6E7-68B0-4DDB-AEEF-4378954A4BCD}"/>
              </a:ext>
            </a:extLst>
          </p:cNvPr>
          <p:cNvSpPr txBox="1">
            <a:spLocks/>
          </p:cNvSpPr>
          <p:nvPr userDrawn="1"/>
        </p:nvSpPr>
        <p:spPr>
          <a:xfrm>
            <a:off x="3905464" y="3284984"/>
            <a:ext cx="5238535" cy="300546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de-DE" sz="3600" b="1" dirty="0">
                <a:solidFill>
                  <a:schemeClr val="bg1"/>
                </a:solidFill>
              </a:rPr>
              <a:t>Modul :</a:t>
            </a:r>
            <a:br>
              <a:rPr lang="de-DE" sz="3600" dirty="0">
                <a:solidFill>
                  <a:schemeClr val="bg1"/>
                </a:solidFill>
              </a:rPr>
            </a:br>
            <a:br>
              <a:rPr lang="de-DE" sz="3600" dirty="0">
                <a:solidFill>
                  <a:schemeClr val="bg1"/>
                </a:solidFill>
              </a:rPr>
            </a:br>
            <a:r>
              <a:rPr lang="de-DE" sz="3600" b="1" dirty="0">
                <a:solidFill>
                  <a:schemeClr val="bg1"/>
                </a:solidFill>
              </a:rPr>
              <a:t>Block :</a:t>
            </a:r>
            <a:br>
              <a:rPr lang="de-DE" sz="3600" b="1" dirty="0">
                <a:solidFill>
                  <a:schemeClr val="bg1"/>
                </a:solidFill>
              </a:rPr>
            </a:br>
            <a:br>
              <a:rPr lang="de-DE" sz="3600" dirty="0">
                <a:solidFill>
                  <a:schemeClr val="bg1"/>
                </a:solidFill>
              </a:rPr>
            </a:br>
            <a:endParaRPr lang="de-DE" sz="3600" dirty="0">
              <a:solidFill>
                <a:schemeClr val="bg1"/>
              </a:solidFill>
            </a:endParaRPr>
          </a:p>
        </p:txBody>
      </p:sp>
      <p:pic>
        <p:nvPicPr>
          <p:cNvPr id="22" name="Grafik 21">
            <a:extLst>
              <a:ext uri="{FF2B5EF4-FFF2-40B4-BE49-F238E27FC236}">
                <a16:creationId xmlns:a16="http://schemas.microsoft.com/office/drawing/2014/main" id="{E7045018-2D2F-41BF-85F4-834E2CC6B2A8}"/>
              </a:ext>
            </a:extLst>
          </p:cNvPr>
          <p:cNvPicPr>
            <a:picLocks noChangeAspect="1"/>
          </p:cNvPicPr>
          <p:nvPr userDrawn="1"/>
        </p:nvPicPr>
        <p:blipFill>
          <a:blip r:embed="rId2"/>
          <a:stretch>
            <a:fillRect/>
          </a:stretch>
        </p:blipFill>
        <p:spPr>
          <a:xfrm>
            <a:off x="-36512" y="-27385"/>
            <a:ext cx="9216000" cy="6912000"/>
          </a:xfrm>
          <a:prstGeom prst="rect">
            <a:avLst/>
          </a:prstGeom>
        </p:spPr>
      </p:pic>
      <p:sp>
        <p:nvSpPr>
          <p:cNvPr id="24" name="Titel 1">
            <a:extLst>
              <a:ext uri="{FF2B5EF4-FFF2-40B4-BE49-F238E27FC236}">
                <a16:creationId xmlns:a16="http://schemas.microsoft.com/office/drawing/2014/main" id="{CAB9BD09-2F36-4DE5-AD78-03A74798FC2A}"/>
              </a:ext>
            </a:extLst>
          </p:cNvPr>
          <p:cNvSpPr>
            <a:spLocks noGrp="1"/>
          </p:cNvSpPr>
          <p:nvPr>
            <p:ph type="ctrTitle" hasCustomPrompt="1"/>
          </p:nvPr>
        </p:nvSpPr>
        <p:spPr>
          <a:xfrm>
            <a:off x="4104480" y="3356992"/>
            <a:ext cx="4788000" cy="2412000"/>
          </a:xfrm>
        </p:spPr>
        <p:txBody>
          <a:bodyPr anchor="ctr">
            <a:normAutofit/>
          </a:bodyPr>
          <a:lstStyle>
            <a:lvl1pPr algn="ctr">
              <a:defRPr sz="3600" b="1">
                <a:solidFill>
                  <a:schemeClr val="bg1"/>
                </a:solidFill>
              </a:defRPr>
            </a:lvl1pPr>
          </a:lstStyle>
          <a:p>
            <a:r>
              <a:rPr lang="de-DE" dirty="0"/>
              <a:t>Modul:</a:t>
            </a:r>
            <a:br>
              <a:rPr lang="de-DE" dirty="0"/>
            </a:br>
            <a:r>
              <a:rPr lang="de-DE" dirty="0"/>
              <a:t> </a:t>
            </a:r>
            <a:br>
              <a:rPr lang="de-DE" dirty="0"/>
            </a:br>
            <a:r>
              <a:rPr lang="de-DE" dirty="0"/>
              <a:t>Block:</a:t>
            </a:r>
          </a:p>
        </p:txBody>
      </p:sp>
      <p:sp>
        <p:nvSpPr>
          <p:cNvPr id="52" name="Rechteck 51">
            <a:extLst>
              <a:ext uri="{FF2B5EF4-FFF2-40B4-BE49-F238E27FC236}">
                <a16:creationId xmlns:a16="http://schemas.microsoft.com/office/drawing/2014/main" id="{E19AEB6A-B88B-482F-BBE0-0D2025BBF214}"/>
              </a:ext>
            </a:extLst>
          </p:cNvPr>
          <p:cNvSpPr/>
          <p:nvPr userDrawn="1"/>
        </p:nvSpPr>
        <p:spPr>
          <a:xfrm>
            <a:off x="395536" y="0"/>
            <a:ext cx="4968000" cy="18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3" name="Rechteck 52">
            <a:extLst>
              <a:ext uri="{FF2B5EF4-FFF2-40B4-BE49-F238E27FC236}">
                <a16:creationId xmlns:a16="http://schemas.microsoft.com/office/drawing/2014/main" id="{FD8A45DD-1E28-471B-B4A7-7E259981D3A9}"/>
              </a:ext>
            </a:extLst>
          </p:cNvPr>
          <p:cNvSpPr/>
          <p:nvPr userDrawn="1"/>
        </p:nvSpPr>
        <p:spPr>
          <a:xfrm>
            <a:off x="5076056" y="116632"/>
            <a:ext cx="1476000"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4" name="Rechteck 53">
            <a:extLst>
              <a:ext uri="{FF2B5EF4-FFF2-40B4-BE49-F238E27FC236}">
                <a16:creationId xmlns:a16="http://schemas.microsoft.com/office/drawing/2014/main" id="{82DA8EDD-8D3B-4BD8-A95C-31684EA5A937}"/>
              </a:ext>
            </a:extLst>
          </p:cNvPr>
          <p:cNvSpPr/>
          <p:nvPr userDrawn="1"/>
        </p:nvSpPr>
        <p:spPr>
          <a:xfrm>
            <a:off x="6012160" y="260648"/>
            <a:ext cx="914400" cy="3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5" name="TextBox 4">
            <a:extLst>
              <a:ext uri="{FF2B5EF4-FFF2-40B4-BE49-F238E27FC236}">
                <a16:creationId xmlns:a16="http://schemas.microsoft.com/office/drawing/2014/main" id="{067FF892-9326-42CC-A491-2AC13B466245}"/>
              </a:ext>
            </a:extLst>
          </p:cNvPr>
          <p:cNvSpPr txBox="1"/>
          <p:nvPr userDrawn="1"/>
        </p:nvSpPr>
        <p:spPr>
          <a:xfrm>
            <a:off x="-180528" y="44624"/>
            <a:ext cx="6804248" cy="141577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err="1">
                <a:ln>
                  <a:noFill/>
                </a:ln>
                <a:solidFill>
                  <a:prstClr val="black"/>
                </a:solidFill>
                <a:effectLst/>
                <a:uLnTx/>
                <a:uFillTx/>
                <a:latin typeface="Calibri"/>
                <a:ea typeface="+mn-ea"/>
                <a:cs typeface="+mn-cs"/>
              </a:rPr>
              <a:t>BaCuLit</a:t>
            </a:r>
            <a:endParaRPr kumimoji="0" lang="en-US" sz="3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Basic Curriculum for Teachers’ In-Service Training in Content Area Literacy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Fortbildung für Lehrkräfte zur Vermittlung fachbezogener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Lese- und Schreibkompetenzen</a:t>
            </a:r>
          </a:p>
        </p:txBody>
      </p:sp>
      <p:grpSp>
        <p:nvGrpSpPr>
          <p:cNvPr id="56" name="officeArt object">
            <a:extLst>
              <a:ext uri="{FF2B5EF4-FFF2-40B4-BE49-F238E27FC236}">
                <a16:creationId xmlns:a16="http://schemas.microsoft.com/office/drawing/2014/main" id="{4ACC0FEF-2456-4A7B-8655-9A90D8706162}"/>
              </a:ext>
            </a:extLst>
          </p:cNvPr>
          <p:cNvGrpSpPr>
            <a:grpSpLocks/>
          </p:cNvGrpSpPr>
          <p:nvPr userDrawn="1"/>
        </p:nvGrpSpPr>
        <p:grpSpPr>
          <a:xfrm flipH="1">
            <a:off x="755576" y="565777"/>
            <a:ext cx="6032500" cy="37742"/>
            <a:chOff x="-1" y="0"/>
            <a:chExt cx="6032500" cy="37742"/>
          </a:xfrm>
        </p:grpSpPr>
        <p:cxnSp>
          <p:nvCxnSpPr>
            <p:cNvPr id="57" name="Shape 1073741838">
              <a:extLst>
                <a:ext uri="{FF2B5EF4-FFF2-40B4-BE49-F238E27FC236}">
                  <a16:creationId xmlns:a16="http://schemas.microsoft.com/office/drawing/2014/main" id="{FC019192-C254-4F56-802B-7F760BFB4F82}"/>
                </a:ext>
              </a:extLst>
            </p:cNvPr>
            <p:cNvCxnSpPr/>
            <p:nvPr/>
          </p:nvCxnSpPr>
          <p:spPr>
            <a:xfrm>
              <a:off x="4829048" y="18870"/>
              <a:ext cx="1200605" cy="1"/>
            </a:xfrm>
            <a:prstGeom prst="line">
              <a:avLst/>
            </a:prstGeom>
            <a:noFill/>
            <a:ln w="38100" cap="flat">
              <a:solidFill>
                <a:srgbClr val="D0D0E1"/>
              </a:solidFill>
              <a:prstDash val="solid"/>
              <a:miter lim="400000"/>
            </a:ln>
            <a:effectLst/>
          </p:spPr>
        </p:cxnSp>
        <p:cxnSp>
          <p:nvCxnSpPr>
            <p:cNvPr id="58" name="Shape 1073741839">
              <a:extLst>
                <a:ext uri="{FF2B5EF4-FFF2-40B4-BE49-F238E27FC236}">
                  <a16:creationId xmlns:a16="http://schemas.microsoft.com/office/drawing/2014/main" id="{593FFC4A-72E7-41D0-B148-800177093FC2}"/>
                </a:ext>
              </a:extLst>
            </p:cNvPr>
            <p:cNvCxnSpPr/>
            <p:nvPr/>
          </p:nvCxnSpPr>
          <p:spPr>
            <a:xfrm>
              <a:off x="22361" y="18870"/>
              <a:ext cx="1203380" cy="1"/>
            </a:xfrm>
            <a:prstGeom prst="line">
              <a:avLst/>
            </a:prstGeom>
            <a:noFill/>
            <a:ln w="38100" cap="flat">
              <a:solidFill>
                <a:srgbClr val="9EAECD"/>
              </a:solidFill>
              <a:prstDash val="solid"/>
              <a:miter lim="400000"/>
            </a:ln>
            <a:effectLst/>
          </p:spPr>
        </p:cxnSp>
        <p:grpSp>
          <p:nvGrpSpPr>
            <p:cNvPr id="59" name="Group 1073741848">
              <a:extLst>
                <a:ext uri="{FF2B5EF4-FFF2-40B4-BE49-F238E27FC236}">
                  <a16:creationId xmlns:a16="http://schemas.microsoft.com/office/drawing/2014/main" id="{0BADB378-D455-452F-A20F-72C2BBD812EC}"/>
                </a:ext>
              </a:extLst>
            </p:cNvPr>
            <p:cNvGrpSpPr/>
            <p:nvPr/>
          </p:nvGrpSpPr>
          <p:grpSpPr>
            <a:xfrm>
              <a:off x="-1" y="0"/>
              <a:ext cx="6032500" cy="37742"/>
              <a:chOff x="0" y="0"/>
              <a:chExt cx="6032500" cy="37742"/>
            </a:xfrm>
          </p:grpSpPr>
          <p:cxnSp>
            <p:nvCxnSpPr>
              <p:cNvPr id="60" name="Shape 1073741840">
                <a:extLst>
                  <a:ext uri="{FF2B5EF4-FFF2-40B4-BE49-F238E27FC236}">
                    <a16:creationId xmlns:a16="http://schemas.microsoft.com/office/drawing/2014/main" id="{F8108661-A0D2-4EEA-8340-5F3EBCA83B68}"/>
                  </a:ext>
                </a:extLst>
              </p:cNvPr>
              <p:cNvCxnSpPr/>
              <p:nvPr/>
            </p:nvCxnSpPr>
            <p:spPr>
              <a:xfrm>
                <a:off x="2428877" y="18870"/>
                <a:ext cx="1200912" cy="1"/>
              </a:xfrm>
              <a:prstGeom prst="line">
                <a:avLst/>
              </a:prstGeom>
              <a:noFill/>
              <a:ln w="38100" cap="flat">
                <a:solidFill>
                  <a:srgbClr val="6C899F"/>
                </a:solidFill>
                <a:prstDash val="solid"/>
                <a:miter lim="400000"/>
              </a:ln>
              <a:effectLst/>
            </p:spPr>
          </p:cxnSp>
          <p:grpSp>
            <p:nvGrpSpPr>
              <p:cNvPr id="61" name="Group 1073741847">
                <a:extLst>
                  <a:ext uri="{FF2B5EF4-FFF2-40B4-BE49-F238E27FC236}">
                    <a16:creationId xmlns:a16="http://schemas.microsoft.com/office/drawing/2014/main" id="{D0BAD502-76C0-4067-99EB-2BEBD65155EB}"/>
                  </a:ext>
                </a:extLst>
              </p:cNvPr>
              <p:cNvGrpSpPr/>
              <p:nvPr/>
            </p:nvGrpSpPr>
            <p:grpSpPr>
              <a:xfrm>
                <a:off x="0" y="0"/>
                <a:ext cx="6032500" cy="37742"/>
                <a:chOff x="0" y="0"/>
                <a:chExt cx="6032500" cy="37741"/>
              </a:xfrm>
            </p:grpSpPr>
            <p:sp>
              <p:nvSpPr>
                <p:cNvPr id="62" name="Shape 1073741841">
                  <a:extLst>
                    <a:ext uri="{FF2B5EF4-FFF2-40B4-BE49-F238E27FC236}">
                      <a16:creationId xmlns:a16="http://schemas.microsoft.com/office/drawing/2014/main" id="{0A79893F-9EFA-41B6-88CD-FE0FABBC209C}"/>
                    </a:ext>
                  </a:extLst>
                </p:cNvPr>
                <p:cNvSpPr/>
                <p:nvPr/>
              </p:nvSpPr>
              <p:spPr>
                <a:xfrm>
                  <a:off x="600008" y="0"/>
                  <a:ext cx="1258004" cy="37741"/>
                </a:xfrm>
                <a:prstGeom prst="rect">
                  <a:avLst/>
                </a:prstGeom>
                <a:gradFill flip="none" rotWithShape="1">
                  <a:gsLst>
                    <a:gs pos="0">
                      <a:srgbClr val="9EAECD"/>
                    </a:gs>
                    <a:gs pos="100000">
                      <a:srgbClr val="8EC2CD"/>
                    </a:gs>
                  </a:gsLst>
                  <a:lin ang="0" scaled="0"/>
                </a:gradFill>
                <a:ln w="12700" cap="flat">
                  <a:noFill/>
                  <a:miter lim="400000"/>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3" name="Shape 1073741842">
                  <a:extLst>
                    <a:ext uri="{FF2B5EF4-FFF2-40B4-BE49-F238E27FC236}">
                      <a16:creationId xmlns:a16="http://schemas.microsoft.com/office/drawing/2014/main" id="{98465935-59BB-40BB-B002-C0829807032A}"/>
                    </a:ext>
                  </a:extLst>
                </p:cNvPr>
                <p:cNvSpPr/>
                <p:nvPr/>
              </p:nvSpPr>
              <p:spPr>
                <a:xfrm>
                  <a:off x="1858011" y="0"/>
                  <a:ext cx="1258004" cy="37741"/>
                </a:xfrm>
                <a:prstGeom prst="rect">
                  <a:avLst/>
                </a:prstGeom>
                <a:gradFill flip="none" rotWithShape="1">
                  <a:gsLst>
                    <a:gs pos="0">
                      <a:srgbClr val="8EC2CD"/>
                    </a:gs>
                    <a:gs pos="100000">
                      <a:srgbClr val="6C899F"/>
                    </a:gs>
                  </a:gsLst>
                  <a:lin ang="0" scaled="0"/>
                </a:gradFill>
                <a:ln w="12700" cap="flat">
                  <a:noFill/>
                  <a:miter lim="400000"/>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4" name="Shape 1073741843">
                  <a:extLst>
                    <a:ext uri="{FF2B5EF4-FFF2-40B4-BE49-F238E27FC236}">
                      <a16:creationId xmlns:a16="http://schemas.microsoft.com/office/drawing/2014/main" id="{4CA34D7F-B787-4E51-9E90-C3F9AA89F487}"/>
                    </a:ext>
                  </a:extLst>
                </p:cNvPr>
                <p:cNvSpPr/>
                <p:nvPr/>
              </p:nvSpPr>
              <p:spPr>
                <a:xfrm>
                  <a:off x="0" y="0"/>
                  <a:ext cx="600009" cy="37741"/>
                </a:xfrm>
                <a:prstGeom prst="rect">
                  <a:avLst/>
                </a:prstGeom>
                <a:gradFill flip="none" rotWithShape="1">
                  <a:gsLst>
                    <a:gs pos="0">
                      <a:srgbClr val="9EAECD"/>
                    </a:gs>
                    <a:gs pos="100000">
                      <a:srgbClr val="FFFFFF"/>
                    </a:gs>
                  </a:gsLst>
                  <a:lin ang="10800000" scaled="0"/>
                </a:gradFill>
                <a:ln w="12700" cap="flat">
                  <a:noFill/>
                  <a:miter lim="400000"/>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5" name="Shape 1073741844">
                  <a:extLst>
                    <a:ext uri="{FF2B5EF4-FFF2-40B4-BE49-F238E27FC236}">
                      <a16:creationId xmlns:a16="http://schemas.microsoft.com/office/drawing/2014/main" id="{C4A99F5C-035B-4632-BCC3-A2DDD4ED28AE}"/>
                    </a:ext>
                  </a:extLst>
                </p:cNvPr>
                <p:cNvSpPr/>
                <p:nvPr/>
              </p:nvSpPr>
              <p:spPr>
                <a:xfrm>
                  <a:off x="3300871" y="0"/>
                  <a:ext cx="1258004" cy="37741"/>
                </a:xfrm>
                <a:prstGeom prst="rect">
                  <a:avLst/>
                </a:prstGeom>
                <a:gradFill flip="none" rotWithShape="1">
                  <a:gsLst>
                    <a:gs pos="0">
                      <a:srgbClr val="6C899F"/>
                    </a:gs>
                    <a:gs pos="100000">
                      <a:srgbClr val="5B3150"/>
                    </a:gs>
                  </a:gsLst>
                  <a:lin ang="0" scaled="0"/>
                </a:gradFill>
                <a:ln w="12700" cap="flat">
                  <a:noFill/>
                  <a:miter lim="400000"/>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6" name="Shape 1073741845">
                  <a:extLst>
                    <a:ext uri="{FF2B5EF4-FFF2-40B4-BE49-F238E27FC236}">
                      <a16:creationId xmlns:a16="http://schemas.microsoft.com/office/drawing/2014/main" id="{70B573C6-678B-4F23-B664-976CCB27C232}"/>
                    </a:ext>
                  </a:extLst>
                </p:cNvPr>
                <p:cNvSpPr/>
                <p:nvPr/>
              </p:nvSpPr>
              <p:spPr>
                <a:xfrm>
                  <a:off x="4436776" y="0"/>
                  <a:ext cx="1258004" cy="37741"/>
                </a:xfrm>
                <a:prstGeom prst="rect">
                  <a:avLst/>
                </a:prstGeom>
                <a:gradFill flip="none" rotWithShape="1">
                  <a:gsLst>
                    <a:gs pos="0">
                      <a:srgbClr val="5B3150"/>
                    </a:gs>
                    <a:gs pos="100000">
                      <a:srgbClr val="D0D0E1"/>
                    </a:gs>
                  </a:gsLst>
                  <a:lin ang="0" scaled="0"/>
                </a:gradFill>
                <a:ln w="12700" cap="flat">
                  <a:noFill/>
                  <a:miter lim="400000"/>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7" name="Shape 1073741846">
                  <a:extLst>
                    <a:ext uri="{FF2B5EF4-FFF2-40B4-BE49-F238E27FC236}">
                      <a16:creationId xmlns:a16="http://schemas.microsoft.com/office/drawing/2014/main" id="{1BF5E88F-2FC4-4257-8746-BDE0525E661F}"/>
                    </a:ext>
                  </a:extLst>
                </p:cNvPr>
                <p:cNvSpPr/>
                <p:nvPr/>
              </p:nvSpPr>
              <p:spPr>
                <a:xfrm>
                  <a:off x="5833074" y="0"/>
                  <a:ext cx="199426" cy="37741"/>
                </a:xfrm>
                <a:prstGeom prst="rect">
                  <a:avLst/>
                </a:prstGeom>
                <a:gradFill flip="none" rotWithShape="1">
                  <a:gsLst>
                    <a:gs pos="0">
                      <a:srgbClr val="D0D0E1"/>
                    </a:gs>
                    <a:gs pos="100000">
                      <a:srgbClr val="FFFFFF"/>
                    </a:gs>
                  </a:gsLst>
                  <a:lin ang="0" scaled="0"/>
                </a:gradFill>
                <a:ln w="12700" cap="flat">
                  <a:noFill/>
                  <a:miter lim="400000"/>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grpSp>
        </p:grpSp>
      </p:grpSp>
      <p:sp>
        <p:nvSpPr>
          <p:cNvPr id="68" name="Ellipse 67">
            <a:extLst>
              <a:ext uri="{FF2B5EF4-FFF2-40B4-BE49-F238E27FC236}">
                <a16:creationId xmlns:a16="http://schemas.microsoft.com/office/drawing/2014/main" id="{75B9C175-99BA-4CA6-A687-F7421CA58DC8}"/>
              </a:ext>
            </a:extLst>
          </p:cNvPr>
          <p:cNvSpPr/>
          <p:nvPr userDrawn="1"/>
        </p:nvSpPr>
        <p:spPr>
          <a:xfrm>
            <a:off x="1043608" y="2276872"/>
            <a:ext cx="2196000" cy="2160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6" name="Grafik 5">
            <a:extLst>
              <a:ext uri="{FF2B5EF4-FFF2-40B4-BE49-F238E27FC236}">
                <a16:creationId xmlns:a16="http://schemas.microsoft.com/office/drawing/2014/main" id="{54129632-949F-4D97-A3FE-2FF5544D29D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4942" y="6123112"/>
            <a:ext cx="2589041" cy="720000"/>
          </a:xfrm>
          <a:prstGeom prst="rect">
            <a:avLst/>
          </a:prstGeom>
        </p:spPr>
      </p:pic>
      <p:sp>
        <p:nvSpPr>
          <p:cNvPr id="12" name="Rectangle 11">
            <a:extLst>
              <a:ext uri="{FF2B5EF4-FFF2-40B4-BE49-F238E27FC236}">
                <a16:creationId xmlns:a16="http://schemas.microsoft.com/office/drawing/2014/main" id="{70E46542-C9B7-4CFF-BED5-9DF778157336}"/>
              </a:ext>
            </a:extLst>
          </p:cNvPr>
          <p:cNvSpPr>
            <a:spLocks noChangeArrowheads="1"/>
          </p:cNvSpPr>
          <p:nvPr userDrawn="1"/>
        </p:nvSpPr>
        <p:spPr bwMode="auto">
          <a:xfrm>
            <a:off x="4427984" y="594586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pic>
        <p:nvPicPr>
          <p:cNvPr id="1034" name="Grafik 6" descr="Creative Commons Lizenzvertrag">
            <a:extLst>
              <a:ext uri="{FF2B5EF4-FFF2-40B4-BE49-F238E27FC236}">
                <a16:creationId xmlns:a16="http://schemas.microsoft.com/office/drawing/2014/main" id="{2FBF8664-4987-463F-929A-3580E5CC521F}"/>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164288" y="643989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4B480266-D6C6-420E-A6D2-66D4DA882FB5}"/>
              </a:ext>
            </a:extLst>
          </p:cNvPr>
          <p:cNvSpPr>
            <a:spLocks noChangeArrowheads="1"/>
          </p:cNvSpPr>
          <p:nvPr userDrawn="1"/>
        </p:nvSpPr>
        <p:spPr bwMode="auto">
          <a:xfrm>
            <a:off x="7969242" y="638747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chemeClr val="bg1"/>
                </a:solidFill>
                <a:effectLst/>
              </a:rPr>
              <a:t> </a:t>
            </a:r>
            <a:endParaRPr kumimoji="0" lang="de-DE" altLang="de-DE" sz="2000" b="0" i="0" u="none" strike="noStrike" cap="none" normalizeH="0" baseline="0" dirty="0">
              <a:ln>
                <a:noFill/>
              </a:ln>
              <a:solidFill>
                <a:schemeClr val="bg1"/>
              </a:solidFill>
              <a:effectLst/>
              <a:latin typeface="Arial" panose="020B0604020202020204" pitchFamily="34" charset="0"/>
            </a:endParaRPr>
          </a:p>
        </p:txBody>
      </p:sp>
      <p:pic>
        <p:nvPicPr>
          <p:cNvPr id="27" name="Grafik 26">
            <a:extLst>
              <a:ext uri="{FF2B5EF4-FFF2-40B4-BE49-F238E27FC236}">
                <a16:creationId xmlns:a16="http://schemas.microsoft.com/office/drawing/2014/main" id="{C6E2295A-6F85-4678-8FDD-98CF9EA6894B}"/>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43608" y="1711385"/>
            <a:ext cx="2195276" cy="2188800"/>
          </a:xfrm>
          <a:prstGeom prst="rect">
            <a:avLst/>
          </a:prstGeom>
        </p:spPr>
      </p:pic>
    </p:spTree>
    <p:extLst>
      <p:ext uri="{BB962C8B-B14F-4D97-AF65-F5344CB8AC3E}">
        <p14:creationId xmlns:p14="http://schemas.microsoft.com/office/powerpoint/2010/main" val="1477645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er-Austausch 2">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9" y="1341438"/>
            <a:ext cx="3384375"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4" name="Textplatzhalter 14">
            <a:extLst>
              <a:ext uri="{FF2B5EF4-FFF2-40B4-BE49-F238E27FC236}">
                <a16:creationId xmlns:a16="http://schemas.microsoft.com/office/drawing/2014/main" id="{002E1060-9123-461C-A2C4-F84FA1F693B5}"/>
              </a:ext>
            </a:extLst>
          </p:cNvPr>
          <p:cNvSpPr>
            <a:spLocks noGrp="1"/>
          </p:cNvSpPr>
          <p:nvPr>
            <p:ph type="body" sz="quarter" idx="14"/>
          </p:nvPr>
        </p:nvSpPr>
        <p:spPr>
          <a:xfrm>
            <a:off x="3869689" y="1337317"/>
            <a:ext cx="3384375"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3" name="Grafik 12">
            <a:extLst>
              <a:ext uri="{FF2B5EF4-FFF2-40B4-BE49-F238E27FC236}">
                <a16:creationId xmlns:a16="http://schemas.microsoft.com/office/drawing/2014/main" id="{CA81B279-628F-4FAA-9791-A8AF01F0C1E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308304" y="1069935"/>
            <a:ext cx="1836000" cy="1836000"/>
          </a:xfrm>
          <a:prstGeom prst="rect">
            <a:avLst/>
          </a:prstGeom>
        </p:spPr>
      </p:pic>
      <p:pic>
        <p:nvPicPr>
          <p:cNvPr id="15" name="Grafik 6" descr="Creative Commons Lizenzvertrag">
            <a:extLst>
              <a:ext uri="{FF2B5EF4-FFF2-40B4-BE49-F238E27FC236}">
                <a16:creationId xmlns:a16="http://schemas.microsoft.com/office/drawing/2014/main" id="{36E0FCD5-7A19-41B6-AE2E-A9C0A2788023}"/>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2">
            <a:extLst>
              <a:ext uri="{FF2B5EF4-FFF2-40B4-BE49-F238E27FC236}">
                <a16:creationId xmlns:a16="http://schemas.microsoft.com/office/drawing/2014/main" id="{6C620641-F643-4128-845D-AEE1C9B4C02F}"/>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7" name="Titel 4">
            <a:extLst>
              <a:ext uri="{FF2B5EF4-FFF2-40B4-BE49-F238E27FC236}">
                <a16:creationId xmlns:a16="http://schemas.microsoft.com/office/drawing/2014/main" id="{4DA0D405-0257-4B75-9484-92A6E3F3DB4B}"/>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8" name="Grafik 17">
            <a:extLst>
              <a:ext uri="{FF2B5EF4-FFF2-40B4-BE49-F238E27FC236}">
                <a16:creationId xmlns:a16="http://schemas.microsoft.com/office/drawing/2014/main" id="{F768F243-308D-4690-8B67-5CFF5B270E6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9" name="Foliennummernplatzhalter 3">
            <a:extLst>
              <a:ext uri="{FF2B5EF4-FFF2-40B4-BE49-F238E27FC236}">
                <a16:creationId xmlns:a16="http://schemas.microsoft.com/office/drawing/2014/main" id="{58ECBB5A-B37A-4FD7-A9E7-38297A579A52}"/>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3453962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ink-Pair-Share 1">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8" y="1341438"/>
            <a:ext cx="6851827"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8" name="Grafik 7" descr="Ein Bild, das LEGO, Spielzeug enthält.&#10;&#10;Automatisch generierte Beschreibung">
            <a:extLst>
              <a:ext uri="{FF2B5EF4-FFF2-40B4-BE49-F238E27FC236}">
                <a16:creationId xmlns:a16="http://schemas.microsoft.com/office/drawing/2014/main" id="{0E7FFCAC-CE19-47EF-8AF3-9B3294F62D2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308304" y="1060287"/>
            <a:ext cx="1836000" cy="1836000"/>
          </a:xfrm>
          <a:prstGeom prst="rect">
            <a:avLst/>
          </a:prstGeom>
        </p:spPr>
      </p:pic>
      <p:pic>
        <p:nvPicPr>
          <p:cNvPr id="13" name="Grafik 6" descr="Creative Commons Lizenzvertrag">
            <a:extLst>
              <a:ext uri="{FF2B5EF4-FFF2-40B4-BE49-F238E27FC236}">
                <a16:creationId xmlns:a16="http://schemas.microsoft.com/office/drawing/2014/main" id="{1E63925C-7A48-4D7F-99C6-EB28BA814CB0}"/>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2">
            <a:extLst>
              <a:ext uri="{FF2B5EF4-FFF2-40B4-BE49-F238E27FC236}">
                <a16:creationId xmlns:a16="http://schemas.microsoft.com/office/drawing/2014/main" id="{44D1F88E-CC15-48E3-92C9-6B8C6057C353}"/>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5" name="Titel 4">
            <a:extLst>
              <a:ext uri="{FF2B5EF4-FFF2-40B4-BE49-F238E27FC236}">
                <a16:creationId xmlns:a16="http://schemas.microsoft.com/office/drawing/2014/main" id="{BA58DBEC-25EC-4417-A137-70ED785EBB1A}"/>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6" name="Grafik 15">
            <a:extLst>
              <a:ext uri="{FF2B5EF4-FFF2-40B4-BE49-F238E27FC236}">
                <a16:creationId xmlns:a16="http://schemas.microsoft.com/office/drawing/2014/main" id="{433B7C47-1D6D-494B-9182-F47CF7A80D39}"/>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7" name="Foliennummernplatzhalter 3">
            <a:extLst>
              <a:ext uri="{FF2B5EF4-FFF2-40B4-BE49-F238E27FC236}">
                <a16:creationId xmlns:a16="http://schemas.microsoft.com/office/drawing/2014/main" id="{22A3EF67-1901-4360-8C20-65A7B3CA2C32}"/>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982273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ink-Pair-Share 2">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9" y="1341438"/>
            <a:ext cx="3384375"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4" name="Textplatzhalter 14">
            <a:extLst>
              <a:ext uri="{FF2B5EF4-FFF2-40B4-BE49-F238E27FC236}">
                <a16:creationId xmlns:a16="http://schemas.microsoft.com/office/drawing/2014/main" id="{002E1060-9123-461C-A2C4-F84FA1F693B5}"/>
              </a:ext>
            </a:extLst>
          </p:cNvPr>
          <p:cNvSpPr>
            <a:spLocks noGrp="1"/>
          </p:cNvSpPr>
          <p:nvPr>
            <p:ph type="body" sz="quarter" idx="14"/>
          </p:nvPr>
        </p:nvSpPr>
        <p:spPr>
          <a:xfrm>
            <a:off x="3869689" y="1337317"/>
            <a:ext cx="3384375"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5" name="Grafik 14" descr="Ein Bild, das LEGO, Spielzeug enthält.&#10;&#10;Automatisch generierte Beschreibung">
            <a:extLst>
              <a:ext uri="{FF2B5EF4-FFF2-40B4-BE49-F238E27FC236}">
                <a16:creationId xmlns:a16="http://schemas.microsoft.com/office/drawing/2014/main" id="{D2ABE451-5EAD-4263-8C9C-99D0EF6AF72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308304" y="1060287"/>
            <a:ext cx="1836000" cy="1836000"/>
          </a:xfrm>
          <a:prstGeom prst="rect">
            <a:avLst/>
          </a:prstGeom>
        </p:spPr>
      </p:pic>
      <p:pic>
        <p:nvPicPr>
          <p:cNvPr id="13" name="Grafik 6" descr="Creative Commons Lizenzvertrag">
            <a:extLst>
              <a:ext uri="{FF2B5EF4-FFF2-40B4-BE49-F238E27FC236}">
                <a16:creationId xmlns:a16="http://schemas.microsoft.com/office/drawing/2014/main" id="{3DC0D342-D802-4279-B6C8-59F5096A0945}"/>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2">
            <a:extLst>
              <a:ext uri="{FF2B5EF4-FFF2-40B4-BE49-F238E27FC236}">
                <a16:creationId xmlns:a16="http://schemas.microsoft.com/office/drawing/2014/main" id="{7E023F70-480E-4E45-90C3-D76D812159A1}"/>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7" name="Titel 4">
            <a:extLst>
              <a:ext uri="{FF2B5EF4-FFF2-40B4-BE49-F238E27FC236}">
                <a16:creationId xmlns:a16="http://schemas.microsoft.com/office/drawing/2014/main" id="{BDB57E82-7268-4B69-B252-5A178EAA0C03}"/>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8" name="Grafik 17">
            <a:extLst>
              <a:ext uri="{FF2B5EF4-FFF2-40B4-BE49-F238E27FC236}">
                <a16:creationId xmlns:a16="http://schemas.microsoft.com/office/drawing/2014/main" id="{28C176FD-A08B-4A33-A48D-F668BB25607E}"/>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9" name="Foliennummernplatzhalter 3">
            <a:extLst>
              <a:ext uri="{FF2B5EF4-FFF2-40B4-BE49-F238E27FC236}">
                <a16:creationId xmlns:a16="http://schemas.microsoft.com/office/drawing/2014/main" id="{C6D90003-D8EC-4E7D-9D27-FE743B467BD9}"/>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1798556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eseauftrag">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8" name="Grafik 7">
            <a:extLst>
              <a:ext uri="{FF2B5EF4-FFF2-40B4-BE49-F238E27FC236}">
                <a16:creationId xmlns:a16="http://schemas.microsoft.com/office/drawing/2014/main" id="{60E1F306-6308-4B43-8A4B-D0C76DCA76B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72504" y="1071277"/>
            <a:ext cx="1836000" cy="1836000"/>
          </a:xfrm>
          <a:prstGeom prst="rect">
            <a:avLst/>
          </a:prstGeom>
        </p:spPr>
      </p:pic>
      <p:sp>
        <p:nvSpPr>
          <p:cNvPr id="13" name="Textplatzhalter 14">
            <a:extLst>
              <a:ext uri="{FF2B5EF4-FFF2-40B4-BE49-F238E27FC236}">
                <a16:creationId xmlns:a16="http://schemas.microsoft.com/office/drawing/2014/main" id="{8B40609A-0508-4DA8-9C0B-5280A878DA6C}"/>
              </a:ext>
            </a:extLst>
          </p:cNvPr>
          <p:cNvSpPr>
            <a:spLocks noGrp="1"/>
          </p:cNvSpPr>
          <p:nvPr>
            <p:ph type="body" sz="quarter" idx="13"/>
          </p:nvPr>
        </p:nvSpPr>
        <p:spPr>
          <a:xfrm>
            <a:off x="323528" y="1341438"/>
            <a:ext cx="6851827" cy="4319810"/>
          </a:xfrm>
        </p:spPr>
        <p:txBody>
          <a:bodyPr/>
          <a:lstStyle>
            <a:lvl1pPr marL="342900" indent="-342900">
              <a:buFontTx/>
              <a:buBlip>
                <a:blip r:embed="rId4"/>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4" name="Grafik 6" descr="Creative Commons Lizenzvertrag">
            <a:extLst>
              <a:ext uri="{FF2B5EF4-FFF2-40B4-BE49-F238E27FC236}">
                <a16:creationId xmlns:a16="http://schemas.microsoft.com/office/drawing/2014/main" id="{2196563B-B75D-4C55-8EF9-DD237CBF2F82}"/>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2">
            <a:extLst>
              <a:ext uri="{FF2B5EF4-FFF2-40B4-BE49-F238E27FC236}">
                <a16:creationId xmlns:a16="http://schemas.microsoft.com/office/drawing/2014/main" id="{E5A72512-FB75-445F-995C-63DB89A470A9}"/>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6" name="Titel 4">
            <a:extLst>
              <a:ext uri="{FF2B5EF4-FFF2-40B4-BE49-F238E27FC236}">
                <a16:creationId xmlns:a16="http://schemas.microsoft.com/office/drawing/2014/main" id="{24B48BCE-B39C-47EB-AB5A-CF16057D1525}"/>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7" name="Grafik 16">
            <a:extLst>
              <a:ext uri="{FF2B5EF4-FFF2-40B4-BE49-F238E27FC236}">
                <a16:creationId xmlns:a16="http://schemas.microsoft.com/office/drawing/2014/main" id="{B9A9AEAF-C700-401A-957A-2DB5178D25A6}"/>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8" name="Foliennummernplatzhalter 3">
            <a:extLst>
              <a:ext uri="{FF2B5EF4-FFF2-40B4-BE49-F238E27FC236}">
                <a16:creationId xmlns:a16="http://schemas.microsoft.com/office/drawing/2014/main" id="{4E90405C-655F-4D7A-9077-5C4D799DB81F}"/>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1516452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rbeitsauftrag 1">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14" name="Grafik 13">
            <a:extLst>
              <a:ext uri="{FF2B5EF4-FFF2-40B4-BE49-F238E27FC236}">
                <a16:creationId xmlns:a16="http://schemas.microsoft.com/office/drawing/2014/main" id="{D6CDFC70-19B7-4CFA-B0A2-D83FCDAF811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08304" y="1082267"/>
            <a:ext cx="1836000" cy="1836000"/>
          </a:xfrm>
          <a:prstGeom prst="rect">
            <a:avLst/>
          </a:prstGeom>
        </p:spPr>
      </p:pic>
      <p:sp>
        <p:nvSpPr>
          <p:cNvPr id="13" name="Textplatzhalter 14">
            <a:extLst>
              <a:ext uri="{FF2B5EF4-FFF2-40B4-BE49-F238E27FC236}">
                <a16:creationId xmlns:a16="http://schemas.microsoft.com/office/drawing/2014/main" id="{21A22438-095C-4858-8879-0689BD8237D3}"/>
              </a:ext>
            </a:extLst>
          </p:cNvPr>
          <p:cNvSpPr>
            <a:spLocks noGrp="1"/>
          </p:cNvSpPr>
          <p:nvPr>
            <p:ph type="body" sz="quarter" idx="13"/>
          </p:nvPr>
        </p:nvSpPr>
        <p:spPr>
          <a:xfrm>
            <a:off x="323528" y="1341438"/>
            <a:ext cx="6851827" cy="4319810"/>
          </a:xfrm>
        </p:spPr>
        <p:txBody>
          <a:bodyPr/>
          <a:lstStyle>
            <a:lvl1pPr marL="342900" indent="-342900">
              <a:buFontTx/>
              <a:buBlip>
                <a:blip r:embed="rId4"/>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5" name="Grafik 6" descr="Creative Commons Lizenzvertrag">
            <a:extLst>
              <a:ext uri="{FF2B5EF4-FFF2-40B4-BE49-F238E27FC236}">
                <a16:creationId xmlns:a16="http://schemas.microsoft.com/office/drawing/2014/main" id="{A7B8408C-AD5A-4C5C-974D-4E80AC94773A}"/>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2">
            <a:extLst>
              <a:ext uri="{FF2B5EF4-FFF2-40B4-BE49-F238E27FC236}">
                <a16:creationId xmlns:a16="http://schemas.microsoft.com/office/drawing/2014/main" id="{46960414-6B28-4829-B88C-C87FDB2771FB}"/>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7" name="Titel 4">
            <a:extLst>
              <a:ext uri="{FF2B5EF4-FFF2-40B4-BE49-F238E27FC236}">
                <a16:creationId xmlns:a16="http://schemas.microsoft.com/office/drawing/2014/main" id="{C4AD15E9-F32B-452C-B86B-2B59746F666F}"/>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8" name="Grafik 17">
            <a:extLst>
              <a:ext uri="{FF2B5EF4-FFF2-40B4-BE49-F238E27FC236}">
                <a16:creationId xmlns:a16="http://schemas.microsoft.com/office/drawing/2014/main" id="{DDC21F11-B9F2-4D2E-A2BC-70797FE801B8}"/>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9" name="Foliennummernplatzhalter 3">
            <a:extLst>
              <a:ext uri="{FF2B5EF4-FFF2-40B4-BE49-F238E27FC236}">
                <a16:creationId xmlns:a16="http://schemas.microsoft.com/office/drawing/2014/main" id="{E8A29F57-0457-49F3-AF0E-20172F077730}"/>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3525051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inweis">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8" name="Grafik 7">
            <a:extLst>
              <a:ext uri="{FF2B5EF4-FFF2-40B4-BE49-F238E27FC236}">
                <a16:creationId xmlns:a16="http://schemas.microsoft.com/office/drawing/2014/main" id="{EE6EB5C9-0708-44D5-A2C3-2AB42792AD4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72728" y="1071907"/>
            <a:ext cx="1836000" cy="1836000"/>
          </a:xfrm>
          <a:prstGeom prst="rect">
            <a:avLst/>
          </a:prstGeom>
        </p:spPr>
      </p:pic>
      <p:sp>
        <p:nvSpPr>
          <p:cNvPr id="13" name="Textplatzhalter 14">
            <a:extLst>
              <a:ext uri="{FF2B5EF4-FFF2-40B4-BE49-F238E27FC236}">
                <a16:creationId xmlns:a16="http://schemas.microsoft.com/office/drawing/2014/main" id="{CDA6299B-89D9-4805-907D-E32EF8B0FA4D}"/>
              </a:ext>
            </a:extLst>
          </p:cNvPr>
          <p:cNvSpPr>
            <a:spLocks noGrp="1"/>
          </p:cNvSpPr>
          <p:nvPr>
            <p:ph type="body" sz="quarter" idx="13"/>
          </p:nvPr>
        </p:nvSpPr>
        <p:spPr>
          <a:xfrm>
            <a:off x="323528" y="1341438"/>
            <a:ext cx="6851827" cy="4319810"/>
          </a:xfrm>
        </p:spPr>
        <p:txBody>
          <a:bodyPr/>
          <a:lstStyle>
            <a:lvl1pPr marL="342900" indent="-342900">
              <a:buFontTx/>
              <a:buBlip>
                <a:blip r:embed="rId4"/>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4" name="Grafik 6" descr="Creative Commons Lizenzvertrag">
            <a:extLst>
              <a:ext uri="{FF2B5EF4-FFF2-40B4-BE49-F238E27FC236}">
                <a16:creationId xmlns:a16="http://schemas.microsoft.com/office/drawing/2014/main" id="{3A6C2456-52F5-4AC8-AA86-B20896E4B1CE}"/>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2">
            <a:extLst>
              <a:ext uri="{FF2B5EF4-FFF2-40B4-BE49-F238E27FC236}">
                <a16:creationId xmlns:a16="http://schemas.microsoft.com/office/drawing/2014/main" id="{0D87EB89-7415-4011-A532-2C05377BF8D5}"/>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6" name="Titel 4">
            <a:extLst>
              <a:ext uri="{FF2B5EF4-FFF2-40B4-BE49-F238E27FC236}">
                <a16:creationId xmlns:a16="http://schemas.microsoft.com/office/drawing/2014/main" id="{6BDB3EEC-536C-462B-9F4D-6AD25B8DE8C4}"/>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7" name="Grafik 16">
            <a:extLst>
              <a:ext uri="{FF2B5EF4-FFF2-40B4-BE49-F238E27FC236}">
                <a16:creationId xmlns:a16="http://schemas.microsoft.com/office/drawing/2014/main" id="{2896381F-F6C6-4D42-AF87-922F197A8B0E}"/>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8" name="Foliennummernplatzhalter 3">
            <a:extLst>
              <a:ext uri="{FF2B5EF4-FFF2-40B4-BE49-F238E27FC236}">
                <a16:creationId xmlns:a16="http://schemas.microsoft.com/office/drawing/2014/main" id="{B638A8A5-F117-4746-898E-175420F451A1}"/>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6178714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ternet-Links">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9" name="Grafik 8">
            <a:extLst>
              <a:ext uri="{FF2B5EF4-FFF2-40B4-BE49-F238E27FC236}">
                <a16:creationId xmlns:a16="http://schemas.microsoft.com/office/drawing/2014/main" id="{44597C96-7B23-4B84-B810-BF9F08C7D4D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44512" y="1087160"/>
            <a:ext cx="1836000" cy="1836000"/>
          </a:xfrm>
          <a:prstGeom prst="rect">
            <a:avLst/>
          </a:prstGeom>
        </p:spPr>
      </p:pic>
      <p:sp>
        <p:nvSpPr>
          <p:cNvPr id="13" name="Textplatzhalter 14">
            <a:extLst>
              <a:ext uri="{FF2B5EF4-FFF2-40B4-BE49-F238E27FC236}">
                <a16:creationId xmlns:a16="http://schemas.microsoft.com/office/drawing/2014/main" id="{4FA1809B-6AE2-4AFE-98EF-1498568080A6}"/>
              </a:ext>
            </a:extLst>
          </p:cNvPr>
          <p:cNvSpPr>
            <a:spLocks noGrp="1"/>
          </p:cNvSpPr>
          <p:nvPr>
            <p:ph type="body" sz="quarter" idx="13"/>
          </p:nvPr>
        </p:nvSpPr>
        <p:spPr>
          <a:xfrm>
            <a:off x="323528" y="1341438"/>
            <a:ext cx="6851827" cy="4319810"/>
          </a:xfrm>
        </p:spPr>
        <p:txBody>
          <a:bodyPr/>
          <a:lstStyle>
            <a:lvl1pPr marL="342900" indent="-342900">
              <a:buFontTx/>
              <a:buBlip>
                <a:blip r:embed="rId4"/>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4" name="Grafik 6" descr="Creative Commons Lizenzvertrag">
            <a:extLst>
              <a:ext uri="{FF2B5EF4-FFF2-40B4-BE49-F238E27FC236}">
                <a16:creationId xmlns:a16="http://schemas.microsoft.com/office/drawing/2014/main" id="{9840D880-A173-4306-9E4E-159D87CF4DCA}"/>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2">
            <a:extLst>
              <a:ext uri="{FF2B5EF4-FFF2-40B4-BE49-F238E27FC236}">
                <a16:creationId xmlns:a16="http://schemas.microsoft.com/office/drawing/2014/main" id="{C7C042CA-074F-4CCE-8A56-98C64CE33A36}"/>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6" name="Titel 4">
            <a:extLst>
              <a:ext uri="{FF2B5EF4-FFF2-40B4-BE49-F238E27FC236}">
                <a16:creationId xmlns:a16="http://schemas.microsoft.com/office/drawing/2014/main" id="{EC64AD68-37BF-4675-9636-2A617C5984C2}"/>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7" name="Grafik 16">
            <a:extLst>
              <a:ext uri="{FF2B5EF4-FFF2-40B4-BE49-F238E27FC236}">
                <a16:creationId xmlns:a16="http://schemas.microsoft.com/office/drawing/2014/main" id="{4066D2BA-5519-426E-8221-FF228DE02A36}"/>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8" name="Foliennummernplatzhalter 3">
            <a:extLst>
              <a:ext uri="{FF2B5EF4-FFF2-40B4-BE49-F238E27FC236}">
                <a16:creationId xmlns:a16="http://schemas.microsoft.com/office/drawing/2014/main" id="{60B6933E-C002-40F9-828F-BC2E28FC59FC}"/>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31993881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Literaturtipps">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9" name="Grafik 8" descr="Ein Bild, das Buch, Regal, drinnen enthält.&#10;&#10;Automatisch generierte Beschreibung">
            <a:extLst>
              <a:ext uri="{FF2B5EF4-FFF2-40B4-BE49-F238E27FC236}">
                <a16:creationId xmlns:a16="http://schemas.microsoft.com/office/drawing/2014/main" id="{49E62309-8C5C-4491-86BF-0F34AB7326C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23213" y="1057023"/>
            <a:ext cx="1836000" cy="1836000"/>
          </a:xfrm>
          <a:prstGeom prst="rect">
            <a:avLst/>
          </a:prstGeom>
        </p:spPr>
      </p:pic>
      <p:sp>
        <p:nvSpPr>
          <p:cNvPr id="13" name="Textplatzhalter 14">
            <a:extLst>
              <a:ext uri="{FF2B5EF4-FFF2-40B4-BE49-F238E27FC236}">
                <a16:creationId xmlns:a16="http://schemas.microsoft.com/office/drawing/2014/main" id="{62A3635D-CAEA-40C2-B2E2-247BB139D4A8}"/>
              </a:ext>
            </a:extLst>
          </p:cNvPr>
          <p:cNvSpPr>
            <a:spLocks noGrp="1"/>
          </p:cNvSpPr>
          <p:nvPr>
            <p:ph type="body" sz="quarter" idx="13"/>
          </p:nvPr>
        </p:nvSpPr>
        <p:spPr>
          <a:xfrm>
            <a:off x="323528" y="1341438"/>
            <a:ext cx="6851827" cy="4319810"/>
          </a:xfrm>
        </p:spPr>
        <p:txBody>
          <a:bodyPr/>
          <a:lstStyle>
            <a:lvl1pPr marL="342900" indent="-342900">
              <a:buFontTx/>
              <a:buBlip>
                <a:blip r:embed="rId4"/>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4" name="Grafik 6" descr="Creative Commons Lizenzvertrag">
            <a:extLst>
              <a:ext uri="{FF2B5EF4-FFF2-40B4-BE49-F238E27FC236}">
                <a16:creationId xmlns:a16="http://schemas.microsoft.com/office/drawing/2014/main" id="{10453BE8-76F5-4DB3-94E4-DAFD993A5135}"/>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2">
            <a:extLst>
              <a:ext uri="{FF2B5EF4-FFF2-40B4-BE49-F238E27FC236}">
                <a16:creationId xmlns:a16="http://schemas.microsoft.com/office/drawing/2014/main" id="{B6188A4B-524B-4442-86B0-810E3E891614}"/>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6" name="Titel 4">
            <a:extLst>
              <a:ext uri="{FF2B5EF4-FFF2-40B4-BE49-F238E27FC236}">
                <a16:creationId xmlns:a16="http://schemas.microsoft.com/office/drawing/2014/main" id="{1F559F8F-56EF-4C72-B434-64AFF9A1A57E}"/>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7" name="Grafik 16">
            <a:extLst>
              <a:ext uri="{FF2B5EF4-FFF2-40B4-BE49-F238E27FC236}">
                <a16:creationId xmlns:a16="http://schemas.microsoft.com/office/drawing/2014/main" id="{7BE69D21-C693-4B0E-8804-A28C38F0B529}"/>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8" name="Foliennummernplatzhalter 3">
            <a:extLst>
              <a:ext uri="{FF2B5EF4-FFF2-40B4-BE49-F238E27FC236}">
                <a16:creationId xmlns:a16="http://schemas.microsoft.com/office/drawing/2014/main" id="{1B825C18-C77C-434D-A2EF-E4625D128341}"/>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25043933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ause">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9" name="Grafik 8" descr="Ein Bild, das Automat enthält.&#10;&#10;Automatisch generierte Beschreibung">
            <a:extLst>
              <a:ext uri="{FF2B5EF4-FFF2-40B4-BE49-F238E27FC236}">
                <a16:creationId xmlns:a16="http://schemas.microsoft.com/office/drawing/2014/main" id="{357EE6E9-7C71-44AD-8E49-F617C388876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7272" y="1330448"/>
            <a:ext cx="4320000" cy="4320000"/>
          </a:xfrm>
          <a:prstGeom prst="rect">
            <a:avLst/>
          </a:prstGeom>
        </p:spPr>
      </p:pic>
      <p:pic>
        <p:nvPicPr>
          <p:cNvPr id="8" name="Grafik 7">
            <a:extLst>
              <a:ext uri="{FF2B5EF4-FFF2-40B4-BE49-F238E27FC236}">
                <a16:creationId xmlns:a16="http://schemas.microsoft.com/office/drawing/2014/main" id="{896A8F2E-58CB-4414-B94F-217AB90C690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154359" y="1612843"/>
            <a:ext cx="3416440" cy="3416440"/>
          </a:xfrm>
          <a:prstGeom prst="rect">
            <a:avLst/>
          </a:prstGeom>
        </p:spPr>
      </p:pic>
      <p:pic>
        <p:nvPicPr>
          <p:cNvPr id="13" name="Grafik 6" descr="Creative Commons Lizenzvertrag">
            <a:extLst>
              <a:ext uri="{FF2B5EF4-FFF2-40B4-BE49-F238E27FC236}">
                <a16:creationId xmlns:a16="http://schemas.microsoft.com/office/drawing/2014/main" id="{6351C348-0E9B-4562-AC2C-DE0DFACFD2DE}"/>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2">
            <a:extLst>
              <a:ext uri="{FF2B5EF4-FFF2-40B4-BE49-F238E27FC236}">
                <a16:creationId xmlns:a16="http://schemas.microsoft.com/office/drawing/2014/main" id="{18C5DF38-9C88-4EE0-949B-E7AED631594B}"/>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5" name="Titel 4">
            <a:extLst>
              <a:ext uri="{FF2B5EF4-FFF2-40B4-BE49-F238E27FC236}">
                <a16:creationId xmlns:a16="http://schemas.microsoft.com/office/drawing/2014/main" id="{B41EE7F0-E636-4588-9B0A-6F283FC8AF46}"/>
              </a:ext>
            </a:extLst>
          </p:cNvPr>
          <p:cNvSpPr txBox="1">
            <a:spLocks/>
          </p:cNvSpPr>
          <p:nvPr userDrawn="1"/>
        </p:nvSpPr>
        <p:spPr>
          <a:xfrm>
            <a:off x="323528" y="10990"/>
            <a:ext cx="7926184" cy="1060287"/>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kern="1200">
                <a:solidFill>
                  <a:schemeClr val="bg1"/>
                </a:solidFill>
                <a:latin typeface="+mj-lt"/>
                <a:ea typeface="+mj-ea"/>
                <a:cs typeface="+mj-cs"/>
              </a:defRPr>
            </a:lvl1pPr>
          </a:lstStyle>
          <a:p>
            <a:r>
              <a:rPr lang="de-DE" dirty="0"/>
              <a:t>Kaffee- bzw. Teepause</a:t>
            </a:r>
          </a:p>
        </p:txBody>
      </p:sp>
      <p:pic>
        <p:nvPicPr>
          <p:cNvPr id="16" name="Grafik 15">
            <a:extLst>
              <a:ext uri="{FF2B5EF4-FFF2-40B4-BE49-F238E27FC236}">
                <a16:creationId xmlns:a16="http://schemas.microsoft.com/office/drawing/2014/main" id="{340009F4-6C00-4822-930F-1C66B3F8554A}"/>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7" name="Foliennummernplatzhalter 3">
            <a:extLst>
              <a:ext uri="{FF2B5EF4-FFF2-40B4-BE49-F238E27FC236}">
                <a16:creationId xmlns:a16="http://schemas.microsoft.com/office/drawing/2014/main" id="{5053112D-5483-4582-AE9A-8849A38A5BCD}"/>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13165422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ragen TN">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8" name="Grafik 7" descr="Ein Bild, das LEGO, Spielzeug enthält.&#10;&#10;Automatisch generierte Beschreibung">
            <a:extLst>
              <a:ext uri="{FF2B5EF4-FFF2-40B4-BE49-F238E27FC236}">
                <a16:creationId xmlns:a16="http://schemas.microsoft.com/office/drawing/2014/main" id="{DE750C04-5A6A-4E29-8EB2-ED4AC60E0E9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15715" y="1124744"/>
            <a:ext cx="5112568" cy="5112568"/>
          </a:xfrm>
          <a:prstGeom prst="rect">
            <a:avLst/>
          </a:prstGeom>
        </p:spPr>
      </p:pic>
      <p:pic>
        <p:nvPicPr>
          <p:cNvPr id="10" name="Grafik 6" descr="Creative Commons Lizenzvertrag">
            <a:extLst>
              <a:ext uri="{FF2B5EF4-FFF2-40B4-BE49-F238E27FC236}">
                <a16:creationId xmlns:a16="http://schemas.microsoft.com/office/drawing/2014/main" id="{53E2A491-2E65-459A-91FB-F42819830EB8}"/>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14C9267E-2E83-4158-AEDF-6F54EA640A80}"/>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5" name="Titel 4">
            <a:extLst>
              <a:ext uri="{FF2B5EF4-FFF2-40B4-BE49-F238E27FC236}">
                <a16:creationId xmlns:a16="http://schemas.microsoft.com/office/drawing/2014/main" id="{18467627-49D8-4AD8-BA12-17B028F32150}"/>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6" name="Grafik 15">
            <a:extLst>
              <a:ext uri="{FF2B5EF4-FFF2-40B4-BE49-F238E27FC236}">
                <a16:creationId xmlns:a16="http://schemas.microsoft.com/office/drawing/2014/main" id="{3CECFFB4-5123-45D4-802A-7D518D822D1D}"/>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7" name="Foliennummernplatzhalter 3">
            <a:extLst>
              <a:ext uri="{FF2B5EF4-FFF2-40B4-BE49-F238E27FC236}">
                <a16:creationId xmlns:a16="http://schemas.microsoft.com/office/drawing/2014/main" id="{01D5856F-FA6F-47F7-8901-A007EA7DB934}"/>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354872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liederung">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20032"/>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3" name="Grafik 2">
            <a:extLst>
              <a:ext uri="{FF2B5EF4-FFF2-40B4-BE49-F238E27FC236}">
                <a16:creationId xmlns:a16="http://schemas.microsoft.com/office/drawing/2014/main" id="{F892ED4D-FE09-466F-A4A7-DD507060E9E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2" name="Foliennummernplatzhalter 3">
            <a:extLst>
              <a:ext uri="{FF2B5EF4-FFF2-40B4-BE49-F238E27FC236}">
                <a16:creationId xmlns:a16="http://schemas.microsoft.com/office/drawing/2014/main" id="{7ACD2F1E-F434-4A6B-9059-F89076F9702C}"/>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pic>
        <p:nvPicPr>
          <p:cNvPr id="10" name="Grafik 6" descr="Creative Commons Lizenzvertrag">
            <a:extLst>
              <a:ext uri="{FF2B5EF4-FFF2-40B4-BE49-F238E27FC236}">
                <a16:creationId xmlns:a16="http://schemas.microsoft.com/office/drawing/2014/main" id="{F12053D1-6F03-4C8F-8467-1F790D1A1DC2}"/>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CE065FCE-EAF4-4612-8932-C5FE54D360D6}"/>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4" name="Titel 4">
            <a:extLst>
              <a:ext uri="{FF2B5EF4-FFF2-40B4-BE49-F238E27FC236}">
                <a16:creationId xmlns:a16="http://schemas.microsoft.com/office/drawing/2014/main" id="{DF3C2912-F5A8-4AC4-BDA2-E1B6EAE0E34C}"/>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spTree>
    <p:extLst>
      <p:ext uri="{BB962C8B-B14F-4D97-AF65-F5344CB8AC3E}">
        <p14:creationId xmlns:p14="http://schemas.microsoft.com/office/powerpoint/2010/main" val="15014546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orstellung">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sp>
        <p:nvSpPr>
          <p:cNvPr id="8" name="Regelmäßiges Fünfeck 7"/>
          <p:cNvSpPr/>
          <p:nvPr userDrawn="1"/>
        </p:nvSpPr>
        <p:spPr>
          <a:xfrm>
            <a:off x="8411598" y="5835036"/>
            <a:ext cx="385700" cy="398883"/>
          </a:xfrm>
          <a:prstGeom prst="pent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pic>
        <p:nvPicPr>
          <p:cNvPr id="12" name="Grafik 11">
            <a:extLst>
              <a:ext uri="{FF2B5EF4-FFF2-40B4-BE49-F238E27FC236}">
                <a16:creationId xmlns:a16="http://schemas.microsoft.com/office/drawing/2014/main" id="{BBE47BC9-124E-427A-A0E5-155A78C2704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08872" y="1293571"/>
            <a:ext cx="2926259" cy="4865835"/>
          </a:xfrm>
          <a:prstGeom prst="rect">
            <a:avLst/>
          </a:prstGeom>
        </p:spPr>
      </p:pic>
      <p:sp>
        <p:nvSpPr>
          <p:cNvPr id="13" name="TextBox 4">
            <a:extLst>
              <a:ext uri="{FF2B5EF4-FFF2-40B4-BE49-F238E27FC236}">
                <a16:creationId xmlns:a16="http://schemas.microsoft.com/office/drawing/2014/main" id="{9F13EA7F-75DF-4A1D-A198-54692D68067E}"/>
              </a:ext>
            </a:extLst>
          </p:cNvPr>
          <p:cNvSpPr txBox="1"/>
          <p:nvPr userDrawn="1"/>
        </p:nvSpPr>
        <p:spPr>
          <a:xfrm>
            <a:off x="1" y="6519446"/>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Schreibkompete</a:t>
            </a:r>
            <a:r>
              <a:rPr lang="de-DE" sz="1200" dirty="0">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9" name="Titel 4">
            <a:extLst>
              <a:ext uri="{FF2B5EF4-FFF2-40B4-BE49-F238E27FC236}">
                <a16:creationId xmlns:a16="http://schemas.microsoft.com/office/drawing/2014/main" id="{E0B4106C-A632-4F25-8ACB-9E6F9D6439BF}"/>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0" name="Grafik 9">
            <a:extLst>
              <a:ext uri="{FF2B5EF4-FFF2-40B4-BE49-F238E27FC236}">
                <a16:creationId xmlns:a16="http://schemas.microsoft.com/office/drawing/2014/main" id="{DAF949DD-23F6-46DA-9B86-9D48DA902D7B}"/>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5" name="Foliennummernplatzhalter 3">
            <a:extLst>
              <a:ext uri="{FF2B5EF4-FFF2-40B4-BE49-F238E27FC236}">
                <a16:creationId xmlns:a16="http://schemas.microsoft.com/office/drawing/2014/main" id="{0AA2403F-D8A2-4086-8D34-0CBDC5504AFD}"/>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1360275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Arbeitsfolie">
    <p:spTree>
      <p:nvGrpSpPr>
        <p:cNvPr id="1" name=""/>
        <p:cNvGrpSpPr/>
        <p:nvPr/>
      </p:nvGrpSpPr>
      <p:grpSpPr>
        <a:xfrm>
          <a:off x="0" y="0"/>
          <a:ext cx="0" cy="0"/>
          <a:chOff x="0" y="0"/>
          <a:chExt cx="0" cy="0"/>
        </a:xfrm>
      </p:grpSpPr>
      <p:sp>
        <p:nvSpPr>
          <p:cNvPr id="16" name="Parallelogram 8">
            <a:extLst>
              <a:ext uri="{FF2B5EF4-FFF2-40B4-BE49-F238E27FC236}">
                <a16:creationId xmlns:a16="http://schemas.microsoft.com/office/drawing/2014/main" id="{BCF73D3A-4AAA-4B04-A926-5D97C36E024E}"/>
              </a:ext>
            </a:extLst>
          </p:cNvPr>
          <p:cNvSpPr/>
          <p:nvPr userDrawn="1"/>
        </p:nvSpPr>
        <p:spPr>
          <a:xfrm>
            <a:off x="4537124" y="692696"/>
            <a:ext cx="5651500" cy="1398740"/>
          </a:xfrm>
          <a:prstGeom prst="parallelogram">
            <a:avLst/>
          </a:prstGeom>
          <a:solidFill>
            <a:srgbClr val="7EC4CF">
              <a:alpha val="4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2">
            <a:extLst>
              <a:ext uri="{FF2B5EF4-FFF2-40B4-BE49-F238E27FC236}">
                <a16:creationId xmlns:a16="http://schemas.microsoft.com/office/drawing/2014/main" id="{13FB6398-B742-4526-93B2-1C00F9E46B37}"/>
              </a:ext>
            </a:extLst>
          </p:cNvPr>
          <p:cNvSpPr/>
          <p:nvPr userDrawn="1"/>
        </p:nvSpPr>
        <p:spPr>
          <a:xfrm rot="8640000">
            <a:off x="-1867049" y="3085756"/>
            <a:ext cx="7690104" cy="6172200"/>
          </a:xfrm>
          <a:prstGeom prst="parallelogram">
            <a:avLst>
              <a:gd name="adj" fmla="val 33457"/>
            </a:avLst>
          </a:prstGeom>
          <a:solidFill>
            <a:srgbClr val="5B315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dirty="0"/>
          </a:p>
        </p:txBody>
      </p:sp>
      <p:sp>
        <p:nvSpPr>
          <p:cNvPr id="18" name="Title 1">
            <a:extLst>
              <a:ext uri="{FF2B5EF4-FFF2-40B4-BE49-F238E27FC236}">
                <a16:creationId xmlns:a16="http://schemas.microsoft.com/office/drawing/2014/main" id="{02E357A1-8D3A-453B-AEF5-27A41AB96BBE}"/>
              </a:ext>
            </a:extLst>
          </p:cNvPr>
          <p:cNvSpPr txBox="1">
            <a:spLocks/>
          </p:cNvSpPr>
          <p:nvPr userDrawn="1"/>
        </p:nvSpPr>
        <p:spPr>
          <a:xfrm>
            <a:off x="181487" y="3740830"/>
            <a:ext cx="4966577" cy="163238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0" i="1" dirty="0">
                <a:solidFill>
                  <a:schemeClr val="bg1"/>
                </a:solidFill>
                <a:latin typeface="Avenir Next" charset="0"/>
                <a:ea typeface="Avenir Next" charset="0"/>
                <a:cs typeface="Avenir Next" charset="0"/>
              </a:rPr>
              <a:t>Danke für Ihre Aufmerksamkeit.</a:t>
            </a:r>
          </a:p>
        </p:txBody>
      </p:sp>
      <p:pic>
        <p:nvPicPr>
          <p:cNvPr id="5" name="Grafik 4">
            <a:extLst>
              <a:ext uri="{FF2B5EF4-FFF2-40B4-BE49-F238E27FC236}">
                <a16:creationId xmlns:a16="http://schemas.microsoft.com/office/drawing/2014/main" id="{6DD74D0A-1F17-4E52-B575-15F268F33FC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36096" y="1055083"/>
            <a:ext cx="2589041" cy="720000"/>
          </a:xfrm>
          <a:prstGeom prst="rect">
            <a:avLst/>
          </a:prstGeom>
        </p:spPr>
      </p:pic>
      <p:pic>
        <p:nvPicPr>
          <p:cNvPr id="8" name="Grafik 6" descr="Creative Commons Lizenzvertrag">
            <a:extLst>
              <a:ext uri="{FF2B5EF4-FFF2-40B4-BE49-F238E27FC236}">
                <a16:creationId xmlns:a16="http://schemas.microsoft.com/office/drawing/2014/main" id="{22B36B9B-B32F-4509-A0CF-DAC1C196977D}"/>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12">
            <a:extLst>
              <a:ext uri="{FF2B5EF4-FFF2-40B4-BE49-F238E27FC236}">
                <a16:creationId xmlns:a16="http://schemas.microsoft.com/office/drawing/2014/main" id="{57CA059D-56DC-43EF-BF2B-6E141F657947}"/>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pic>
        <p:nvPicPr>
          <p:cNvPr id="11" name="Grafik 10">
            <a:extLst>
              <a:ext uri="{FF2B5EF4-FFF2-40B4-BE49-F238E27FC236}">
                <a16:creationId xmlns:a16="http://schemas.microsoft.com/office/drawing/2014/main" id="{33C02042-3ECC-405F-B62C-0D351D5E370E}"/>
              </a:ext>
            </a:extLst>
          </p:cNvPr>
          <p:cNvPicPr>
            <a:picLocks noChangeAspect="1"/>
          </p:cNvPicPr>
          <p:nvPr userDrawn="1"/>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725112" y="293328"/>
            <a:ext cx="2494960" cy="2487600"/>
          </a:xfrm>
          <a:prstGeom prst="rect">
            <a:avLst/>
          </a:prstGeom>
        </p:spPr>
      </p:pic>
    </p:spTree>
    <p:extLst>
      <p:ext uri="{BB962C8B-B14F-4D97-AF65-F5344CB8AC3E}">
        <p14:creationId xmlns:p14="http://schemas.microsoft.com/office/powerpoint/2010/main" val="4349657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393610D-F519-475A-B33D-C2D7F84B7389}" type="datetimeFigureOut">
              <a:rPr lang="de-DE" smtClean="0"/>
              <a:t>05.01.23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63716C5D-123D-4EDE-A4A5-85ED365A388D}" type="slidenum">
              <a:rPr lang="de-DE" smtClean="0"/>
              <a:t>‹Nr.›</a:t>
            </a:fld>
            <a:endParaRPr lang="de-DE" dirty="0"/>
          </a:p>
        </p:txBody>
      </p:sp>
    </p:spTree>
    <p:extLst>
      <p:ext uri="{BB962C8B-B14F-4D97-AF65-F5344CB8AC3E}">
        <p14:creationId xmlns:p14="http://schemas.microsoft.com/office/powerpoint/2010/main" val="3924805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Gliederung">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10" name="Grafik 6" descr="Creative Commons Lizenzvertrag">
            <a:extLst>
              <a:ext uri="{FF2B5EF4-FFF2-40B4-BE49-F238E27FC236}">
                <a16:creationId xmlns:a16="http://schemas.microsoft.com/office/drawing/2014/main" id="{3DDE063E-481C-4629-A492-8C0B2770F5F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00E8F90E-D561-4F36-A3EE-BB91494DD9BD}"/>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4" name="Titel 4">
            <a:extLst>
              <a:ext uri="{FF2B5EF4-FFF2-40B4-BE49-F238E27FC236}">
                <a16:creationId xmlns:a16="http://schemas.microsoft.com/office/drawing/2014/main" id="{C2B8DE9E-8F90-465F-B5F4-D794CB53A0A0}"/>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5" name="Grafik 14">
            <a:extLst>
              <a:ext uri="{FF2B5EF4-FFF2-40B4-BE49-F238E27FC236}">
                <a16:creationId xmlns:a16="http://schemas.microsoft.com/office/drawing/2014/main" id="{329D9AB8-857D-4C01-8E72-2DFCDEA762C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6" name="Foliennummernplatzhalter 3">
            <a:extLst>
              <a:ext uri="{FF2B5EF4-FFF2-40B4-BE49-F238E27FC236}">
                <a16:creationId xmlns:a16="http://schemas.microsoft.com/office/drawing/2014/main" id="{022C63EE-6ED4-48CC-81BB-7269E3A05E43}"/>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3433233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rbeitsfolie 1">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8" y="1341438"/>
            <a:ext cx="8569647" cy="4103687"/>
          </a:xfrm>
        </p:spPr>
        <p:txBody>
          <a:bodyPr/>
          <a:lstStyle>
            <a:lvl1pPr marL="457200" indent="-4572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itel 4">
            <a:extLst>
              <a:ext uri="{FF2B5EF4-FFF2-40B4-BE49-F238E27FC236}">
                <a16:creationId xmlns:a16="http://schemas.microsoft.com/office/drawing/2014/main" id="{AACB194C-D24A-4104-A45D-904D8FE5EC70}"/>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3" name="Grafik 6" descr="Creative Commons Lizenzvertrag">
            <a:extLst>
              <a:ext uri="{FF2B5EF4-FFF2-40B4-BE49-F238E27FC236}">
                <a16:creationId xmlns:a16="http://schemas.microsoft.com/office/drawing/2014/main" id="{0CFE9BA6-C323-46CA-8BF5-2C82F2F32F82}"/>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2">
            <a:extLst>
              <a:ext uri="{FF2B5EF4-FFF2-40B4-BE49-F238E27FC236}">
                <a16:creationId xmlns:a16="http://schemas.microsoft.com/office/drawing/2014/main" id="{88DE496E-CB1F-4E27-A1A9-8600B8BAA706}"/>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pic>
        <p:nvPicPr>
          <p:cNvPr id="15" name="Grafik 14">
            <a:extLst>
              <a:ext uri="{FF2B5EF4-FFF2-40B4-BE49-F238E27FC236}">
                <a16:creationId xmlns:a16="http://schemas.microsoft.com/office/drawing/2014/main" id="{AD0C9BA6-6775-458C-92FD-657C15DD7A4F}"/>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6" name="Foliennummernplatzhalter 3">
            <a:extLst>
              <a:ext uri="{FF2B5EF4-FFF2-40B4-BE49-F238E27FC236}">
                <a16:creationId xmlns:a16="http://schemas.microsoft.com/office/drawing/2014/main" id="{DBF41FF2-CFC4-48D5-9E4A-2B30ABEBC2F4}"/>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718976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rbeitsfolie 2">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9" y="1341438"/>
            <a:ext cx="4104456" cy="4103687"/>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4" name="Textplatzhalter 14">
            <a:extLst>
              <a:ext uri="{FF2B5EF4-FFF2-40B4-BE49-F238E27FC236}">
                <a16:creationId xmlns:a16="http://schemas.microsoft.com/office/drawing/2014/main" id="{1BEEE726-0667-4289-9C9C-C9692BE6B1F1}"/>
              </a:ext>
            </a:extLst>
          </p:cNvPr>
          <p:cNvSpPr>
            <a:spLocks noGrp="1"/>
          </p:cNvSpPr>
          <p:nvPr>
            <p:ph type="body" sz="quarter" idx="14"/>
          </p:nvPr>
        </p:nvSpPr>
        <p:spPr>
          <a:xfrm>
            <a:off x="4716017" y="1349538"/>
            <a:ext cx="4104456" cy="4103687"/>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3" name="Grafik 6" descr="Creative Commons Lizenzvertrag">
            <a:extLst>
              <a:ext uri="{FF2B5EF4-FFF2-40B4-BE49-F238E27FC236}">
                <a16:creationId xmlns:a16="http://schemas.microsoft.com/office/drawing/2014/main" id="{16287349-25AB-45D1-ADED-377AE270B5DA}"/>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2">
            <a:extLst>
              <a:ext uri="{FF2B5EF4-FFF2-40B4-BE49-F238E27FC236}">
                <a16:creationId xmlns:a16="http://schemas.microsoft.com/office/drawing/2014/main" id="{FFD8D916-7648-4B28-B214-1CF7AC96C3A2}"/>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6" name="Titel 4">
            <a:extLst>
              <a:ext uri="{FF2B5EF4-FFF2-40B4-BE49-F238E27FC236}">
                <a16:creationId xmlns:a16="http://schemas.microsoft.com/office/drawing/2014/main" id="{98C243EC-FC74-40C8-BE95-F9D24D35DDAC}"/>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7" name="Grafik 16">
            <a:extLst>
              <a:ext uri="{FF2B5EF4-FFF2-40B4-BE49-F238E27FC236}">
                <a16:creationId xmlns:a16="http://schemas.microsoft.com/office/drawing/2014/main" id="{0C8BB2B9-155C-4D87-89C8-72E6153F753E}"/>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8" name="Foliennummernplatzhalter 3">
            <a:extLst>
              <a:ext uri="{FF2B5EF4-FFF2-40B4-BE49-F238E27FC236}">
                <a16:creationId xmlns:a16="http://schemas.microsoft.com/office/drawing/2014/main" id="{D92171CB-45D6-4619-B068-961DC9003EDF}"/>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1031917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Arbeitsfolie 2">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9" y="1341438"/>
            <a:ext cx="8496942" cy="2095563"/>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4" name="Textplatzhalter 14">
            <a:extLst>
              <a:ext uri="{FF2B5EF4-FFF2-40B4-BE49-F238E27FC236}">
                <a16:creationId xmlns:a16="http://schemas.microsoft.com/office/drawing/2014/main" id="{1BEEE726-0667-4289-9C9C-C9692BE6B1F1}"/>
              </a:ext>
            </a:extLst>
          </p:cNvPr>
          <p:cNvSpPr>
            <a:spLocks noGrp="1"/>
          </p:cNvSpPr>
          <p:nvPr>
            <p:ph type="body" sz="quarter" idx="14"/>
          </p:nvPr>
        </p:nvSpPr>
        <p:spPr>
          <a:xfrm>
            <a:off x="323529" y="3717032"/>
            <a:ext cx="8496944" cy="1975325"/>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3" name="Grafik 6" descr="Creative Commons Lizenzvertrag">
            <a:extLst>
              <a:ext uri="{FF2B5EF4-FFF2-40B4-BE49-F238E27FC236}">
                <a16:creationId xmlns:a16="http://schemas.microsoft.com/office/drawing/2014/main" id="{B2D025FE-A551-43D5-8157-3908A97ED16E}"/>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2">
            <a:extLst>
              <a:ext uri="{FF2B5EF4-FFF2-40B4-BE49-F238E27FC236}">
                <a16:creationId xmlns:a16="http://schemas.microsoft.com/office/drawing/2014/main" id="{A78169AB-F976-4DE6-88CD-9D16C1770039}"/>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6" name="Titel 4">
            <a:extLst>
              <a:ext uri="{FF2B5EF4-FFF2-40B4-BE49-F238E27FC236}">
                <a16:creationId xmlns:a16="http://schemas.microsoft.com/office/drawing/2014/main" id="{8ACD8015-1CAD-4E50-B077-1001E8DE6A74}"/>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7" name="Grafik 16">
            <a:extLst>
              <a:ext uri="{FF2B5EF4-FFF2-40B4-BE49-F238E27FC236}">
                <a16:creationId xmlns:a16="http://schemas.microsoft.com/office/drawing/2014/main" id="{BE34FD0D-70DE-4A44-80E3-0E564BB2B8B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8" name="Foliennummernplatzhalter 3">
            <a:extLst>
              <a:ext uri="{FF2B5EF4-FFF2-40B4-BE49-F238E27FC236}">
                <a16:creationId xmlns:a16="http://schemas.microsoft.com/office/drawing/2014/main" id="{6FC8C7C2-682D-44F6-A162-768D8F4199CE}"/>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1825672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uppenaustausch 1">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8" y="1341438"/>
            <a:ext cx="6851827"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9" name="Grafik 8">
            <a:extLst>
              <a:ext uri="{FF2B5EF4-FFF2-40B4-BE49-F238E27FC236}">
                <a16:creationId xmlns:a16="http://schemas.microsoft.com/office/drawing/2014/main" id="{67CEB94E-2501-4354-A774-B1D30141DB5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262304" y="1060287"/>
            <a:ext cx="1846800" cy="1846800"/>
          </a:xfrm>
          <a:prstGeom prst="rect">
            <a:avLst/>
          </a:prstGeom>
        </p:spPr>
      </p:pic>
      <p:pic>
        <p:nvPicPr>
          <p:cNvPr id="13" name="Grafik 6" descr="Creative Commons Lizenzvertrag">
            <a:extLst>
              <a:ext uri="{FF2B5EF4-FFF2-40B4-BE49-F238E27FC236}">
                <a16:creationId xmlns:a16="http://schemas.microsoft.com/office/drawing/2014/main" id="{51D8A932-7E7E-4B98-91BA-594E37468909}"/>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2">
            <a:extLst>
              <a:ext uri="{FF2B5EF4-FFF2-40B4-BE49-F238E27FC236}">
                <a16:creationId xmlns:a16="http://schemas.microsoft.com/office/drawing/2014/main" id="{AEF91E15-068F-4E7B-8A43-49FC2D5DC560}"/>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5" name="Titel 4">
            <a:extLst>
              <a:ext uri="{FF2B5EF4-FFF2-40B4-BE49-F238E27FC236}">
                <a16:creationId xmlns:a16="http://schemas.microsoft.com/office/drawing/2014/main" id="{F3A2FF8D-312D-4D77-AA38-254A0DD2C9EE}"/>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6" name="Grafik 15">
            <a:extLst>
              <a:ext uri="{FF2B5EF4-FFF2-40B4-BE49-F238E27FC236}">
                <a16:creationId xmlns:a16="http://schemas.microsoft.com/office/drawing/2014/main" id="{7A48B728-D6A4-4A8B-B58F-6FE6481ED3C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7" name="Foliennummernplatzhalter 3">
            <a:extLst>
              <a:ext uri="{FF2B5EF4-FFF2-40B4-BE49-F238E27FC236}">
                <a16:creationId xmlns:a16="http://schemas.microsoft.com/office/drawing/2014/main" id="{A25991B5-E3A8-4C21-B68E-2B4A7214F207}"/>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3354325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uppenaustausch 2">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9" y="1341438"/>
            <a:ext cx="3384375"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9" name="Grafik 8">
            <a:extLst>
              <a:ext uri="{FF2B5EF4-FFF2-40B4-BE49-F238E27FC236}">
                <a16:creationId xmlns:a16="http://schemas.microsoft.com/office/drawing/2014/main" id="{67CEB94E-2501-4354-A774-B1D30141DB5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262304" y="1060287"/>
            <a:ext cx="1846800" cy="1846800"/>
          </a:xfrm>
          <a:prstGeom prst="rect">
            <a:avLst/>
          </a:prstGeom>
        </p:spPr>
      </p:pic>
      <p:sp>
        <p:nvSpPr>
          <p:cNvPr id="14" name="Textplatzhalter 14">
            <a:extLst>
              <a:ext uri="{FF2B5EF4-FFF2-40B4-BE49-F238E27FC236}">
                <a16:creationId xmlns:a16="http://schemas.microsoft.com/office/drawing/2014/main" id="{002E1060-9123-461C-A2C4-F84FA1F693B5}"/>
              </a:ext>
            </a:extLst>
          </p:cNvPr>
          <p:cNvSpPr>
            <a:spLocks noGrp="1"/>
          </p:cNvSpPr>
          <p:nvPr>
            <p:ph type="body" sz="quarter" idx="14"/>
          </p:nvPr>
        </p:nvSpPr>
        <p:spPr>
          <a:xfrm>
            <a:off x="3869689" y="1337317"/>
            <a:ext cx="3384375"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3" name="Grafik 6" descr="Creative Commons Lizenzvertrag">
            <a:extLst>
              <a:ext uri="{FF2B5EF4-FFF2-40B4-BE49-F238E27FC236}">
                <a16:creationId xmlns:a16="http://schemas.microsoft.com/office/drawing/2014/main" id="{A782D8CF-F006-4F75-86DB-CE6A8AA24FD9}"/>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2">
            <a:extLst>
              <a:ext uri="{FF2B5EF4-FFF2-40B4-BE49-F238E27FC236}">
                <a16:creationId xmlns:a16="http://schemas.microsoft.com/office/drawing/2014/main" id="{17967B71-3271-4355-A8D6-FB6E7F7E1369}"/>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6" name="Titel 4">
            <a:extLst>
              <a:ext uri="{FF2B5EF4-FFF2-40B4-BE49-F238E27FC236}">
                <a16:creationId xmlns:a16="http://schemas.microsoft.com/office/drawing/2014/main" id="{9DD28723-FE6C-4220-85C3-544A65D14A15}"/>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7" name="Grafik 16">
            <a:extLst>
              <a:ext uri="{FF2B5EF4-FFF2-40B4-BE49-F238E27FC236}">
                <a16:creationId xmlns:a16="http://schemas.microsoft.com/office/drawing/2014/main" id="{48B38F2E-2C38-414C-B80C-5625B234FA23}"/>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8" name="Foliennummernplatzhalter 3">
            <a:extLst>
              <a:ext uri="{FF2B5EF4-FFF2-40B4-BE49-F238E27FC236}">
                <a16:creationId xmlns:a16="http://schemas.microsoft.com/office/drawing/2014/main" id="{8D1E3524-7F4A-4391-BFC2-150BF0D0F3AC}"/>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2775950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er-Austausch 1">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8" y="1341438"/>
            <a:ext cx="6851827"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3" name="Grafik 12">
            <a:extLst>
              <a:ext uri="{FF2B5EF4-FFF2-40B4-BE49-F238E27FC236}">
                <a16:creationId xmlns:a16="http://schemas.microsoft.com/office/drawing/2014/main" id="{C4DA072A-F2D1-452F-8D89-1106BC4CCD1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308304" y="1069935"/>
            <a:ext cx="1836000" cy="1836000"/>
          </a:xfrm>
          <a:prstGeom prst="rect">
            <a:avLst/>
          </a:prstGeom>
        </p:spPr>
      </p:pic>
      <p:pic>
        <p:nvPicPr>
          <p:cNvPr id="14" name="Grafik 6" descr="Creative Commons Lizenzvertrag">
            <a:extLst>
              <a:ext uri="{FF2B5EF4-FFF2-40B4-BE49-F238E27FC236}">
                <a16:creationId xmlns:a16="http://schemas.microsoft.com/office/drawing/2014/main" id="{45AC9A40-F7E6-450F-B517-F3CEF33B0D1C}"/>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2">
            <a:extLst>
              <a:ext uri="{FF2B5EF4-FFF2-40B4-BE49-F238E27FC236}">
                <a16:creationId xmlns:a16="http://schemas.microsoft.com/office/drawing/2014/main" id="{A53AC0E2-8785-4CA0-B70F-6265EB1F6341}"/>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7" name="Titel 4">
            <a:extLst>
              <a:ext uri="{FF2B5EF4-FFF2-40B4-BE49-F238E27FC236}">
                <a16:creationId xmlns:a16="http://schemas.microsoft.com/office/drawing/2014/main" id="{3DE2CC11-06AE-44A0-808A-AB906355A65C}"/>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8" name="Grafik 17">
            <a:extLst>
              <a:ext uri="{FF2B5EF4-FFF2-40B4-BE49-F238E27FC236}">
                <a16:creationId xmlns:a16="http://schemas.microsoft.com/office/drawing/2014/main" id="{7BA152E1-00DD-4691-8752-C653C00EF0E5}"/>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9" name="Foliennummernplatzhalter 3">
            <a:extLst>
              <a:ext uri="{FF2B5EF4-FFF2-40B4-BE49-F238E27FC236}">
                <a16:creationId xmlns:a16="http://schemas.microsoft.com/office/drawing/2014/main" id="{02CE6E9A-256C-4427-8E04-E3410EFE6418}"/>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2057480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3610D-F519-475A-B33D-C2D7F84B7389}" type="datetimeFigureOut">
              <a:rPr lang="de-DE" smtClean="0"/>
              <a:t>05.01.23</a:t>
            </a:fld>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716C5D-123D-4EDE-A4A5-85ED365A388D}" type="slidenum">
              <a:rPr lang="de-DE" smtClean="0"/>
              <a:t>‹Nr.›</a:t>
            </a:fld>
            <a:endParaRPr lang="de-DE" dirty="0"/>
          </a:p>
        </p:txBody>
      </p:sp>
    </p:spTree>
    <p:extLst>
      <p:ext uri="{BB962C8B-B14F-4D97-AF65-F5344CB8AC3E}">
        <p14:creationId xmlns:p14="http://schemas.microsoft.com/office/powerpoint/2010/main" val="1279507422"/>
      </p:ext>
    </p:extLst>
  </p:cSld>
  <p:clrMap bg1="lt1" tx1="dk1" bg2="lt2" tx2="dk2" accent1="accent1" accent2="accent2" accent3="accent3" accent4="accent4" accent5="accent5" accent6="accent6" hlink="hlink" folHlink="folHlink"/>
  <p:sldLayoutIdLst>
    <p:sldLayoutId id="2147483666" r:id="rId1"/>
    <p:sldLayoutId id="2147483691" r:id="rId2"/>
    <p:sldLayoutId id="2147483692" r:id="rId3"/>
    <p:sldLayoutId id="2147483671" r:id="rId4"/>
    <p:sldLayoutId id="2147483685" r:id="rId5"/>
    <p:sldLayoutId id="2147483693" r:id="rId6"/>
    <p:sldLayoutId id="2147483676" r:id="rId7"/>
    <p:sldLayoutId id="2147483686" r:id="rId8"/>
    <p:sldLayoutId id="2147483687" r:id="rId9"/>
    <p:sldLayoutId id="2147483688" r:id="rId10"/>
    <p:sldLayoutId id="2147483689" r:id="rId11"/>
    <p:sldLayoutId id="2147483690" r:id="rId12"/>
    <p:sldLayoutId id="2147483684" r:id="rId13"/>
    <p:sldLayoutId id="2147483678" r:id="rId14"/>
    <p:sldLayoutId id="2147483680" r:id="rId15"/>
    <p:sldLayoutId id="2147483681" r:id="rId16"/>
    <p:sldLayoutId id="2147483675" r:id="rId17"/>
    <p:sldLayoutId id="2147483679" r:id="rId18"/>
    <p:sldLayoutId id="2147483677" r:id="rId19"/>
    <p:sldLayoutId id="2147483669" r:id="rId20"/>
    <p:sldLayoutId id="2147483674" r:id="rId21"/>
    <p:sldLayoutId id="2147483650" r:id="rId2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24.jpeg"/><Relationship Id="rId4" Type="http://schemas.openxmlformats.org/officeDocument/2006/relationships/image" Target="../media/image23.jpeg"/></Relationships>
</file>

<file path=ppt/slides/_rels/slide1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6.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2D27E5BD-6941-405A-9D8F-FF811CD48B76}"/>
              </a:ext>
            </a:extLst>
          </p:cNvPr>
          <p:cNvSpPr>
            <a:spLocks noGrp="1"/>
          </p:cNvSpPr>
          <p:nvPr>
            <p:ph type="ctrTitle"/>
          </p:nvPr>
        </p:nvSpPr>
        <p:spPr>
          <a:xfrm>
            <a:off x="4067944" y="3356992"/>
            <a:ext cx="4824536" cy="2520280"/>
          </a:xfrm>
        </p:spPr>
        <p:txBody>
          <a:bodyPr>
            <a:normAutofit fontScale="90000"/>
          </a:bodyPr>
          <a:lstStyle/>
          <a:p>
            <a:r>
              <a:rPr lang="de-DE" dirty="0"/>
              <a:t>Modul 2:</a:t>
            </a:r>
            <a:br>
              <a:rPr lang="de-DE" dirty="0"/>
            </a:br>
            <a:r>
              <a:rPr lang="de-DE" dirty="0" err="1"/>
              <a:t>BaCuLit</a:t>
            </a:r>
            <a:r>
              <a:rPr lang="de-DE" dirty="0"/>
              <a:t> – Grundlagen der Unterrichtsplanung</a:t>
            </a:r>
            <a:br>
              <a:rPr lang="de-DE" dirty="0"/>
            </a:br>
            <a:r>
              <a:rPr lang="de-DE" sz="2400" dirty="0"/>
              <a:t>Block 2: Zweites Prinzip der Unterrichtsplanung: </a:t>
            </a:r>
            <a:br>
              <a:rPr lang="de-DE" sz="2400" dirty="0"/>
            </a:br>
            <a:r>
              <a:rPr lang="de-DE" sz="2400" dirty="0"/>
              <a:t>Unterstützende Interaktion</a:t>
            </a:r>
          </a:p>
        </p:txBody>
      </p:sp>
    </p:spTree>
    <p:extLst>
      <p:ext uri="{BB962C8B-B14F-4D97-AF65-F5344CB8AC3E}">
        <p14:creationId xmlns:p14="http://schemas.microsoft.com/office/powerpoint/2010/main" val="32272342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92BFA443-C108-43C9-A720-AB8A59349970}"/>
              </a:ext>
            </a:extLst>
          </p:cNvPr>
          <p:cNvSpPr>
            <a:spLocks noGrp="1"/>
          </p:cNvSpPr>
          <p:nvPr>
            <p:ph type="body" sz="quarter" idx="13"/>
          </p:nvPr>
        </p:nvSpPr>
        <p:spPr/>
        <p:txBody>
          <a:bodyPr>
            <a:normAutofit/>
          </a:bodyPr>
          <a:lstStyle/>
          <a:p>
            <a:pPr marL="0" indent="0">
              <a:lnSpc>
                <a:spcPct val="150000"/>
              </a:lnSpc>
              <a:buNone/>
            </a:pPr>
            <a:endParaRPr lang="de-DE" b="1" dirty="0">
              <a:solidFill>
                <a:srgbClr val="002060"/>
              </a:solidFill>
            </a:endParaRPr>
          </a:p>
          <a:p>
            <a:pPr marL="0" indent="0">
              <a:lnSpc>
                <a:spcPct val="150000"/>
              </a:lnSpc>
              <a:buNone/>
            </a:pPr>
            <a:endParaRPr lang="en-US" b="1" dirty="0">
              <a:solidFill>
                <a:srgbClr val="C00000"/>
              </a:solidFill>
            </a:endParaRPr>
          </a:p>
          <a:p>
            <a:pPr marL="0" indent="0">
              <a:buNone/>
            </a:pPr>
            <a:endParaRPr lang="de-DE" dirty="0"/>
          </a:p>
        </p:txBody>
      </p:sp>
      <p:sp>
        <p:nvSpPr>
          <p:cNvPr id="2" name="Titel 1">
            <a:extLst>
              <a:ext uri="{FF2B5EF4-FFF2-40B4-BE49-F238E27FC236}">
                <a16:creationId xmlns:a16="http://schemas.microsoft.com/office/drawing/2014/main" id="{EDF9B251-C1DD-4970-B0F6-38068849F3E3}"/>
              </a:ext>
            </a:extLst>
          </p:cNvPr>
          <p:cNvSpPr>
            <a:spLocks noGrp="1"/>
          </p:cNvSpPr>
          <p:nvPr>
            <p:ph type="title"/>
          </p:nvPr>
        </p:nvSpPr>
        <p:spPr/>
        <p:txBody>
          <a:bodyPr>
            <a:normAutofit fontScale="90000"/>
          </a:bodyPr>
          <a:lstStyle/>
          <a:p>
            <a:r>
              <a:rPr lang="de-DE" b="1" dirty="0"/>
              <a:t>Aspekte einer lernförderlichen Lehrer-Schüler-Interaktion (nach Hattie 2009)</a:t>
            </a:r>
          </a:p>
        </p:txBody>
      </p:sp>
      <p:graphicFrame>
        <p:nvGraphicFramePr>
          <p:cNvPr id="8" name="Inhaltsplatzhalter 3">
            <a:extLst>
              <a:ext uri="{FF2B5EF4-FFF2-40B4-BE49-F238E27FC236}">
                <a16:creationId xmlns:a16="http://schemas.microsoft.com/office/drawing/2014/main" id="{AA231C9D-5F2B-4E87-A4B2-1DCBFC1E4F35}"/>
              </a:ext>
            </a:extLst>
          </p:cNvPr>
          <p:cNvGraphicFramePr>
            <a:graphicFrameLocks/>
          </p:cNvGraphicFramePr>
          <p:nvPr/>
        </p:nvGraphicFramePr>
        <p:xfrm>
          <a:off x="770731" y="1682679"/>
          <a:ext cx="7602537" cy="3252788"/>
        </p:xfrm>
        <a:graphic>
          <a:graphicData uri="http://schemas.openxmlformats.org/drawingml/2006/chart">
            <c:chart xmlns:c="http://schemas.openxmlformats.org/drawingml/2006/chart" xmlns:r="http://schemas.openxmlformats.org/officeDocument/2006/relationships" r:id="rId3"/>
          </a:graphicData>
        </a:graphic>
      </p:graphicFrame>
      <p:grpSp>
        <p:nvGrpSpPr>
          <p:cNvPr id="9" name="Gruppieren 8">
            <a:extLst>
              <a:ext uri="{FF2B5EF4-FFF2-40B4-BE49-F238E27FC236}">
                <a16:creationId xmlns:a16="http://schemas.microsoft.com/office/drawing/2014/main" id="{96381BF4-BA5B-426E-ACF5-312C612C6090}"/>
              </a:ext>
            </a:extLst>
          </p:cNvPr>
          <p:cNvGrpSpPr/>
          <p:nvPr/>
        </p:nvGrpSpPr>
        <p:grpSpPr>
          <a:xfrm>
            <a:off x="773340" y="4545270"/>
            <a:ext cx="7321421" cy="878085"/>
            <a:chOff x="859732" y="4360046"/>
            <a:chExt cx="7321421" cy="878085"/>
          </a:xfrm>
        </p:grpSpPr>
        <p:sp>
          <p:nvSpPr>
            <p:cNvPr id="10" name="Textfeld 9">
              <a:extLst>
                <a:ext uri="{FF2B5EF4-FFF2-40B4-BE49-F238E27FC236}">
                  <a16:creationId xmlns:a16="http://schemas.microsoft.com/office/drawing/2014/main" id="{920B0EF5-752C-4419-948E-2CA87DC972FD}"/>
                </a:ext>
              </a:extLst>
            </p:cNvPr>
            <p:cNvSpPr txBox="1"/>
            <p:nvPr/>
          </p:nvSpPr>
          <p:spPr>
            <a:xfrm rot="19101800">
              <a:off x="5782740" y="4902732"/>
              <a:ext cx="2398413"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Lernerzentrierte Überzeugungen</a:t>
              </a:r>
            </a:p>
          </p:txBody>
        </p:sp>
        <p:sp>
          <p:nvSpPr>
            <p:cNvPr id="11" name="Textfeld 10">
              <a:extLst>
                <a:ext uri="{FF2B5EF4-FFF2-40B4-BE49-F238E27FC236}">
                  <a16:creationId xmlns:a16="http://schemas.microsoft.com/office/drawing/2014/main" id="{D63BDFC8-BAA0-4CCF-8EA8-09D0FD4A2B57}"/>
                </a:ext>
              </a:extLst>
            </p:cNvPr>
            <p:cNvSpPr txBox="1"/>
            <p:nvPr/>
          </p:nvSpPr>
          <p:spPr>
            <a:xfrm rot="19101800">
              <a:off x="2075523" y="4381464"/>
              <a:ext cx="832279"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Empathie</a:t>
              </a:r>
            </a:p>
          </p:txBody>
        </p:sp>
        <p:sp>
          <p:nvSpPr>
            <p:cNvPr id="12" name="Textfeld 11">
              <a:extLst>
                <a:ext uri="{FF2B5EF4-FFF2-40B4-BE49-F238E27FC236}">
                  <a16:creationId xmlns:a16="http://schemas.microsoft.com/office/drawing/2014/main" id="{35BD025E-991B-423B-9C28-0D0574F79666}"/>
                </a:ext>
              </a:extLst>
            </p:cNvPr>
            <p:cNvSpPr txBox="1"/>
            <p:nvPr/>
          </p:nvSpPr>
          <p:spPr>
            <a:xfrm rot="19101800">
              <a:off x="3080174" y="4360046"/>
              <a:ext cx="679994"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Wärme</a:t>
              </a:r>
            </a:p>
          </p:txBody>
        </p:sp>
        <p:sp>
          <p:nvSpPr>
            <p:cNvPr id="13" name="Textfeld 12">
              <a:extLst>
                <a:ext uri="{FF2B5EF4-FFF2-40B4-BE49-F238E27FC236}">
                  <a16:creationId xmlns:a16="http://schemas.microsoft.com/office/drawing/2014/main" id="{FC208290-0D01-4873-9886-624B5E36F29C}"/>
                </a:ext>
              </a:extLst>
            </p:cNvPr>
            <p:cNvSpPr txBox="1"/>
            <p:nvPr/>
          </p:nvSpPr>
          <p:spPr>
            <a:xfrm rot="19101800">
              <a:off x="2206189" y="4961132"/>
              <a:ext cx="2555508"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Förderung von abstraktem Denken</a:t>
              </a:r>
            </a:p>
          </p:txBody>
        </p:sp>
        <p:sp>
          <p:nvSpPr>
            <p:cNvPr id="14" name="Textfeld 13">
              <a:extLst>
                <a:ext uri="{FF2B5EF4-FFF2-40B4-BE49-F238E27FC236}">
                  <a16:creationId xmlns:a16="http://schemas.microsoft.com/office/drawing/2014/main" id="{12652C61-3F85-445D-A952-93974785FEAB}"/>
                </a:ext>
              </a:extLst>
            </p:cNvPr>
            <p:cNvSpPr txBox="1"/>
            <p:nvPr/>
          </p:nvSpPr>
          <p:spPr>
            <a:xfrm rot="19101800">
              <a:off x="3708966" y="4772978"/>
              <a:ext cx="1821332"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Ermutigung zum Lernen</a:t>
              </a:r>
            </a:p>
          </p:txBody>
        </p:sp>
        <p:sp>
          <p:nvSpPr>
            <p:cNvPr id="15" name="Textfeld 14">
              <a:extLst>
                <a:ext uri="{FF2B5EF4-FFF2-40B4-BE49-F238E27FC236}">
                  <a16:creationId xmlns:a16="http://schemas.microsoft.com/office/drawing/2014/main" id="{87F29A14-9B84-44A5-9239-BF42FFE67CC8}"/>
                </a:ext>
              </a:extLst>
            </p:cNvPr>
            <p:cNvSpPr txBox="1"/>
            <p:nvPr/>
          </p:nvSpPr>
          <p:spPr>
            <a:xfrm rot="19101800">
              <a:off x="4209049" y="4851980"/>
              <a:ext cx="2221634"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Anpassung an Andersartigkeit</a:t>
              </a:r>
            </a:p>
          </p:txBody>
        </p:sp>
        <p:sp>
          <p:nvSpPr>
            <p:cNvPr id="16" name="Textfeld 15">
              <a:extLst>
                <a:ext uri="{FF2B5EF4-FFF2-40B4-BE49-F238E27FC236}">
                  <a16:creationId xmlns:a16="http://schemas.microsoft.com/office/drawing/2014/main" id="{01B30B12-7DD9-4A18-88F1-140A0F629C55}"/>
                </a:ext>
              </a:extLst>
            </p:cNvPr>
            <p:cNvSpPr txBox="1"/>
            <p:nvPr/>
          </p:nvSpPr>
          <p:spPr>
            <a:xfrm rot="19101800">
              <a:off x="6114531" y="4490972"/>
              <a:ext cx="1072730"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Authentizität </a:t>
              </a:r>
            </a:p>
          </p:txBody>
        </p:sp>
        <p:sp>
          <p:nvSpPr>
            <p:cNvPr id="17" name="Textfeld 16">
              <a:extLst>
                <a:ext uri="{FF2B5EF4-FFF2-40B4-BE49-F238E27FC236}">
                  <a16:creationId xmlns:a16="http://schemas.microsoft.com/office/drawing/2014/main" id="{4E3D8619-DF61-4D32-9832-C942C5905D35}"/>
                </a:ext>
              </a:extLst>
            </p:cNvPr>
            <p:cNvSpPr txBox="1"/>
            <p:nvPr/>
          </p:nvSpPr>
          <p:spPr>
            <a:xfrm rot="19101800">
              <a:off x="859732" y="4536366"/>
              <a:ext cx="1233030"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Non-</a:t>
              </a:r>
              <a:r>
                <a:rPr kumimoji="0" lang="de-DE" sz="1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Direktivität</a:t>
              </a:r>
              <a:endParaRPr kumimoji="0" lang="de-DE"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grpSp>
      <p:sp>
        <p:nvSpPr>
          <p:cNvPr id="18" name="Textfeld 17">
            <a:extLst>
              <a:ext uri="{FF2B5EF4-FFF2-40B4-BE49-F238E27FC236}">
                <a16:creationId xmlns:a16="http://schemas.microsoft.com/office/drawing/2014/main" id="{81662555-8530-4964-812B-5FCEB7F891DA}"/>
              </a:ext>
            </a:extLst>
          </p:cNvPr>
          <p:cNvSpPr txBox="1"/>
          <p:nvPr/>
        </p:nvSpPr>
        <p:spPr>
          <a:xfrm>
            <a:off x="3635896" y="1111840"/>
            <a:ext cx="1451679"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000" b="1" i="0" u="none" strike="noStrike" kern="1200" cap="none" spc="0" normalizeH="0" baseline="0" noProof="0" dirty="0">
                <a:ln>
                  <a:noFill/>
                </a:ln>
                <a:solidFill>
                  <a:srgbClr val="002060"/>
                </a:solidFill>
                <a:effectLst/>
                <a:uLnTx/>
                <a:uFillTx/>
                <a:latin typeface="Calibri"/>
                <a:ea typeface="+mn-ea"/>
                <a:cs typeface="Arial" pitchFamily="34" charset="0"/>
              </a:rPr>
              <a:t>Effektstärke</a:t>
            </a:r>
          </a:p>
        </p:txBody>
      </p:sp>
    </p:spTree>
    <p:extLst>
      <p:ext uri="{BB962C8B-B14F-4D97-AF65-F5344CB8AC3E}">
        <p14:creationId xmlns:p14="http://schemas.microsoft.com/office/powerpoint/2010/main" val="2958287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0B4F1B1F-7218-F048-BB55-027710B60093}"/>
              </a:ext>
            </a:extLst>
          </p:cNvPr>
          <p:cNvSpPr>
            <a:spLocks noGrp="1"/>
          </p:cNvSpPr>
          <p:nvPr>
            <p:ph type="body" sz="quarter" idx="13"/>
          </p:nvPr>
        </p:nvSpPr>
        <p:spPr/>
        <p:txBody>
          <a:bodyPr>
            <a:normAutofit fontScale="47500" lnSpcReduction="20000"/>
          </a:bodyPr>
          <a:lstStyle/>
          <a:p>
            <a:pPr marL="0" indent="0">
              <a:buNone/>
            </a:pPr>
            <a:r>
              <a:rPr lang="de-DE" sz="4400" b="1" dirty="0">
                <a:solidFill>
                  <a:srgbClr val="002060"/>
                </a:solidFill>
                <a:ea typeface="Arial Unicode MS" pitchFamily="34" charset="-128"/>
                <a:cs typeface="Arial Unicode MS" pitchFamily="34" charset="-128"/>
              </a:rPr>
              <a:t>Eine lernförderliche Lehrer-Schüler-Interaktion hat eine hohe Wirkung </a:t>
            </a:r>
            <a:r>
              <a:rPr lang="de-DE" sz="4400" b="1" dirty="0">
                <a:solidFill>
                  <a:srgbClr val="002060"/>
                </a:solidFill>
              </a:rPr>
              <a:t>(d = 0.72) auf Lernprozesse und Lernleistungen: </a:t>
            </a:r>
          </a:p>
          <a:p>
            <a:pPr marL="0" indent="0">
              <a:buNone/>
            </a:pPr>
            <a:endParaRPr lang="en-US" dirty="0"/>
          </a:p>
          <a:p>
            <a:pPr marL="0" indent="0" algn="just">
              <a:buNone/>
            </a:pPr>
            <a:endParaRPr lang="en-US" sz="2400" dirty="0">
              <a:solidFill>
                <a:srgbClr val="002060"/>
              </a:solidFill>
            </a:endParaRPr>
          </a:p>
          <a:p>
            <a:pPr marL="0" indent="0" algn="just">
              <a:lnSpc>
                <a:spcPct val="120000"/>
              </a:lnSpc>
              <a:buNone/>
            </a:pPr>
            <a:r>
              <a:rPr lang="en-US" sz="4400" i="1" dirty="0">
                <a:solidFill>
                  <a:srgbClr val="002060"/>
                </a:solidFill>
              </a:rPr>
              <a:t>Der Aufbau von </a:t>
            </a:r>
            <a:r>
              <a:rPr lang="en-US" sz="4400" b="1" i="1" dirty="0" err="1">
                <a:solidFill>
                  <a:srgbClr val="002060"/>
                </a:solidFill>
              </a:rPr>
              <a:t>Beziehungen</a:t>
            </a:r>
            <a:r>
              <a:rPr lang="en-US" sz="4400" b="1" i="1" dirty="0">
                <a:solidFill>
                  <a:srgbClr val="002060"/>
                </a:solidFill>
              </a:rPr>
              <a:t> </a:t>
            </a:r>
            <a:r>
              <a:rPr lang="en-US" sz="4400" b="1" i="1" dirty="0" err="1">
                <a:solidFill>
                  <a:srgbClr val="002060"/>
                </a:solidFill>
              </a:rPr>
              <a:t>zu</a:t>
            </a:r>
            <a:r>
              <a:rPr lang="en-US" sz="4400" b="1" i="1" dirty="0">
                <a:solidFill>
                  <a:srgbClr val="002060"/>
                </a:solidFill>
              </a:rPr>
              <a:t> den </a:t>
            </a:r>
            <a:r>
              <a:rPr lang="en-US" sz="4400" b="1" i="1" dirty="0" err="1">
                <a:solidFill>
                  <a:srgbClr val="002060"/>
                </a:solidFill>
              </a:rPr>
              <a:t>Lernenden</a:t>
            </a:r>
            <a:r>
              <a:rPr lang="en-US" sz="4400" b="1" i="1" dirty="0">
                <a:solidFill>
                  <a:srgbClr val="002060"/>
                </a:solidFill>
              </a:rPr>
              <a:t> </a:t>
            </a:r>
            <a:r>
              <a:rPr lang="en-US" sz="4400" i="1" dirty="0" err="1">
                <a:solidFill>
                  <a:srgbClr val="002060"/>
                </a:solidFill>
              </a:rPr>
              <a:t>erfordert</a:t>
            </a:r>
            <a:r>
              <a:rPr lang="en-US" sz="4400" i="1" dirty="0">
                <a:solidFill>
                  <a:srgbClr val="002060"/>
                </a:solidFill>
              </a:rPr>
              <a:t> </a:t>
            </a:r>
            <a:r>
              <a:rPr lang="en-US" sz="4400" b="1" i="1" dirty="0" err="1">
                <a:solidFill>
                  <a:srgbClr val="002060"/>
                </a:solidFill>
              </a:rPr>
              <a:t>Tatkraft</a:t>
            </a:r>
            <a:r>
              <a:rPr lang="en-US" sz="4400" i="1" dirty="0">
                <a:solidFill>
                  <a:srgbClr val="002060"/>
                </a:solidFill>
              </a:rPr>
              <a:t>, </a:t>
            </a:r>
            <a:r>
              <a:rPr lang="en-US" sz="4400" b="1" i="1" dirty="0" err="1">
                <a:solidFill>
                  <a:srgbClr val="002060"/>
                </a:solidFill>
              </a:rPr>
              <a:t>Effizienz</a:t>
            </a:r>
            <a:r>
              <a:rPr lang="en-US" sz="4400" i="1" dirty="0">
                <a:solidFill>
                  <a:srgbClr val="002060"/>
                </a:solidFill>
              </a:rPr>
              <a:t> und </a:t>
            </a:r>
            <a:r>
              <a:rPr lang="en-US" sz="4400" b="1" i="1" dirty="0" err="1">
                <a:solidFill>
                  <a:srgbClr val="002060"/>
                </a:solidFill>
              </a:rPr>
              <a:t>Respekt</a:t>
            </a:r>
            <a:r>
              <a:rPr lang="en-US" sz="4400" i="1" dirty="0">
                <a:solidFill>
                  <a:srgbClr val="002060"/>
                </a:solidFill>
              </a:rPr>
              <a:t> </a:t>
            </a:r>
            <a:r>
              <a:rPr lang="en-US" sz="4400" i="1" dirty="0" err="1">
                <a:solidFill>
                  <a:srgbClr val="002060"/>
                </a:solidFill>
              </a:rPr>
              <a:t>aufseiten</a:t>
            </a:r>
            <a:r>
              <a:rPr lang="en-US" sz="4400" i="1" dirty="0">
                <a:solidFill>
                  <a:srgbClr val="002060"/>
                </a:solidFill>
              </a:rPr>
              <a:t> der </a:t>
            </a:r>
            <a:r>
              <a:rPr lang="en-US" sz="4400" i="1" dirty="0" err="1">
                <a:solidFill>
                  <a:srgbClr val="002060"/>
                </a:solidFill>
              </a:rPr>
              <a:t>Lehrperson</a:t>
            </a:r>
            <a:r>
              <a:rPr lang="en-US" sz="4400" i="1" dirty="0">
                <a:solidFill>
                  <a:srgbClr val="002060"/>
                </a:solidFill>
              </a:rPr>
              <a:t> </a:t>
            </a:r>
            <a:r>
              <a:rPr lang="en-US" sz="4400" i="1" dirty="0" err="1">
                <a:solidFill>
                  <a:srgbClr val="002060"/>
                </a:solidFill>
              </a:rPr>
              <a:t>für</a:t>
            </a:r>
            <a:r>
              <a:rPr lang="en-US" sz="4400" i="1" dirty="0">
                <a:solidFill>
                  <a:srgbClr val="002060"/>
                </a:solidFill>
              </a:rPr>
              <a:t> das, was das Kind </a:t>
            </a:r>
            <a:r>
              <a:rPr lang="en-US" sz="4400" i="1" dirty="0" err="1">
                <a:solidFill>
                  <a:srgbClr val="002060"/>
                </a:solidFill>
              </a:rPr>
              <a:t>mit</a:t>
            </a:r>
            <a:r>
              <a:rPr lang="en-US" sz="4400" i="1" dirty="0">
                <a:solidFill>
                  <a:srgbClr val="002060"/>
                </a:solidFill>
              </a:rPr>
              <a:t> in die </a:t>
            </a:r>
            <a:r>
              <a:rPr lang="en-US" sz="4400" i="1" dirty="0" err="1">
                <a:solidFill>
                  <a:srgbClr val="002060"/>
                </a:solidFill>
              </a:rPr>
              <a:t>Klasse</a:t>
            </a:r>
            <a:r>
              <a:rPr lang="en-US" sz="4400" i="1" dirty="0">
                <a:solidFill>
                  <a:srgbClr val="002060"/>
                </a:solidFill>
              </a:rPr>
              <a:t> </a:t>
            </a:r>
            <a:r>
              <a:rPr lang="en-US" sz="4400" i="1" dirty="0" err="1">
                <a:solidFill>
                  <a:srgbClr val="002060"/>
                </a:solidFill>
              </a:rPr>
              <a:t>bringt</a:t>
            </a:r>
            <a:r>
              <a:rPr lang="en-US" sz="4400" i="1" dirty="0">
                <a:solidFill>
                  <a:srgbClr val="002060"/>
                </a:solidFill>
              </a:rPr>
              <a:t> (von </a:t>
            </a:r>
            <a:r>
              <a:rPr lang="en-US" sz="4400" i="1" dirty="0" err="1">
                <a:solidFill>
                  <a:srgbClr val="002060"/>
                </a:solidFill>
              </a:rPr>
              <a:t>Zuhause</a:t>
            </a:r>
            <a:r>
              <a:rPr lang="en-US" sz="4400" i="1" dirty="0">
                <a:solidFill>
                  <a:srgbClr val="002060"/>
                </a:solidFill>
              </a:rPr>
              <a:t>, </a:t>
            </a:r>
            <a:r>
              <a:rPr lang="en-US" sz="4400" i="1" dirty="0" err="1">
                <a:solidFill>
                  <a:srgbClr val="002060"/>
                </a:solidFill>
              </a:rPr>
              <a:t>aus</a:t>
            </a:r>
            <a:r>
              <a:rPr lang="en-US" sz="4400" i="1" dirty="0">
                <a:solidFill>
                  <a:srgbClr val="002060"/>
                </a:solidFill>
              </a:rPr>
              <a:t> seiner Kultur, von Peers). </a:t>
            </a:r>
            <a:r>
              <a:rPr lang="en-US" sz="4400" i="1" dirty="0" err="1">
                <a:solidFill>
                  <a:srgbClr val="002060"/>
                </a:solidFill>
              </a:rPr>
              <a:t>Lehrpersonen</a:t>
            </a:r>
            <a:r>
              <a:rPr lang="en-US" sz="4400" i="1" dirty="0">
                <a:solidFill>
                  <a:srgbClr val="002060"/>
                </a:solidFill>
              </a:rPr>
              <a:t> </a:t>
            </a:r>
            <a:r>
              <a:rPr lang="en-US" sz="4400" i="1" dirty="0" err="1">
                <a:solidFill>
                  <a:srgbClr val="002060"/>
                </a:solidFill>
              </a:rPr>
              <a:t>müssen</a:t>
            </a:r>
            <a:r>
              <a:rPr lang="en-US" sz="4400" i="1" dirty="0">
                <a:solidFill>
                  <a:srgbClr val="002060"/>
                </a:solidFill>
              </a:rPr>
              <a:t> dem Kind die </a:t>
            </a:r>
            <a:r>
              <a:rPr lang="en-US" sz="4400" i="1" dirty="0" err="1">
                <a:solidFill>
                  <a:srgbClr val="002060"/>
                </a:solidFill>
              </a:rPr>
              <a:t>Erfahrung</a:t>
            </a:r>
            <a:r>
              <a:rPr lang="en-US" sz="4400" i="1" dirty="0">
                <a:solidFill>
                  <a:srgbClr val="002060"/>
                </a:solidFill>
              </a:rPr>
              <a:t> </a:t>
            </a:r>
            <a:r>
              <a:rPr lang="en-US" sz="4400" i="1" dirty="0" err="1">
                <a:solidFill>
                  <a:srgbClr val="002060"/>
                </a:solidFill>
              </a:rPr>
              <a:t>ermöglichen</a:t>
            </a:r>
            <a:r>
              <a:rPr lang="en-US" sz="4400" i="1" dirty="0">
                <a:solidFill>
                  <a:srgbClr val="002060"/>
                </a:solidFill>
              </a:rPr>
              <a:t>, </a:t>
            </a:r>
            <a:r>
              <a:rPr lang="en-US" sz="4400" i="1" dirty="0" err="1">
                <a:solidFill>
                  <a:srgbClr val="002060"/>
                </a:solidFill>
              </a:rPr>
              <a:t>im</a:t>
            </a:r>
            <a:r>
              <a:rPr lang="en-US" sz="4400" i="1" dirty="0">
                <a:solidFill>
                  <a:srgbClr val="002060"/>
                </a:solidFill>
              </a:rPr>
              <a:t> </a:t>
            </a:r>
            <a:r>
              <a:rPr lang="en-US" sz="4400" i="1" dirty="0" err="1">
                <a:solidFill>
                  <a:srgbClr val="002060"/>
                </a:solidFill>
              </a:rPr>
              <a:t>Klassenraum</a:t>
            </a:r>
            <a:r>
              <a:rPr lang="en-US" sz="4400" i="1" dirty="0">
                <a:solidFill>
                  <a:srgbClr val="002060"/>
                </a:solidFill>
              </a:rPr>
              <a:t> </a:t>
            </a:r>
            <a:r>
              <a:rPr lang="en-US" sz="4400" i="1" dirty="0" err="1">
                <a:solidFill>
                  <a:srgbClr val="002060"/>
                </a:solidFill>
              </a:rPr>
              <a:t>anerkannt</a:t>
            </a:r>
            <a:r>
              <a:rPr lang="en-US" sz="4400" i="1" dirty="0">
                <a:solidFill>
                  <a:srgbClr val="002060"/>
                </a:solidFill>
              </a:rPr>
              <a:t> </a:t>
            </a:r>
            <a:r>
              <a:rPr lang="en-US" sz="4400" i="1" dirty="0" err="1">
                <a:solidFill>
                  <a:srgbClr val="002060"/>
                </a:solidFill>
              </a:rPr>
              <a:t>zu</a:t>
            </a:r>
            <a:r>
              <a:rPr lang="en-US" sz="4400" i="1" dirty="0">
                <a:solidFill>
                  <a:srgbClr val="002060"/>
                </a:solidFill>
              </a:rPr>
              <a:t> sein. </a:t>
            </a:r>
            <a:r>
              <a:rPr lang="en-US" sz="4400" i="1" dirty="0" err="1">
                <a:solidFill>
                  <a:srgbClr val="002060"/>
                </a:solidFill>
              </a:rPr>
              <a:t>Außerdem</a:t>
            </a:r>
            <a:r>
              <a:rPr lang="en-US" sz="4400" i="1" dirty="0">
                <a:solidFill>
                  <a:srgbClr val="002060"/>
                </a:solidFill>
              </a:rPr>
              <a:t> </a:t>
            </a:r>
            <a:r>
              <a:rPr lang="en-US" sz="4400" i="1" dirty="0" err="1">
                <a:solidFill>
                  <a:srgbClr val="002060"/>
                </a:solidFill>
              </a:rPr>
              <a:t>erfordert</a:t>
            </a:r>
            <a:r>
              <a:rPr lang="en-US" sz="4400" i="1" dirty="0">
                <a:solidFill>
                  <a:srgbClr val="002060"/>
                </a:solidFill>
              </a:rPr>
              <a:t> die </a:t>
            </a:r>
            <a:r>
              <a:rPr lang="en-US" sz="4400" i="1" dirty="0" err="1">
                <a:solidFill>
                  <a:srgbClr val="002060"/>
                </a:solidFill>
              </a:rPr>
              <a:t>Entwicklung</a:t>
            </a:r>
            <a:r>
              <a:rPr lang="en-US" sz="4400" i="1" dirty="0">
                <a:solidFill>
                  <a:srgbClr val="002060"/>
                </a:solidFill>
              </a:rPr>
              <a:t> von </a:t>
            </a:r>
            <a:r>
              <a:rPr lang="en-US" sz="4400" i="1" dirty="0" err="1">
                <a:solidFill>
                  <a:srgbClr val="002060"/>
                </a:solidFill>
              </a:rPr>
              <a:t>Beziehungen</a:t>
            </a:r>
            <a:r>
              <a:rPr lang="en-US" sz="4400" i="1" dirty="0">
                <a:solidFill>
                  <a:srgbClr val="002060"/>
                </a:solidFill>
              </a:rPr>
              <a:t> </a:t>
            </a:r>
            <a:r>
              <a:rPr lang="en-US" sz="4400" i="1" dirty="0" err="1">
                <a:solidFill>
                  <a:srgbClr val="002060"/>
                </a:solidFill>
              </a:rPr>
              <a:t>gewisse</a:t>
            </a:r>
            <a:r>
              <a:rPr lang="en-US" sz="4400" i="1" dirty="0">
                <a:solidFill>
                  <a:srgbClr val="002060"/>
                </a:solidFill>
              </a:rPr>
              <a:t> </a:t>
            </a:r>
            <a:r>
              <a:rPr lang="en-US" sz="4400" i="1" dirty="0" err="1">
                <a:solidFill>
                  <a:srgbClr val="002060"/>
                </a:solidFill>
              </a:rPr>
              <a:t>Fähigkeiten</a:t>
            </a:r>
            <a:r>
              <a:rPr lang="en-US" sz="4400" i="1" dirty="0">
                <a:solidFill>
                  <a:srgbClr val="002060"/>
                </a:solidFill>
              </a:rPr>
              <a:t> der </a:t>
            </a:r>
            <a:r>
              <a:rPr lang="en-US" sz="4400" i="1" dirty="0" err="1">
                <a:solidFill>
                  <a:srgbClr val="002060"/>
                </a:solidFill>
              </a:rPr>
              <a:t>Lehrperson</a:t>
            </a:r>
            <a:r>
              <a:rPr lang="en-US" sz="4400" i="1" dirty="0">
                <a:solidFill>
                  <a:srgbClr val="002060"/>
                </a:solidFill>
              </a:rPr>
              <a:t> – </a:t>
            </a:r>
            <a:r>
              <a:rPr lang="en-US" sz="4400" i="1" dirty="0" err="1">
                <a:solidFill>
                  <a:srgbClr val="002060"/>
                </a:solidFill>
              </a:rPr>
              <a:t>etwa</a:t>
            </a:r>
            <a:r>
              <a:rPr lang="en-US" sz="4400" i="1" dirty="0">
                <a:solidFill>
                  <a:srgbClr val="002060"/>
                </a:solidFill>
              </a:rPr>
              <a:t> die </a:t>
            </a:r>
            <a:r>
              <a:rPr lang="en-US" sz="4400" b="1" i="1" dirty="0" err="1">
                <a:solidFill>
                  <a:srgbClr val="002060"/>
                </a:solidFill>
              </a:rPr>
              <a:t>Fähigkeit</a:t>
            </a:r>
            <a:r>
              <a:rPr lang="en-US" sz="4400" b="1" i="1" dirty="0">
                <a:solidFill>
                  <a:srgbClr val="002060"/>
                </a:solidFill>
              </a:rPr>
              <a:t> des </a:t>
            </a:r>
            <a:r>
              <a:rPr lang="en-US" sz="4400" b="1" i="1" dirty="0" err="1">
                <a:solidFill>
                  <a:srgbClr val="002060"/>
                </a:solidFill>
              </a:rPr>
              <a:t>Zuhörens</a:t>
            </a:r>
            <a:r>
              <a:rPr lang="en-US" sz="4400" i="1" dirty="0">
                <a:solidFill>
                  <a:srgbClr val="002060"/>
                </a:solidFill>
              </a:rPr>
              <a:t>, der </a:t>
            </a:r>
            <a:r>
              <a:rPr lang="en-US" sz="4400" b="1" i="1" dirty="0" err="1">
                <a:solidFill>
                  <a:srgbClr val="002060"/>
                </a:solidFill>
              </a:rPr>
              <a:t>Empathie</a:t>
            </a:r>
            <a:r>
              <a:rPr lang="en-US" sz="4400" i="1" dirty="0">
                <a:solidFill>
                  <a:srgbClr val="002060"/>
                </a:solidFill>
              </a:rPr>
              <a:t>, der </a:t>
            </a:r>
            <a:r>
              <a:rPr lang="en-US" sz="4400" b="1" i="1" dirty="0" err="1">
                <a:solidFill>
                  <a:srgbClr val="002060"/>
                </a:solidFill>
              </a:rPr>
              <a:t>Fürsorge</a:t>
            </a:r>
            <a:r>
              <a:rPr lang="en-US" sz="4400" i="1" dirty="0">
                <a:solidFill>
                  <a:srgbClr val="002060"/>
                </a:solidFill>
              </a:rPr>
              <a:t> </a:t>
            </a:r>
            <a:r>
              <a:rPr lang="en-US" sz="4400" i="1" dirty="0" err="1">
                <a:solidFill>
                  <a:srgbClr val="002060"/>
                </a:solidFill>
              </a:rPr>
              <a:t>sowie</a:t>
            </a:r>
            <a:r>
              <a:rPr lang="en-US" sz="4400" i="1" dirty="0">
                <a:solidFill>
                  <a:srgbClr val="002060"/>
                </a:solidFill>
              </a:rPr>
              <a:t> </a:t>
            </a:r>
            <a:r>
              <a:rPr lang="en-US" sz="4400" i="1" dirty="0" err="1">
                <a:solidFill>
                  <a:srgbClr val="002060"/>
                </a:solidFill>
              </a:rPr>
              <a:t>eine</a:t>
            </a:r>
            <a:r>
              <a:rPr lang="en-US" sz="4400" i="1" dirty="0">
                <a:solidFill>
                  <a:srgbClr val="002060"/>
                </a:solidFill>
              </a:rPr>
              <a:t> </a:t>
            </a:r>
            <a:r>
              <a:rPr lang="en-US" sz="4400" b="1" i="1" dirty="0">
                <a:solidFill>
                  <a:srgbClr val="002060"/>
                </a:solidFill>
              </a:rPr>
              <a:t>positive </a:t>
            </a:r>
            <a:r>
              <a:rPr lang="en-US" sz="4400" b="1" i="1" dirty="0" err="1">
                <a:solidFill>
                  <a:srgbClr val="002060"/>
                </a:solidFill>
              </a:rPr>
              <a:t>Einstellung</a:t>
            </a:r>
            <a:r>
              <a:rPr lang="en-US" sz="4400" b="1" i="1" dirty="0">
                <a:solidFill>
                  <a:srgbClr val="002060"/>
                </a:solidFill>
              </a:rPr>
              <a:t> </a:t>
            </a:r>
            <a:r>
              <a:rPr lang="en-US" sz="4400" i="1" dirty="0" err="1">
                <a:solidFill>
                  <a:srgbClr val="002060"/>
                </a:solidFill>
              </a:rPr>
              <a:t>gegenüber</a:t>
            </a:r>
            <a:r>
              <a:rPr lang="en-US" sz="4400" i="1" dirty="0">
                <a:solidFill>
                  <a:srgbClr val="002060"/>
                </a:solidFill>
              </a:rPr>
              <a:t> </a:t>
            </a:r>
            <a:r>
              <a:rPr lang="en-US" sz="4400" i="1" dirty="0" err="1">
                <a:solidFill>
                  <a:srgbClr val="002060"/>
                </a:solidFill>
              </a:rPr>
              <a:t>anderen</a:t>
            </a:r>
            <a:r>
              <a:rPr lang="en-US" sz="4400" i="1" dirty="0">
                <a:solidFill>
                  <a:srgbClr val="002060"/>
                </a:solidFill>
              </a:rPr>
              <a:t>.     </a:t>
            </a:r>
          </a:p>
          <a:p>
            <a:pPr marL="0" indent="0" algn="just">
              <a:buNone/>
            </a:pPr>
            <a:endParaRPr lang="en-US" sz="3800" dirty="0">
              <a:solidFill>
                <a:srgbClr val="002060"/>
              </a:solidFill>
            </a:endParaRPr>
          </a:p>
          <a:p>
            <a:pPr marL="0" indent="0" algn="just">
              <a:buNone/>
            </a:pPr>
            <a:endParaRPr lang="en-US" sz="3800" dirty="0">
              <a:solidFill>
                <a:srgbClr val="002060"/>
              </a:solidFill>
            </a:endParaRPr>
          </a:p>
        </p:txBody>
      </p:sp>
      <p:sp>
        <p:nvSpPr>
          <p:cNvPr id="3" name="Titel 2">
            <a:extLst>
              <a:ext uri="{FF2B5EF4-FFF2-40B4-BE49-F238E27FC236}">
                <a16:creationId xmlns:a16="http://schemas.microsoft.com/office/drawing/2014/main" id="{02078B8B-D327-B641-B9D6-2F70E717A241}"/>
              </a:ext>
            </a:extLst>
          </p:cNvPr>
          <p:cNvSpPr>
            <a:spLocks noGrp="1"/>
          </p:cNvSpPr>
          <p:nvPr>
            <p:ph type="title"/>
          </p:nvPr>
        </p:nvSpPr>
        <p:spPr/>
        <p:txBody>
          <a:bodyPr>
            <a:normAutofit fontScale="90000"/>
          </a:bodyPr>
          <a:lstStyle/>
          <a:p>
            <a:r>
              <a:rPr lang="de-DE" b="1" dirty="0"/>
              <a:t>Was die Forschung über  lernförderliche Lehrer-Schüler-Interaktion sagt (Hattie 2009)</a:t>
            </a:r>
            <a:endParaRPr lang="de-DE" dirty="0"/>
          </a:p>
        </p:txBody>
      </p:sp>
      <p:pic>
        <p:nvPicPr>
          <p:cNvPr id="4" name="Εικόνα 9">
            <a:extLst>
              <a:ext uri="{FF2B5EF4-FFF2-40B4-BE49-F238E27FC236}">
                <a16:creationId xmlns:a16="http://schemas.microsoft.com/office/drawing/2014/main" id="{0EF7A370-2C65-974F-8558-DC420AAFB54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1399097">
            <a:off x="6394167" y="5217592"/>
            <a:ext cx="1043608" cy="782706"/>
          </a:xfrm>
          <a:prstGeom prst="rect">
            <a:avLst/>
          </a:prstGeom>
        </p:spPr>
      </p:pic>
      <p:sp>
        <p:nvSpPr>
          <p:cNvPr id="5" name="Textfeld 4">
            <a:extLst>
              <a:ext uri="{FF2B5EF4-FFF2-40B4-BE49-F238E27FC236}">
                <a16:creationId xmlns:a16="http://schemas.microsoft.com/office/drawing/2014/main" id="{F6F4FFBE-104F-BA4A-AE49-FE0FEAF553FC}"/>
              </a:ext>
            </a:extLst>
          </p:cNvPr>
          <p:cNvSpPr txBox="1"/>
          <p:nvPr/>
        </p:nvSpPr>
        <p:spPr>
          <a:xfrm>
            <a:off x="368295" y="5845441"/>
            <a:ext cx="5304337" cy="369332"/>
          </a:xfrm>
          <a:prstGeom prst="rect">
            <a:avLst/>
          </a:prstGeom>
          <a:noFill/>
        </p:spPr>
        <p:txBody>
          <a:bodyPr wrap="none" rtlCol="0">
            <a:spAutoFit/>
          </a:bodyPr>
          <a:lstStyle/>
          <a:p>
            <a:r>
              <a:rPr lang="en-US" i="1" dirty="0">
                <a:solidFill>
                  <a:srgbClr val="002060"/>
                </a:solidFill>
              </a:rPr>
              <a:t>(Quelle: Hattie 2009, S. 118, deutsche </a:t>
            </a:r>
            <a:r>
              <a:rPr lang="en-US" i="1" dirty="0" err="1">
                <a:solidFill>
                  <a:srgbClr val="002060"/>
                </a:solidFill>
              </a:rPr>
              <a:t>Ausgabe</a:t>
            </a:r>
            <a:r>
              <a:rPr lang="en-US" i="1" dirty="0">
                <a:solidFill>
                  <a:srgbClr val="002060"/>
                </a:solidFill>
              </a:rPr>
              <a:t>, S. 141)</a:t>
            </a:r>
            <a:endParaRPr lang="de-DE" dirty="0"/>
          </a:p>
        </p:txBody>
      </p:sp>
    </p:spTree>
    <p:extLst>
      <p:ext uri="{BB962C8B-B14F-4D97-AF65-F5344CB8AC3E}">
        <p14:creationId xmlns:p14="http://schemas.microsoft.com/office/powerpoint/2010/main" val="2692553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0B4F1B1F-7218-F048-BB55-027710B60093}"/>
              </a:ext>
            </a:extLst>
          </p:cNvPr>
          <p:cNvSpPr>
            <a:spLocks noGrp="1"/>
          </p:cNvSpPr>
          <p:nvPr>
            <p:ph type="body" sz="quarter" idx="13"/>
          </p:nvPr>
        </p:nvSpPr>
        <p:spPr/>
        <p:txBody>
          <a:bodyPr>
            <a:normAutofit/>
          </a:bodyPr>
          <a:lstStyle/>
          <a:p>
            <a:pPr marL="0" indent="0">
              <a:buNone/>
            </a:pPr>
            <a:endParaRPr lang="en-US" sz="3300" dirty="0"/>
          </a:p>
          <a:p>
            <a:pPr marL="0" indent="0">
              <a:buNone/>
            </a:pPr>
            <a:r>
              <a:rPr lang="en-US" sz="2000" i="1" dirty="0"/>
              <a:t> </a:t>
            </a:r>
          </a:p>
        </p:txBody>
      </p:sp>
      <p:sp>
        <p:nvSpPr>
          <p:cNvPr id="3" name="Titel 2">
            <a:extLst>
              <a:ext uri="{FF2B5EF4-FFF2-40B4-BE49-F238E27FC236}">
                <a16:creationId xmlns:a16="http://schemas.microsoft.com/office/drawing/2014/main" id="{02078B8B-D327-B641-B9D6-2F70E717A241}"/>
              </a:ext>
            </a:extLst>
          </p:cNvPr>
          <p:cNvSpPr>
            <a:spLocks noGrp="1"/>
          </p:cNvSpPr>
          <p:nvPr>
            <p:ph type="title"/>
          </p:nvPr>
        </p:nvSpPr>
        <p:spPr/>
        <p:txBody>
          <a:bodyPr>
            <a:normAutofit fontScale="90000"/>
          </a:bodyPr>
          <a:lstStyle/>
          <a:p>
            <a:r>
              <a:rPr lang="de-DE" b="1" dirty="0"/>
              <a:t>Aspekte einer lernförderlichen Lehrer-Schüler-Interaktion</a:t>
            </a:r>
            <a:r>
              <a:rPr lang="de-DE" b="1" dirty="0">
                <a:latin typeface="Comic Sans MS" pitchFamily="66" charset="0"/>
              </a:rPr>
              <a:t> </a:t>
            </a:r>
            <a:r>
              <a:rPr lang="de-DE" b="1" dirty="0"/>
              <a:t>(Hattie2009)</a:t>
            </a:r>
            <a:endParaRPr lang="de-DE" dirty="0"/>
          </a:p>
        </p:txBody>
      </p:sp>
      <p:sp>
        <p:nvSpPr>
          <p:cNvPr id="5" name="Textfeld 4">
            <a:extLst>
              <a:ext uri="{FF2B5EF4-FFF2-40B4-BE49-F238E27FC236}">
                <a16:creationId xmlns:a16="http://schemas.microsoft.com/office/drawing/2014/main" id="{5A140F69-1F40-9A48-B47B-5CB3677044DB}"/>
              </a:ext>
            </a:extLst>
          </p:cNvPr>
          <p:cNvSpPr txBox="1"/>
          <p:nvPr/>
        </p:nvSpPr>
        <p:spPr>
          <a:xfrm>
            <a:off x="899592" y="1628800"/>
            <a:ext cx="7350120" cy="4062651"/>
          </a:xfrm>
          <a:prstGeom prst="rect">
            <a:avLst/>
          </a:prstGeom>
          <a:noFill/>
        </p:spPr>
        <p:txBody>
          <a:bodyPr wrap="square" rtlCol="0">
            <a:spAutoFit/>
          </a:bodyPr>
          <a:lstStyle/>
          <a:p>
            <a:r>
              <a:rPr lang="de-DE" sz="2000" b="1" dirty="0">
                <a:solidFill>
                  <a:srgbClr val="C00000"/>
                </a:solidFill>
              </a:rPr>
              <a:t>Eine lernförderliche Lehrer-Schüler-Interaktion muss hohe Erwartungen und hohe Unterstützung für alle Lernenden kombinieren:</a:t>
            </a:r>
          </a:p>
          <a:p>
            <a:endParaRPr lang="de-DE" sz="2400" dirty="0">
              <a:solidFill>
                <a:schemeClr val="tx2">
                  <a:lumMod val="50000"/>
                </a:schemeClr>
              </a:solidFill>
            </a:endParaRPr>
          </a:p>
          <a:p>
            <a:pPr algn="just">
              <a:spcAft>
                <a:spcPts val="1200"/>
              </a:spcAft>
              <a:buFont typeface="Wingdings" panose="05000000000000000000" pitchFamily="2" charset="2"/>
              <a:buChar char="ü"/>
            </a:pPr>
            <a:r>
              <a:rPr lang="de-DE" b="1" dirty="0">
                <a:solidFill>
                  <a:srgbClr val="002060"/>
                </a:solidFill>
              </a:rPr>
              <a:t>Den Lernenden zeigen, dass </a:t>
            </a:r>
            <a:r>
              <a:rPr lang="de-DE" b="1" dirty="0">
                <a:solidFill>
                  <a:srgbClr val="C00000"/>
                </a:solidFill>
              </a:rPr>
              <a:t>der Lehrperson ihr Lernen wichtig ist</a:t>
            </a:r>
            <a:r>
              <a:rPr lang="de-DE" b="1" dirty="0">
                <a:solidFill>
                  <a:srgbClr val="002060"/>
                </a:solidFill>
              </a:rPr>
              <a:t>, sie ihre Perspektive einnehmen kann </a:t>
            </a:r>
          </a:p>
          <a:p>
            <a:pPr algn="just">
              <a:spcAft>
                <a:spcPts val="1200"/>
              </a:spcAft>
              <a:buFont typeface="Wingdings" panose="05000000000000000000" pitchFamily="2" charset="2"/>
              <a:buChar char="ü"/>
            </a:pPr>
            <a:r>
              <a:rPr lang="de-DE" b="1" dirty="0">
                <a:solidFill>
                  <a:srgbClr val="002060"/>
                </a:solidFill>
              </a:rPr>
              <a:t>Feedback zur Selbstkontrolle der Schülerinnen und Schüler geben, so dass sie </a:t>
            </a:r>
            <a:r>
              <a:rPr lang="de-DE" b="1" dirty="0">
                <a:solidFill>
                  <a:srgbClr val="C00000"/>
                </a:solidFill>
              </a:rPr>
              <a:t>sich sicher fühlen</a:t>
            </a:r>
            <a:r>
              <a:rPr lang="de-DE" b="1" dirty="0">
                <a:solidFill>
                  <a:srgbClr val="EF8218"/>
                </a:solidFill>
              </a:rPr>
              <a:t> </a:t>
            </a:r>
            <a:r>
              <a:rPr lang="de-DE" b="1" dirty="0">
                <a:solidFill>
                  <a:srgbClr val="002060"/>
                </a:solidFill>
              </a:rPr>
              <a:t>können</a:t>
            </a:r>
          </a:p>
          <a:p>
            <a:pPr algn="just">
              <a:spcAft>
                <a:spcPts val="1200"/>
              </a:spcAft>
              <a:buFont typeface="Wingdings" panose="05000000000000000000" pitchFamily="2" charset="2"/>
              <a:buChar char="ü"/>
            </a:pPr>
            <a:r>
              <a:rPr lang="de-DE" b="1" dirty="0">
                <a:solidFill>
                  <a:srgbClr val="002060"/>
                </a:solidFill>
              </a:rPr>
              <a:t>Ein besseres soziales und emotionales Klima im Unterricht schaffen: Einsatz fördern und folglich </a:t>
            </a:r>
            <a:r>
              <a:rPr lang="de-DE" b="1" dirty="0">
                <a:solidFill>
                  <a:srgbClr val="C00000"/>
                </a:solidFill>
              </a:rPr>
              <a:t>Engagement für </a:t>
            </a:r>
            <a:r>
              <a:rPr lang="de-DE" b="1" i="1" dirty="0">
                <a:solidFill>
                  <a:srgbClr val="C00000"/>
                </a:solidFill>
              </a:rPr>
              <a:t>alle </a:t>
            </a:r>
            <a:r>
              <a:rPr lang="de-DE" b="1" dirty="0">
                <a:solidFill>
                  <a:srgbClr val="C00000"/>
                </a:solidFill>
              </a:rPr>
              <a:t>Lernenden </a:t>
            </a:r>
            <a:r>
              <a:rPr lang="de-DE" b="1" dirty="0">
                <a:solidFill>
                  <a:srgbClr val="002060"/>
                </a:solidFill>
              </a:rPr>
              <a:t>zeigen</a:t>
            </a:r>
          </a:p>
          <a:p>
            <a:pPr algn="just">
              <a:spcAft>
                <a:spcPts val="1200"/>
              </a:spcAft>
              <a:buFont typeface="Wingdings" panose="05000000000000000000" pitchFamily="2" charset="2"/>
              <a:buChar char="ü"/>
            </a:pPr>
            <a:r>
              <a:rPr lang="de-DE" b="1" dirty="0">
                <a:solidFill>
                  <a:srgbClr val="002060"/>
                </a:solidFill>
              </a:rPr>
              <a:t>Als</a:t>
            </a:r>
            <a:r>
              <a:rPr lang="de-DE" b="1" dirty="0"/>
              <a:t> </a:t>
            </a:r>
            <a:r>
              <a:rPr lang="de-DE" b="1" i="1" dirty="0" err="1">
                <a:solidFill>
                  <a:srgbClr val="C00000"/>
                </a:solidFill>
              </a:rPr>
              <a:t>change</a:t>
            </a:r>
            <a:r>
              <a:rPr lang="de-DE" b="1" i="1" dirty="0">
                <a:solidFill>
                  <a:srgbClr val="C00000"/>
                </a:solidFill>
              </a:rPr>
              <a:t> </a:t>
            </a:r>
            <a:r>
              <a:rPr lang="de-DE" b="1" i="1" dirty="0" err="1">
                <a:solidFill>
                  <a:srgbClr val="C00000"/>
                </a:solidFill>
              </a:rPr>
              <a:t>agent</a:t>
            </a:r>
            <a:r>
              <a:rPr lang="de-DE" b="1" i="1" dirty="0">
                <a:solidFill>
                  <a:srgbClr val="C00000"/>
                </a:solidFill>
              </a:rPr>
              <a:t> </a:t>
            </a:r>
            <a:r>
              <a:rPr lang="de-DE" b="1" dirty="0">
                <a:solidFill>
                  <a:srgbClr val="002060"/>
                </a:solidFill>
              </a:rPr>
              <a:t>wirken: Vermitteln, dass alle Lernenden Fortschritte machen können.</a:t>
            </a:r>
          </a:p>
        </p:txBody>
      </p:sp>
    </p:spTree>
    <p:extLst>
      <p:ext uri="{BB962C8B-B14F-4D97-AF65-F5344CB8AC3E}">
        <p14:creationId xmlns:p14="http://schemas.microsoft.com/office/powerpoint/2010/main" val="2270712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AF34840B-3C47-4523-8EA8-874A95106A06}"/>
              </a:ext>
            </a:extLst>
          </p:cNvPr>
          <p:cNvSpPr>
            <a:spLocks noGrp="1"/>
          </p:cNvSpPr>
          <p:nvPr>
            <p:ph type="title"/>
          </p:nvPr>
        </p:nvSpPr>
        <p:spPr>
          <a:xfrm>
            <a:off x="20112" y="10990"/>
            <a:ext cx="8229600" cy="1060287"/>
          </a:xfrm>
        </p:spPr>
        <p:txBody>
          <a:bodyPr/>
          <a:lstStyle/>
          <a:p>
            <a:endParaRPr lang="de-DE"/>
          </a:p>
        </p:txBody>
      </p:sp>
      <p:sp>
        <p:nvSpPr>
          <p:cNvPr id="5" name="Halbbogen 4">
            <a:extLst>
              <a:ext uri="{FF2B5EF4-FFF2-40B4-BE49-F238E27FC236}">
                <a16:creationId xmlns:a16="http://schemas.microsoft.com/office/drawing/2014/main" id="{163E6863-EDA5-4133-AD01-41F1E7EF6B64}"/>
              </a:ext>
            </a:extLst>
          </p:cNvPr>
          <p:cNvSpPr/>
          <p:nvPr/>
        </p:nvSpPr>
        <p:spPr>
          <a:xfrm>
            <a:off x="-2844824" y="692592"/>
            <a:ext cx="5472816" cy="5472816"/>
          </a:xfrm>
          <a:prstGeom prst="blockArc">
            <a:avLst>
              <a:gd name="adj1" fmla="val 18900000"/>
              <a:gd name="adj2" fmla="val 2700000"/>
              <a:gd name="adj3" fmla="val 395"/>
            </a:avLst>
          </a:prstGeom>
        </p:spPr>
        <p:style>
          <a:lnRef idx="2">
            <a:schemeClr val="accent5">
              <a:tint val="90000"/>
              <a:hueOff val="0"/>
              <a:satOff val="0"/>
              <a:lumOff val="0"/>
              <a:alphaOff val="0"/>
            </a:schemeClr>
          </a:lnRef>
          <a:fillRef idx="0">
            <a:schemeClr val="accent5">
              <a:tint val="90000"/>
              <a:hueOff val="0"/>
              <a:satOff val="0"/>
              <a:lumOff val="0"/>
              <a:alphaOff val="0"/>
            </a:schemeClr>
          </a:fillRef>
          <a:effectRef idx="0">
            <a:schemeClr val="accent5">
              <a:tint val="90000"/>
              <a:hueOff val="0"/>
              <a:satOff val="0"/>
              <a:lumOff val="0"/>
              <a:alphaOff val="0"/>
            </a:schemeClr>
          </a:effectRef>
          <a:fontRef idx="minor">
            <a:schemeClr val="tx1">
              <a:hueOff val="0"/>
              <a:satOff val="0"/>
              <a:lumOff val="0"/>
              <a:alphaOff val="0"/>
            </a:schemeClr>
          </a:fontRef>
        </p:style>
      </p:sp>
      <p:grpSp>
        <p:nvGrpSpPr>
          <p:cNvPr id="6" name="Gruppieren 5">
            <a:extLst>
              <a:ext uri="{FF2B5EF4-FFF2-40B4-BE49-F238E27FC236}">
                <a16:creationId xmlns:a16="http://schemas.microsoft.com/office/drawing/2014/main" id="{961050C2-7B52-448C-A43B-68993FF44BAD}"/>
              </a:ext>
            </a:extLst>
          </p:cNvPr>
          <p:cNvGrpSpPr/>
          <p:nvPr/>
        </p:nvGrpSpPr>
        <p:grpSpPr>
          <a:xfrm>
            <a:off x="2591118" y="2462383"/>
            <a:ext cx="5941322" cy="1933231"/>
            <a:chOff x="1208269" y="1065384"/>
            <a:chExt cx="5941322" cy="1933231"/>
          </a:xfrm>
        </p:grpSpPr>
        <p:sp>
          <p:nvSpPr>
            <p:cNvPr id="8" name="Rechteck 7">
              <a:extLst>
                <a:ext uri="{FF2B5EF4-FFF2-40B4-BE49-F238E27FC236}">
                  <a16:creationId xmlns:a16="http://schemas.microsoft.com/office/drawing/2014/main" id="{D432E895-7837-47FD-9330-9F9C9AE61D97}"/>
                </a:ext>
              </a:extLst>
            </p:cNvPr>
            <p:cNvSpPr/>
            <p:nvPr/>
          </p:nvSpPr>
          <p:spPr>
            <a:xfrm>
              <a:off x="1208269" y="1065384"/>
              <a:ext cx="5728162" cy="1933231"/>
            </a:xfrm>
            <a:prstGeom prst="rect">
              <a:avLst/>
            </a:prstGeom>
          </p:spPr>
          <p:style>
            <a:lnRef idx="2">
              <a:schemeClr val="lt1">
                <a:hueOff val="0"/>
                <a:satOff val="0"/>
                <a:lumOff val="0"/>
                <a:alphaOff val="0"/>
              </a:schemeClr>
            </a:lnRef>
            <a:fillRef idx="1">
              <a:schemeClr val="accent5">
                <a:alpha val="90000"/>
                <a:hueOff val="0"/>
                <a:satOff val="0"/>
                <a:lumOff val="0"/>
                <a:alphaOff val="0"/>
              </a:schemeClr>
            </a:fillRef>
            <a:effectRef idx="0">
              <a:schemeClr val="accent5">
                <a:alpha val="90000"/>
                <a:hueOff val="0"/>
                <a:satOff val="0"/>
                <a:lumOff val="0"/>
                <a:alphaOff val="0"/>
              </a:schemeClr>
            </a:effectRef>
            <a:fontRef idx="minor">
              <a:schemeClr val="lt1"/>
            </a:fontRef>
          </p:style>
        </p:sp>
        <p:sp>
          <p:nvSpPr>
            <p:cNvPr id="9" name="Textfeld 8">
              <a:extLst>
                <a:ext uri="{FF2B5EF4-FFF2-40B4-BE49-F238E27FC236}">
                  <a16:creationId xmlns:a16="http://schemas.microsoft.com/office/drawing/2014/main" id="{EAA0E7D5-4B4D-4FD9-A6F3-D48DB4FD6FD7}"/>
                </a:ext>
              </a:extLst>
            </p:cNvPr>
            <p:cNvSpPr txBox="1"/>
            <p:nvPr/>
          </p:nvSpPr>
          <p:spPr>
            <a:xfrm>
              <a:off x="1208269" y="1065384"/>
              <a:ext cx="5941322" cy="19332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12900" tIns="147320" rIns="147320" bIns="147320" numCol="1" spcCol="1270" anchor="ctr" anchorCtr="0">
              <a:noAutofit/>
            </a:bodyPr>
            <a:lstStyle/>
            <a:p>
              <a:pPr marL="0" lvl="0" indent="0" algn="l" defTabSz="2578100">
                <a:lnSpc>
                  <a:spcPct val="90000"/>
                </a:lnSpc>
                <a:spcBef>
                  <a:spcPct val="0"/>
                </a:spcBef>
                <a:spcAft>
                  <a:spcPct val="35000"/>
                </a:spcAft>
                <a:buNone/>
              </a:pPr>
              <a:r>
                <a:rPr lang="de-DE" sz="3200" b="1" dirty="0"/>
                <a:t>Die Bedeutung der Lehrkraft für gelingenden </a:t>
              </a:r>
              <a:r>
                <a:rPr lang="de-DE" sz="3200" b="1" kern="1200" dirty="0"/>
                <a:t>Unterricht </a:t>
              </a:r>
            </a:p>
          </p:txBody>
        </p:sp>
      </p:grpSp>
      <p:sp>
        <p:nvSpPr>
          <p:cNvPr id="7" name="Ellipse 6">
            <a:extLst>
              <a:ext uri="{FF2B5EF4-FFF2-40B4-BE49-F238E27FC236}">
                <a16:creationId xmlns:a16="http://schemas.microsoft.com/office/drawing/2014/main" id="{A25B4F37-A9B0-42C9-940F-2DDCAB35099E}"/>
              </a:ext>
            </a:extLst>
          </p:cNvPr>
          <p:cNvSpPr/>
          <p:nvPr/>
        </p:nvSpPr>
        <p:spPr>
          <a:xfrm>
            <a:off x="1382849" y="2220729"/>
            <a:ext cx="2416539" cy="2416539"/>
          </a:xfrm>
          <a:prstGeom prst="ellipse">
            <a:avLst/>
          </a:prstGeom>
          <a:blipFill rotWithShape="0">
            <a:blip r:embed="rId2" cstate="print">
              <a:extLst>
                <a:ext uri="{28A0092B-C50C-407E-A947-70E740481C1C}">
                  <a14:useLocalDpi xmlns:a14="http://schemas.microsoft.com/office/drawing/2010/main" val="0"/>
                </a:ext>
              </a:extLst>
            </a:blip>
            <a:srcRect/>
            <a:stretch>
              <a:fillRect/>
            </a:stretch>
          </a:blipFill>
        </p:spPr>
        <p:style>
          <a:lnRef idx="2">
            <a:schemeClr val="accent5">
              <a:alpha val="9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3470703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814175-E40B-9BF4-2F71-1E3F43A914BF}"/>
              </a:ext>
            </a:extLst>
          </p:cNvPr>
          <p:cNvSpPr>
            <a:spLocks noGrp="1"/>
          </p:cNvSpPr>
          <p:nvPr>
            <p:ph type="title"/>
          </p:nvPr>
        </p:nvSpPr>
        <p:spPr/>
        <p:txBody>
          <a:bodyPr>
            <a:normAutofit fontScale="90000"/>
          </a:bodyPr>
          <a:lstStyle/>
          <a:p>
            <a:r>
              <a:rPr lang="de-DE" sz="3200" b="1" dirty="0">
                <a:solidFill>
                  <a:schemeClr val="bg1"/>
                </a:solidFill>
              </a:rPr>
              <a:t>Effektives Lehren und Lernen: </a:t>
            </a:r>
            <a:r>
              <a:rPr lang="en-US" sz="3200" b="1" dirty="0">
                <a:solidFill>
                  <a:schemeClr val="bg1"/>
                </a:solidFill>
              </a:rPr>
              <a:t>Rolle der </a:t>
            </a:r>
            <a:r>
              <a:rPr lang="en-US" sz="3200" b="1" dirty="0" err="1">
                <a:solidFill>
                  <a:schemeClr val="bg1"/>
                </a:solidFill>
              </a:rPr>
              <a:t>Lehrkraft</a:t>
            </a:r>
            <a:r>
              <a:rPr lang="en-US" sz="3200" b="1" dirty="0">
                <a:solidFill>
                  <a:schemeClr val="bg1"/>
                </a:solidFill>
              </a:rPr>
              <a:t>?</a:t>
            </a:r>
            <a:endParaRPr lang="de-DE" dirty="0"/>
          </a:p>
        </p:txBody>
      </p:sp>
      <p:sp>
        <p:nvSpPr>
          <p:cNvPr id="3" name="Textplatzhalter 7">
            <a:extLst>
              <a:ext uri="{FF2B5EF4-FFF2-40B4-BE49-F238E27FC236}">
                <a16:creationId xmlns:a16="http://schemas.microsoft.com/office/drawing/2014/main" id="{2E73D2D2-8551-DF13-1786-901DE022045D}"/>
              </a:ext>
            </a:extLst>
          </p:cNvPr>
          <p:cNvSpPr txBox="1">
            <a:spLocks/>
          </p:cNvSpPr>
          <p:nvPr/>
        </p:nvSpPr>
        <p:spPr>
          <a:xfrm>
            <a:off x="413568" y="3429000"/>
            <a:ext cx="2455864" cy="4103687"/>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de-DE" sz="1400" b="1"/>
              <a:t>„</a:t>
            </a:r>
            <a:r>
              <a:rPr lang="de-DE" sz="1600" b="1">
                <a:solidFill>
                  <a:srgbClr val="002060"/>
                </a:solidFill>
              </a:rPr>
              <a:t>Sage on the stage“: Der „Wissende auf der Bühne“ kontrolliert </a:t>
            </a:r>
            <a:r>
              <a:rPr lang="de-DE" sz="1600">
                <a:solidFill>
                  <a:srgbClr val="002060"/>
                </a:solidFill>
              </a:rPr>
              <a:t>den lehrerzentrierten Unterricht, ist Wächter des Wissens in konventionellen Lernarrangements</a:t>
            </a:r>
            <a:endParaRPr lang="de-DE" sz="1400">
              <a:solidFill>
                <a:srgbClr val="002060"/>
              </a:solidFill>
            </a:endParaRPr>
          </a:p>
          <a:p>
            <a:endParaRPr lang="de-DE" sz="1600"/>
          </a:p>
          <a:p>
            <a:endParaRPr lang="de-DE" sz="1600"/>
          </a:p>
          <a:p>
            <a:endParaRPr lang="de-DE" dirty="0"/>
          </a:p>
        </p:txBody>
      </p:sp>
      <p:pic>
        <p:nvPicPr>
          <p:cNvPr id="4" name="Inhaltsplatzhalter 1">
            <a:extLst>
              <a:ext uri="{FF2B5EF4-FFF2-40B4-BE49-F238E27FC236}">
                <a16:creationId xmlns:a16="http://schemas.microsoft.com/office/drawing/2014/main" id="{9527EEC4-FFCF-6BC3-8271-6E324E190CC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1335987"/>
            <a:ext cx="2347913" cy="17239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Inhaltsplatzhalter 5">
            <a:extLst>
              <a:ext uri="{FF2B5EF4-FFF2-40B4-BE49-F238E27FC236}">
                <a16:creationId xmlns:a16="http://schemas.microsoft.com/office/drawing/2014/main" id="{EC113B57-7C77-BC92-0025-2565895B8E3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12281" y="4277304"/>
            <a:ext cx="2455863" cy="1752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Textplatzhalter 7">
            <a:extLst>
              <a:ext uri="{FF2B5EF4-FFF2-40B4-BE49-F238E27FC236}">
                <a16:creationId xmlns:a16="http://schemas.microsoft.com/office/drawing/2014/main" id="{7B975272-DCD1-0265-7B7C-141FE5B22CDD}"/>
              </a:ext>
            </a:extLst>
          </p:cNvPr>
          <p:cNvSpPr txBox="1">
            <a:spLocks/>
          </p:cNvSpPr>
          <p:nvPr/>
        </p:nvSpPr>
        <p:spPr>
          <a:xfrm>
            <a:off x="3374182" y="1335987"/>
            <a:ext cx="2493962" cy="2765425"/>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20000"/>
              </a:lnSpc>
              <a:buFont typeface="Arial" panose="020B0604020202020204" pitchFamily="34" charset="0"/>
              <a:buNone/>
            </a:pPr>
            <a:r>
              <a:rPr lang="de-DE" sz="6400" b="1">
                <a:solidFill>
                  <a:srgbClr val="002060"/>
                </a:solidFill>
              </a:rPr>
              <a:t>Der Lehrer als  „activator“ und „change agent“ </a:t>
            </a:r>
            <a:r>
              <a:rPr lang="de-DE" sz="6400">
                <a:solidFill>
                  <a:srgbClr val="002060"/>
                </a:solidFill>
              </a:rPr>
              <a:t>(Hattie 2009) baut</a:t>
            </a:r>
            <a:r>
              <a:rPr lang="de-DE" sz="6400" b="1">
                <a:solidFill>
                  <a:srgbClr val="002060"/>
                </a:solidFill>
              </a:rPr>
              <a:t> </a:t>
            </a:r>
            <a:r>
              <a:rPr lang="de-DE" sz="6400">
                <a:solidFill>
                  <a:srgbClr val="002060"/>
                </a:solidFill>
              </a:rPr>
              <a:t>positive Beziehungen zu den Lernern auf, formuliert hohe Erwartungen an alle Lerner, stellt schwierige Aufgaben, unterstützt die Lerner durch Modellieren, Instruktion und „scaffolding“. </a:t>
            </a:r>
            <a:endParaRPr lang="en-US" sz="6400">
              <a:solidFill>
                <a:srgbClr val="002060"/>
              </a:solidFill>
            </a:endParaRPr>
          </a:p>
          <a:p>
            <a:pPr algn="just">
              <a:lnSpc>
                <a:spcPct val="120000"/>
              </a:lnSpc>
            </a:pPr>
            <a:endParaRPr lang="de-DE" dirty="0"/>
          </a:p>
        </p:txBody>
      </p:sp>
      <p:sp>
        <p:nvSpPr>
          <p:cNvPr id="7" name="Inhaltsplatzhalter 8">
            <a:extLst>
              <a:ext uri="{FF2B5EF4-FFF2-40B4-BE49-F238E27FC236}">
                <a16:creationId xmlns:a16="http://schemas.microsoft.com/office/drawing/2014/main" id="{1A644D68-7518-A9AB-9800-B4CDAF49C5B8}"/>
              </a:ext>
            </a:extLst>
          </p:cNvPr>
          <p:cNvSpPr txBox="1">
            <a:spLocks/>
          </p:cNvSpPr>
          <p:nvPr/>
        </p:nvSpPr>
        <p:spPr>
          <a:xfrm>
            <a:off x="6371223" y="3458716"/>
            <a:ext cx="2528843" cy="2346548"/>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de-DE" sz="1600" b="1">
                <a:solidFill>
                  <a:srgbClr val="002060"/>
                </a:solidFill>
              </a:rPr>
              <a:t>„Guide on the side“: Der „Kumpel an der Seite“ begleitet  </a:t>
            </a:r>
            <a:r>
              <a:rPr lang="de-DE" sz="1600">
                <a:solidFill>
                  <a:srgbClr val="002060"/>
                </a:solidFill>
              </a:rPr>
              <a:t>die Lernerfahrungen und die konstruktive Eigenaktivität der Schüler/innen als Lerncoach in lernerzentrierten kooperativen Lernarrangements. </a:t>
            </a:r>
            <a:endParaRPr lang="de-DE" sz="1600" dirty="0">
              <a:solidFill>
                <a:srgbClr val="002060"/>
              </a:solidFill>
            </a:endParaRPr>
          </a:p>
        </p:txBody>
      </p:sp>
      <p:pic>
        <p:nvPicPr>
          <p:cNvPr id="8" name="Inhaltsplatzhalter 5">
            <a:extLst>
              <a:ext uri="{FF2B5EF4-FFF2-40B4-BE49-F238E27FC236}">
                <a16:creationId xmlns:a16="http://schemas.microsoft.com/office/drawing/2014/main" id="{74737DA1-9FA7-AFB6-5CD4-DDDCFD7B9DF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71224" y="1354293"/>
            <a:ext cx="2413413" cy="161041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501045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A551F7-6E41-2DBE-650C-EAA237C4EF98}"/>
              </a:ext>
            </a:extLst>
          </p:cNvPr>
          <p:cNvSpPr>
            <a:spLocks noGrp="1"/>
          </p:cNvSpPr>
          <p:nvPr>
            <p:ph type="title"/>
          </p:nvPr>
        </p:nvSpPr>
        <p:spPr/>
        <p:txBody>
          <a:bodyPr/>
          <a:lstStyle/>
          <a:p>
            <a:r>
              <a:rPr lang="de-DE" sz="3200" b="1" dirty="0" err="1"/>
              <a:t>Lernerrolle</a:t>
            </a:r>
            <a:r>
              <a:rPr lang="de-DE" sz="2400" b="1" dirty="0">
                <a:solidFill>
                  <a:schemeClr val="bg1"/>
                </a:solidFill>
                <a:cs typeface="Arial" charset="0"/>
              </a:rPr>
              <a:t> </a:t>
            </a:r>
            <a:r>
              <a:rPr lang="de-DE" sz="3200" b="1" dirty="0"/>
              <a:t>und</a:t>
            </a:r>
            <a:r>
              <a:rPr lang="de-DE" sz="2400" b="1" dirty="0">
                <a:solidFill>
                  <a:schemeClr val="bg1"/>
                </a:solidFill>
                <a:cs typeface="Arial" charset="0"/>
              </a:rPr>
              <a:t> </a:t>
            </a:r>
            <a:r>
              <a:rPr lang="de-DE" sz="3200" b="1" dirty="0"/>
              <a:t>Unterrichtskonzept</a:t>
            </a:r>
            <a:endParaRPr lang="de-DE" dirty="0"/>
          </a:p>
        </p:txBody>
      </p:sp>
      <p:sp>
        <p:nvSpPr>
          <p:cNvPr id="3" name="Inhaltsplatzhalter 2">
            <a:extLst>
              <a:ext uri="{FF2B5EF4-FFF2-40B4-BE49-F238E27FC236}">
                <a16:creationId xmlns:a16="http://schemas.microsoft.com/office/drawing/2014/main" id="{58C427B5-A30E-41EA-A0B0-4AAC8C126D87}"/>
              </a:ext>
            </a:extLst>
          </p:cNvPr>
          <p:cNvSpPr txBox="1">
            <a:spLocks/>
          </p:cNvSpPr>
          <p:nvPr/>
        </p:nvSpPr>
        <p:spPr>
          <a:xfrm>
            <a:off x="323528" y="1194521"/>
            <a:ext cx="2205252" cy="2534969"/>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de-DE" sz="1800" b="1">
                <a:solidFill>
                  <a:srgbClr val="C00000"/>
                </a:solidFill>
              </a:rPr>
              <a:t>Transmitter-Modell:</a:t>
            </a:r>
          </a:p>
          <a:p>
            <a:pPr marL="0" indent="0" algn="ctr">
              <a:buFont typeface="Arial" panose="020B0604020202020204" pitchFamily="34" charset="0"/>
              <a:buNone/>
            </a:pPr>
            <a:r>
              <a:rPr lang="de-DE" sz="1700">
                <a:solidFill>
                  <a:srgbClr val="002060"/>
                </a:solidFill>
              </a:rPr>
              <a:t>Lehrkraft sieht sich in der Rolle des Vermittlers von Wissen, wählt die Materialien aus, bestimmt Reihenfolge und Tempo der Lernschritte</a:t>
            </a:r>
          </a:p>
          <a:p>
            <a:endParaRPr lang="de-DE" b="1" dirty="0"/>
          </a:p>
        </p:txBody>
      </p:sp>
      <p:pic>
        <p:nvPicPr>
          <p:cNvPr id="4" name="Grafik 5" descr="lernenA">
            <a:extLst>
              <a:ext uri="{FF2B5EF4-FFF2-40B4-BE49-F238E27FC236}">
                <a16:creationId xmlns:a16="http://schemas.microsoft.com/office/drawing/2014/main" id="{5CC7229E-4D90-970E-4E81-512287CD9AB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0828" y="3729490"/>
            <a:ext cx="2187952" cy="2593392"/>
          </a:xfrm>
          <a:prstGeom prst="rect">
            <a:avLst/>
          </a:prstGeom>
          <a:noFill/>
          <a:ln>
            <a:noFill/>
          </a:ln>
          <a:effectLst>
            <a:outerShdw blurRad="63500" sx="102000" sy="102000" algn="ctr"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platzhalter 2">
            <a:extLst>
              <a:ext uri="{FF2B5EF4-FFF2-40B4-BE49-F238E27FC236}">
                <a16:creationId xmlns:a16="http://schemas.microsoft.com/office/drawing/2014/main" id="{28E6329D-FCB6-FA70-0A95-8DD6A02DD343}"/>
              </a:ext>
            </a:extLst>
          </p:cNvPr>
          <p:cNvSpPr txBox="1">
            <a:spLocks/>
          </p:cNvSpPr>
          <p:nvPr/>
        </p:nvSpPr>
        <p:spPr>
          <a:xfrm>
            <a:off x="2961348" y="2296333"/>
            <a:ext cx="2986822" cy="4587225"/>
          </a:xfrm>
          <a:prstGeom prst="rect">
            <a:avLst/>
          </a:prstGeom>
        </p:spPr>
        <p:txBody>
          <a:bodyPr vert="horz" lIns="91440" tIns="45720" rIns="91440" bIns="45720" rtlCol="0">
            <a:normAutofit/>
          </a:bodyPr>
          <a:lstStyle/>
          <a:p>
            <a:pPr marL="0" marR="0" lvl="0" indent="0" algn="ctr" defTabSz="457200" rtl="0" eaLnBrk="1" fontAlgn="auto" latinLnBrk="0" hangingPunct="1">
              <a:lnSpc>
                <a:spcPct val="100000"/>
              </a:lnSpc>
              <a:spcBef>
                <a:spcPct val="20000"/>
              </a:spcBef>
              <a:spcAft>
                <a:spcPts val="0"/>
              </a:spcAft>
              <a:buClr>
                <a:srgbClr val="FCD404"/>
              </a:buClr>
              <a:buSzPct val="150000"/>
              <a:buFont typeface="Wingdings" charset="2"/>
              <a:buNone/>
              <a:tabLst/>
              <a:defRPr/>
            </a:pPr>
            <a:r>
              <a:rPr kumimoji="0" lang="en-US" sz="1800" b="1" i="0" u="none" strike="noStrike" kern="1200" cap="none" spc="0" normalizeH="0" baseline="0" noProof="0" dirty="0">
                <a:ln>
                  <a:noFill/>
                </a:ln>
                <a:solidFill>
                  <a:srgbClr val="C00000"/>
                </a:solidFill>
                <a:effectLst/>
                <a:uLnTx/>
                <a:uFillTx/>
                <a:latin typeface="Calibri"/>
                <a:ea typeface="+mn-ea"/>
                <a:cs typeface="Arial" pitchFamily="34" charset="0"/>
              </a:rPr>
              <a:t>Modell der </a:t>
            </a:r>
            <a:r>
              <a:rPr kumimoji="0" lang="en-US" sz="1800" b="1" i="0" u="none" strike="noStrike" kern="1200" cap="none" spc="0" normalizeH="0" baseline="0" noProof="0" dirty="0" err="1">
                <a:ln>
                  <a:noFill/>
                </a:ln>
                <a:solidFill>
                  <a:srgbClr val="C00000"/>
                </a:solidFill>
                <a:effectLst/>
                <a:uLnTx/>
                <a:uFillTx/>
                <a:latin typeface="Calibri"/>
                <a:ea typeface="+mn-ea"/>
                <a:cs typeface="Arial" pitchFamily="34" charset="0"/>
              </a:rPr>
              <a:t>Meisterlehre</a:t>
            </a:r>
            <a:r>
              <a:rPr kumimoji="0" lang="en-US" sz="1800" b="1" i="0" u="none" strike="noStrike" kern="1200" cap="none" spc="0" normalizeH="0" baseline="0" noProof="0" dirty="0">
                <a:ln>
                  <a:noFill/>
                </a:ln>
                <a:solidFill>
                  <a:srgbClr val="C00000"/>
                </a:solidFill>
                <a:effectLst/>
                <a:uLnTx/>
                <a:uFillTx/>
                <a:latin typeface="Calibri"/>
                <a:ea typeface="+mn-ea"/>
                <a:cs typeface="Arial" pitchFamily="34" charset="0"/>
              </a:rPr>
              <a:t>:</a:t>
            </a:r>
            <a:endParaRPr kumimoji="0" lang="en-US" sz="1800" b="0" i="0" u="none" strike="noStrike" kern="1200" cap="none" spc="0" normalizeH="0" baseline="0" noProof="0" dirty="0">
              <a:ln>
                <a:noFill/>
              </a:ln>
              <a:solidFill>
                <a:srgbClr val="C00000"/>
              </a:solidFill>
              <a:effectLst/>
              <a:uLnTx/>
              <a:uFillTx/>
              <a:latin typeface="Calibri"/>
              <a:ea typeface="+mn-ea"/>
              <a:cs typeface="Arial" pitchFamily="34" charset="0"/>
            </a:endParaRPr>
          </a:p>
          <a:p>
            <a:pPr marL="0" marR="0" lvl="0" indent="0" algn="ctr" defTabSz="457200" rtl="0" eaLnBrk="1" fontAlgn="auto" latinLnBrk="0" hangingPunct="1">
              <a:lnSpc>
                <a:spcPct val="100000"/>
              </a:lnSpc>
              <a:spcBef>
                <a:spcPct val="20000"/>
              </a:spcBef>
              <a:spcAft>
                <a:spcPts val="0"/>
              </a:spcAft>
              <a:buClr>
                <a:srgbClr val="FCD404"/>
              </a:buClr>
              <a:buSzPct val="150000"/>
              <a:buFont typeface="Wingdings" charset="2"/>
              <a:buNone/>
              <a:tabLst/>
              <a:defRPr/>
            </a:pPr>
            <a:r>
              <a:rPr kumimoji="0" lang="en-US" sz="1700" b="0" i="0" u="none" strike="noStrike" kern="1200" cap="none" spc="0" normalizeH="0" baseline="0" noProof="0" dirty="0" err="1">
                <a:ln>
                  <a:noFill/>
                </a:ln>
                <a:solidFill>
                  <a:srgbClr val="002060"/>
                </a:solidFill>
                <a:effectLst/>
                <a:uLnTx/>
                <a:uFillTx/>
                <a:latin typeface="Calibri"/>
                <a:ea typeface="+mn-ea"/>
                <a:cs typeface="Arial" pitchFamily="34" charset="0"/>
              </a:rPr>
              <a:t>Flexibler</a:t>
            </a:r>
            <a:r>
              <a:rPr kumimoji="0" lang="en-US" sz="1700" b="0" i="0" u="none" strike="noStrike" kern="1200" cap="none" spc="0" normalizeH="0" baseline="0" noProof="0" dirty="0">
                <a:ln>
                  <a:noFill/>
                </a:ln>
                <a:solidFill>
                  <a:srgbClr val="002060"/>
                </a:solidFill>
                <a:effectLst/>
                <a:uLnTx/>
                <a:uFillTx/>
                <a:latin typeface="Calibri"/>
                <a:ea typeface="+mn-ea"/>
                <a:cs typeface="Arial" pitchFamily="34" charset="0"/>
              </a:rPr>
              <a:t> Ansatz, der </a:t>
            </a:r>
            <a:r>
              <a:rPr kumimoji="0" lang="en-US" sz="1700" b="0" i="0" u="none" strike="noStrike" kern="1200" cap="none" spc="0" normalizeH="0" baseline="0" noProof="0" dirty="0" err="1">
                <a:ln>
                  <a:noFill/>
                </a:ln>
                <a:solidFill>
                  <a:srgbClr val="002060"/>
                </a:solidFill>
                <a:effectLst/>
                <a:uLnTx/>
                <a:uFillTx/>
                <a:latin typeface="Calibri"/>
                <a:ea typeface="+mn-ea"/>
                <a:cs typeface="Arial" pitchFamily="34" charset="0"/>
              </a:rPr>
              <a:t>alle</a:t>
            </a:r>
            <a:r>
              <a:rPr kumimoji="0" lang="en-US" sz="1700" b="0" i="0" u="none" strike="noStrike" kern="1200" cap="none" spc="0" normalizeH="0" baseline="0" noProof="0" dirty="0">
                <a:ln>
                  <a:noFill/>
                </a:ln>
                <a:solidFill>
                  <a:srgbClr val="002060"/>
                </a:solidFill>
                <a:effectLst/>
                <a:uLnTx/>
                <a:uFillTx/>
                <a:latin typeface="Calibri"/>
                <a:ea typeface="+mn-ea"/>
                <a:cs typeface="Arial" pitchFamily="34" charset="0"/>
              </a:rPr>
              <a:t> </a:t>
            </a:r>
            <a:r>
              <a:rPr kumimoji="0" lang="en-US" sz="1700" b="0" i="0" u="none" strike="noStrike" kern="1200" cap="none" spc="0" normalizeH="0" baseline="0" noProof="0" dirty="0" err="1">
                <a:ln>
                  <a:noFill/>
                </a:ln>
                <a:solidFill>
                  <a:srgbClr val="002060"/>
                </a:solidFill>
                <a:effectLst/>
                <a:uLnTx/>
                <a:uFillTx/>
                <a:latin typeface="Calibri"/>
                <a:ea typeface="+mn-ea"/>
                <a:cs typeface="Arial" pitchFamily="34" charset="0"/>
              </a:rPr>
              <a:t>Dimensionen</a:t>
            </a:r>
            <a:r>
              <a:rPr kumimoji="0" lang="en-US" sz="1700" b="0" i="0" u="none" strike="noStrike" kern="1200" cap="none" spc="0" normalizeH="0" baseline="0" noProof="0" dirty="0">
                <a:ln>
                  <a:noFill/>
                </a:ln>
                <a:solidFill>
                  <a:srgbClr val="002060"/>
                </a:solidFill>
                <a:effectLst/>
                <a:uLnTx/>
                <a:uFillTx/>
                <a:latin typeface="Calibri"/>
                <a:ea typeface="+mn-ea"/>
                <a:cs typeface="Arial" pitchFamily="34" charset="0"/>
              </a:rPr>
              <a:t> </a:t>
            </a:r>
            <a:r>
              <a:rPr kumimoji="0" lang="en-US" sz="1700" b="0" i="0" u="none" strike="noStrike" kern="1200" cap="none" spc="0" normalizeH="0" baseline="0" noProof="0" dirty="0" err="1">
                <a:ln>
                  <a:noFill/>
                </a:ln>
                <a:solidFill>
                  <a:srgbClr val="002060"/>
                </a:solidFill>
                <a:effectLst/>
                <a:uLnTx/>
                <a:uFillTx/>
                <a:latin typeface="Calibri"/>
                <a:ea typeface="+mn-ea"/>
                <a:cs typeface="Arial" pitchFamily="34" charset="0"/>
              </a:rPr>
              <a:t>eines</a:t>
            </a:r>
            <a:r>
              <a:rPr kumimoji="0" lang="en-US" sz="1700" b="0" i="0" u="none" strike="noStrike" kern="1200" cap="none" spc="0" normalizeH="0" baseline="0" noProof="0" dirty="0">
                <a:ln>
                  <a:noFill/>
                </a:ln>
                <a:solidFill>
                  <a:srgbClr val="002060"/>
                </a:solidFill>
                <a:effectLst/>
                <a:uLnTx/>
                <a:uFillTx/>
                <a:latin typeface="Calibri"/>
                <a:ea typeface="+mn-ea"/>
                <a:cs typeface="Arial" pitchFamily="34" charset="0"/>
              </a:rPr>
              <a:t> </a:t>
            </a:r>
            <a:r>
              <a:rPr kumimoji="0" lang="en-US" sz="1700" b="0" i="0" u="none" strike="noStrike" kern="1200" cap="none" spc="0" normalizeH="0" baseline="0" noProof="0" dirty="0" err="1">
                <a:ln>
                  <a:noFill/>
                </a:ln>
                <a:solidFill>
                  <a:srgbClr val="002060"/>
                </a:solidFill>
                <a:effectLst/>
                <a:uLnTx/>
                <a:uFillTx/>
                <a:latin typeface="Calibri"/>
                <a:ea typeface="+mn-ea"/>
                <a:cs typeface="Arial" pitchFamily="34" charset="0"/>
              </a:rPr>
              <a:t>komplexen</a:t>
            </a:r>
            <a:r>
              <a:rPr kumimoji="0" lang="en-US" sz="1700" b="0" i="0" u="none" strike="noStrike" kern="1200" cap="none" spc="0" normalizeH="0" baseline="0" noProof="0" dirty="0">
                <a:ln>
                  <a:noFill/>
                </a:ln>
                <a:solidFill>
                  <a:srgbClr val="002060"/>
                </a:solidFill>
                <a:effectLst/>
                <a:uLnTx/>
                <a:uFillTx/>
                <a:latin typeface="Calibri"/>
                <a:ea typeface="+mn-ea"/>
                <a:cs typeface="Arial" pitchFamily="34" charset="0"/>
              </a:rPr>
              <a:t> </a:t>
            </a:r>
            <a:r>
              <a:rPr kumimoji="0" lang="en-US" sz="1700" b="0" i="0" u="none" strike="noStrike" kern="1200" cap="none" spc="0" normalizeH="0" baseline="0" noProof="0" dirty="0" err="1">
                <a:ln>
                  <a:noFill/>
                </a:ln>
                <a:solidFill>
                  <a:srgbClr val="002060"/>
                </a:solidFill>
                <a:effectLst/>
                <a:uLnTx/>
                <a:uFillTx/>
                <a:latin typeface="Calibri"/>
                <a:ea typeface="+mn-ea"/>
                <a:cs typeface="Arial" pitchFamily="34" charset="0"/>
              </a:rPr>
              <a:t>Lernprozesses</a:t>
            </a:r>
            <a:r>
              <a:rPr kumimoji="0" lang="en-US" sz="1700" b="0" i="0" u="none" strike="noStrike" kern="1200" cap="none" spc="0" normalizeH="0" baseline="0" noProof="0" dirty="0">
                <a:ln>
                  <a:noFill/>
                </a:ln>
                <a:solidFill>
                  <a:srgbClr val="002060"/>
                </a:solidFill>
                <a:effectLst/>
                <a:uLnTx/>
                <a:uFillTx/>
                <a:latin typeface="Calibri"/>
                <a:ea typeface="+mn-ea"/>
                <a:cs typeface="Arial" pitchFamily="34" charset="0"/>
              </a:rPr>
              <a:t> </a:t>
            </a:r>
            <a:r>
              <a:rPr kumimoji="0" lang="en-US" sz="1700" b="0" i="0" u="none" strike="noStrike" kern="1200" cap="none" spc="0" normalizeH="0" baseline="0" noProof="0" dirty="0" err="1">
                <a:ln>
                  <a:noFill/>
                </a:ln>
                <a:solidFill>
                  <a:srgbClr val="002060"/>
                </a:solidFill>
                <a:effectLst/>
                <a:uLnTx/>
                <a:uFillTx/>
                <a:latin typeface="Calibri"/>
                <a:ea typeface="+mn-ea"/>
                <a:cs typeface="Arial" pitchFamily="34" charset="0"/>
              </a:rPr>
              <a:t>berücksichtigt</a:t>
            </a:r>
            <a:r>
              <a:rPr kumimoji="0" lang="en-US" sz="1700" b="0" i="0" u="none" strike="noStrike" kern="1200" cap="none" spc="0" normalizeH="0" baseline="0" noProof="0" dirty="0">
                <a:ln>
                  <a:noFill/>
                </a:ln>
                <a:solidFill>
                  <a:srgbClr val="002060"/>
                </a:solidFill>
                <a:effectLst/>
                <a:uLnTx/>
                <a:uFillTx/>
                <a:latin typeface="Calibri"/>
                <a:ea typeface="+mn-ea"/>
                <a:cs typeface="Arial" pitchFamily="34" charset="0"/>
              </a:rPr>
              <a:t>: </a:t>
            </a:r>
            <a:r>
              <a:rPr kumimoji="0" lang="en-US" sz="1700" b="0" i="0" u="none" strike="noStrike" kern="1200" cap="none" spc="0" normalizeH="0" baseline="0" noProof="0" dirty="0" err="1">
                <a:ln>
                  <a:noFill/>
                </a:ln>
                <a:solidFill>
                  <a:srgbClr val="002060"/>
                </a:solidFill>
                <a:effectLst/>
                <a:uLnTx/>
                <a:uFillTx/>
                <a:latin typeface="Calibri"/>
                <a:ea typeface="+mn-ea"/>
                <a:cs typeface="Arial" pitchFamily="34" charset="0"/>
              </a:rPr>
              <a:t>Modellieren</a:t>
            </a:r>
            <a:r>
              <a:rPr kumimoji="0" lang="en-US" sz="1700" b="0" i="0" u="none" strike="noStrike" kern="1200" cap="none" spc="0" normalizeH="0" baseline="0" noProof="0" dirty="0">
                <a:ln>
                  <a:noFill/>
                </a:ln>
                <a:solidFill>
                  <a:srgbClr val="002060"/>
                </a:solidFill>
                <a:effectLst/>
                <a:uLnTx/>
                <a:uFillTx/>
                <a:latin typeface="Calibri"/>
                <a:ea typeface="+mn-ea"/>
                <a:cs typeface="Arial" pitchFamily="34" charset="0"/>
              </a:rPr>
              <a:t>, </a:t>
            </a:r>
            <a:r>
              <a:rPr kumimoji="0" lang="en-US" sz="1700" b="0" i="0" u="none" strike="noStrike" kern="1200" cap="none" spc="0" normalizeH="0" baseline="0" noProof="0" dirty="0" err="1">
                <a:ln>
                  <a:noFill/>
                </a:ln>
                <a:solidFill>
                  <a:srgbClr val="002060"/>
                </a:solidFill>
                <a:effectLst/>
                <a:uLnTx/>
                <a:uFillTx/>
                <a:latin typeface="Calibri"/>
                <a:ea typeface="+mn-ea"/>
                <a:cs typeface="Arial" pitchFamily="34" charset="0"/>
              </a:rPr>
              <a:t>direkte</a:t>
            </a:r>
            <a:r>
              <a:rPr kumimoji="0" lang="en-US" sz="1700" b="0" i="0" u="none" strike="noStrike" kern="1200" cap="none" spc="0" normalizeH="0" baseline="0" noProof="0" dirty="0">
                <a:ln>
                  <a:noFill/>
                </a:ln>
                <a:solidFill>
                  <a:srgbClr val="002060"/>
                </a:solidFill>
                <a:effectLst/>
                <a:uLnTx/>
                <a:uFillTx/>
                <a:latin typeface="Calibri"/>
                <a:ea typeface="+mn-ea"/>
                <a:cs typeface="Arial" pitchFamily="34" charset="0"/>
              </a:rPr>
              <a:t> </a:t>
            </a:r>
            <a:r>
              <a:rPr kumimoji="0" lang="en-US" sz="1700" b="0" i="0" u="none" strike="noStrike" kern="1200" cap="none" spc="0" normalizeH="0" baseline="0" noProof="0" dirty="0" err="1">
                <a:ln>
                  <a:noFill/>
                </a:ln>
                <a:solidFill>
                  <a:srgbClr val="002060"/>
                </a:solidFill>
                <a:effectLst/>
                <a:uLnTx/>
                <a:uFillTx/>
                <a:latin typeface="Calibri"/>
                <a:ea typeface="+mn-ea"/>
                <a:cs typeface="Arial" pitchFamily="34" charset="0"/>
              </a:rPr>
              <a:t>Instruktion</a:t>
            </a:r>
            <a:r>
              <a:rPr kumimoji="0" lang="en-US" sz="1700" b="0" i="0" u="none" strike="noStrike" kern="1200" cap="none" spc="0" normalizeH="0" baseline="0" noProof="0" dirty="0">
                <a:ln>
                  <a:noFill/>
                </a:ln>
                <a:solidFill>
                  <a:srgbClr val="002060"/>
                </a:solidFill>
                <a:effectLst/>
                <a:uLnTx/>
                <a:uFillTx/>
                <a:latin typeface="Calibri"/>
                <a:ea typeface="+mn-ea"/>
                <a:cs typeface="Arial" pitchFamily="34" charset="0"/>
              </a:rPr>
              <a:t>,  </a:t>
            </a:r>
            <a:r>
              <a:rPr kumimoji="0" lang="en-US" sz="1700" b="0" i="0" u="none" strike="noStrike" kern="1200" cap="none" spc="0" normalizeH="0" baseline="0" noProof="0" dirty="0" err="1">
                <a:ln>
                  <a:noFill/>
                </a:ln>
                <a:solidFill>
                  <a:srgbClr val="002060"/>
                </a:solidFill>
                <a:effectLst/>
                <a:uLnTx/>
                <a:uFillTx/>
                <a:latin typeface="Calibri"/>
                <a:ea typeface="+mn-ea"/>
                <a:cs typeface="Arial" pitchFamily="34" charset="0"/>
              </a:rPr>
              <a:t>Unterstützung</a:t>
            </a:r>
            <a:r>
              <a:rPr kumimoji="0" lang="en-US" sz="1700" b="0" i="0" u="none" strike="noStrike" kern="1200" cap="none" spc="0" normalizeH="0" baseline="0" noProof="0" dirty="0">
                <a:ln>
                  <a:noFill/>
                </a:ln>
                <a:solidFill>
                  <a:srgbClr val="002060"/>
                </a:solidFill>
                <a:effectLst/>
                <a:uLnTx/>
                <a:uFillTx/>
                <a:latin typeface="Calibri"/>
                <a:ea typeface="+mn-ea"/>
                <a:cs typeface="Arial" pitchFamily="34" charset="0"/>
              </a:rPr>
              <a:t> der Lerner </a:t>
            </a:r>
            <a:r>
              <a:rPr kumimoji="0" lang="en-US" sz="1700" b="0" i="0" u="none" strike="noStrike" kern="1200" cap="none" spc="0" normalizeH="0" baseline="0" noProof="0" dirty="0" err="1">
                <a:ln>
                  <a:noFill/>
                </a:ln>
                <a:solidFill>
                  <a:srgbClr val="002060"/>
                </a:solidFill>
                <a:effectLst/>
                <a:uLnTx/>
                <a:uFillTx/>
                <a:latin typeface="Calibri"/>
                <a:ea typeface="+mn-ea"/>
                <a:cs typeface="Arial" pitchFamily="34" charset="0"/>
              </a:rPr>
              <a:t>durch</a:t>
            </a:r>
            <a:r>
              <a:rPr kumimoji="0" lang="en-US" sz="1700" b="0" i="0" u="none" strike="noStrike" kern="1200" cap="none" spc="0" normalizeH="0" baseline="0" noProof="0" dirty="0">
                <a:ln>
                  <a:noFill/>
                </a:ln>
                <a:solidFill>
                  <a:srgbClr val="002060"/>
                </a:solidFill>
                <a:effectLst/>
                <a:uLnTx/>
                <a:uFillTx/>
                <a:latin typeface="Calibri"/>
                <a:ea typeface="+mn-ea"/>
                <a:cs typeface="Arial" pitchFamily="34" charset="0"/>
              </a:rPr>
              <a:t> “scaffolding” und </a:t>
            </a:r>
            <a:r>
              <a:rPr kumimoji="0" lang="en-US" sz="1700" b="0" i="0" u="none" strike="noStrike" kern="1200" cap="none" spc="0" normalizeH="0" baseline="0" noProof="0" dirty="0" err="1">
                <a:ln>
                  <a:noFill/>
                </a:ln>
                <a:solidFill>
                  <a:srgbClr val="002060"/>
                </a:solidFill>
                <a:effectLst/>
                <a:uLnTx/>
                <a:uFillTx/>
                <a:latin typeface="Calibri"/>
                <a:ea typeface="+mn-ea"/>
                <a:cs typeface="Arial" pitchFamily="34" charset="0"/>
              </a:rPr>
              <a:t>langsames</a:t>
            </a:r>
            <a:r>
              <a:rPr kumimoji="0" lang="en-US" sz="1700" b="0" i="0" u="none" strike="noStrike" kern="1200" cap="none" spc="0" normalizeH="0" baseline="0" noProof="0" dirty="0">
                <a:ln>
                  <a:noFill/>
                </a:ln>
                <a:solidFill>
                  <a:srgbClr val="002060"/>
                </a:solidFill>
                <a:effectLst/>
                <a:uLnTx/>
                <a:uFillTx/>
                <a:latin typeface="Calibri"/>
                <a:ea typeface="+mn-ea"/>
                <a:cs typeface="Arial" pitchFamily="34" charset="0"/>
              </a:rPr>
              <a:t> </a:t>
            </a:r>
            <a:r>
              <a:rPr kumimoji="0" lang="en-US" sz="1700" b="0" i="0" u="none" strike="noStrike" kern="1200" cap="none" spc="0" normalizeH="0" baseline="0" noProof="0" dirty="0" err="1">
                <a:ln>
                  <a:noFill/>
                </a:ln>
                <a:solidFill>
                  <a:srgbClr val="002060"/>
                </a:solidFill>
                <a:effectLst/>
                <a:uLnTx/>
                <a:uFillTx/>
                <a:latin typeface="Calibri"/>
                <a:ea typeface="+mn-ea"/>
                <a:cs typeface="Arial" pitchFamily="34" charset="0"/>
              </a:rPr>
              <a:t>Ausblenden</a:t>
            </a:r>
            <a:r>
              <a:rPr kumimoji="0" lang="en-US" sz="1700" b="0" i="0" u="none" strike="noStrike" kern="1200" cap="none" spc="0" normalizeH="0" baseline="0" noProof="0" dirty="0">
                <a:ln>
                  <a:noFill/>
                </a:ln>
                <a:solidFill>
                  <a:srgbClr val="002060"/>
                </a:solidFill>
                <a:effectLst/>
                <a:uLnTx/>
                <a:uFillTx/>
                <a:latin typeface="Calibri"/>
                <a:ea typeface="+mn-ea"/>
                <a:cs typeface="Arial" pitchFamily="34" charset="0"/>
              </a:rPr>
              <a:t> der </a:t>
            </a:r>
            <a:r>
              <a:rPr kumimoji="0" lang="en-US" sz="1700" b="0" i="0" u="none" strike="noStrike" kern="1200" cap="none" spc="0" normalizeH="0" baseline="0" noProof="0" dirty="0" err="1">
                <a:ln>
                  <a:noFill/>
                </a:ln>
                <a:solidFill>
                  <a:srgbClr val="002060"/>
                </a:solidFill>
                <a:effectLst/>
                <a:uLnTx/>
                <a:uFillTx/>
                <a:latin typeface="Calibri"/>
                <a:ea typeface="+mn-ea"/>
                <a:cs typeface="Arial" pitchFamily="34" charset="0"/>
              </a:rPr>
              <a:t>Lehrkraft</a:t>
            </a:r>
            <a:r>
              <a:rPr kumimoji="0" lang="en-US" sz="1700" b="0" i="0" u="none" strike="noStrike" kern="1200" cap="none" spc="0" normalizeH="0" baseline="0" noProof="0" dirty="0">
                <a:ln>
                  <a:noFill/>
                </a:ln>
                <a:solidFill>
                  <a:srgbClr val="002060"/>
                </a:solidFill>
                <a:effectLst/>
                <a:uLnTx/>
                <a:uFillTx/>
                <a:latin typeface="Calibri"/>
                <a:ea typeface="+mn-ea"/>
                <a:cs typeface="Arial" pitchFamily="34" charset="0"/>
              </a:rPr>
              <a:t> </a:t>
            </a:r>
            <a:r>
              <a:rPr kumimoji="0" lang="en-US" sz="1700" b="0" i="0" u="none" strike="noStrike" kern="1200" cap="none" spc="0" normalizeH="0" baseline="0" noProof="0" dirty="0" err="1">
                <a:ln>
                  <a:noFill/>
                </a:ln>
                <a:solidFill>
                  <a:srgbClr val="002060"/>
                </a:solidFill>
                <a:effectLst/>
                <a:uLnTx/>
                <a:uFillTx/>
                <a:latin typeface="Calibri"/>
                <a:ea typeface="+mn-ea"/>
                <a:cs typeface="Arial" pitchFamily="34" charset="0"/>
              </a:rPr>
              <a:t>zur</a:t>
            </a:r>
            <a:r>
              <a:rPr kumimoji="0" lang="en-US" sz="1700" b="0" i="0" u="none" strike="noStrike" kern="1200" cap="none" spc="0" normalizeH="0" baseline="0" noProof="0" dirty="0">
                <a:ln>
                  <a:noFill/>
                </a:ln>
                <a:solidFill>
                  <a:srgbClr val="002060"/>
                </a:solidFill>
                <a:effectLst/>
                <a:uLnTx/>
                <a:uFillTx/>
                <a:latin typeface="Calibri"/>
                <a:ea typeface="+mn-ea"/>
                <a:cs typeface="Arial" pitchFamily="34" charset="0"/>
              </a:rPr>
              <a:t> </a:t>
            </a:r>
            <a:r>
              <a:rPr kumimoji="0" lang="en-US" sz="1700" b="0" i="0" u="none" strike="noStrike" kern="1200" cap="none" spc="0" normalizeH="0" baseline="0" noProof="0" dirty="0" err="1">
                <a:ln>
                  <a:noFill/>
                </a:ln>
                <a:solidFill>
                  <a:srgbClr val="002060"/>
                </a:solidFill>
                <a:effectLst/>
                <a:uLnTx/>
                <a:uFillTx/>
                <a:latin typeface="Calibri"/>
                <a:ea typeface="+mn-ea"/>
                <a:cs typeface="Arial" pitchFamily="34" charset="0"/>
              </a:rPr>
              <a:t>Förderung</a:t>
            </a:r>
            <a:r>
              <a:rPr kumimoji="0" lang="en-US" sz="1700" b="0" i="0" u="none" strike="noStrike" kern="1200" cap="none" spc="0" normalizeH="0" baseline="0" noProof="0" dirty="0">
                <a:ln>
                  <a:noFill/>
                </a:ln>
                <a:solidFill>
                  <a:srgbClr val="002060"/>
                </a:solidFill>
                <a:effectLst/>
                <a:uLnTx/>
                <a:uFillTx/>
                <a:latin typeface="Calibri"/>
                <a:ea typeface="+mn-ea"/>
                <a:cs typeface="Arial" pitchFamily="34" charset="0"/>
              </a:rPr>
              <a:t> der Lerner-</a:t>
            </a:r>
            <a:r>
              <a:rPr kumimoji="0" lang="en-US" sz="1700" b="0" i="0" u="none" strike="noStrike" kern="1200" cap="none" spc="0" normalizeH="0" baseline="0" noProof="0" dirty="0" err="1">
                <a:ln>
                  <a:noFill/>
                </a:ln>
                <a:solidFill>
                  <a:srgbClr val="002060"/>
                </a:solidFill>
                <a:effectLst/>
                <a:uLnTx/>
                <a:uFillTx/>
                <a:latin typeface="Calibri"/>
                <a:ea typeface="+mn-ea"/>
                <a:cs typeface="Arial" pitchFamily="34" charset="0"/>
              </a:rPr>
              <a:t>Autonomie</a:t>
            </a:r>
            <a:r>
              <a:rPr kumimoji="0" lang="en-US" sz="1700" b="0" i="0" u="none" strike="noStrike" kern="1200" cap="none" spc="0" normalizeH="0" baseline="0" noProof="0" dirty="0">
                <a:ln>
                  <a:noFill/>
                </a:ln>
                <a:solidFill>
                  <a:srgbClr val="002060"/>
                </a:solidFill>
                <a:effectLst/>
                <a:uLnTx/>
                <a:uFillTx/>
                <a:latin typeface="Calibri"/>
                <a:ea typeface="+mn-ea"/>
                <a:cs typeface="Arial" pitchFamily="34" charset="0"/>
              </a:rPr>
              <a:t>. </a:t>
            </a:r>
          </a:p>
          <a:p>
            <a:pPr marL="0" marR="0" lvl="0" indent="0" algn="l" defTabSz="457200" rtl="0" eaLnBrk="1" fontAlgn="auto" latinLnBrk="0" hangingPunct="1">
              <a:lnSpc>
                <a:spcPct val="100000"/>
              </a:lnSpc>
              <a:spcBef>
                <a:spcPct val="20000"/>
              </a:spcBef>
              <a:spcAft>
                <a:spcPts val="0"/>
              </a:spcAft>
              <a:buClr>
                <a:srgbClr val="FCD404"/>
              </a:buClr>
              <a:buSzPct val="150000"/>
              <a:buFont typeface="Wingdings" charset="2"/>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457200" rtl="0" eaLnBrk="1" fontAlgn="auto" latinLnBrk="0" hangingPunct="1">
              <a:lnSpc>
                <a:spcPct val="100000"/>
              </a:lnSpc>
              <a:spcBef>
                <a:spcPct val="20000"/>
              </a:spcBef>
              <a:spcAft>
                <a:spcPts val="0"/>
              </a:spcAft>
              <a:buClr>
                <a:srgbClr val="FCD404"/>
              </a:buClr>
              <a:buSzPct val="150000"/>
              <a:buFont typeface="Wingdings" charset="2"/>
              <a:buNone/>
              <a:tabLst/>
              <a:defRPr/>
            </a:pPr>
            <a:endParaRPr kumimoji="0" lang="de-DE" sz="11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457200" rtl="0" eaLnBrk="1" fontAlgn="auto" latinLnBrk="0" hangingPunct="1">
              <a:lnSpc>
                <a:spcPct val="100000"/>
              </a:lnSpc>
              <a:spcBef>
                <a:spcPct val="20000"/>
              </a:spcBef>
              <a:spcAft>
                <a:spcPts val="0"/>
              </a:spcAft>
              <a:buClr>
                <a:srgbClr val="FCD404"/>
              </a:buClr>
              <a:buSzPct val="150000"/>
              <a:buFont typeface="Wingdings" charset="2"/>
              <a:buNone/>
              <a:tabLst/>
              <a:defRPr/>
            </a:pP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457200" rtl="0" eaLnBrk="1" fontAlgn="auto" latinLnBrk="0" hangingPunct="1">
              <a:lnSpc>
                <a:spcPct val="100000"/>
              </a:lnSpc>
              <a:spcBef>
                <a:spcPct val="20000"/>
              </a:spcBef>
              <a:spcAft>
                <a:spcPts val="0"/>
              </a:spcAft>
              <a:buClr>
                <a:srgbClr val="FCD404"/>
              </a:buClr>
              <a:buSzPct val="150000"/>
              <a:buFont typeface="Wingdings" charset="2"/>
              <a:buNone/>
              <a:tabLst/>
              <a:defRPr/>
            </a:pP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457200" rtl="0" eaLnBrk="1" fontAlgn="auto" latinLnBrk="0" hangingPunct="1">
              <a:lnSpc>
                <a:spcPct val="100000"/>
              </a:lnSpc>
              <a:spcBef>
                <a:spcPct val="20000"/>
              </a:spcBef>
              <a:spcAft>
                <a:spcPts val="0"/>
              </a:spcAft>
              <a:buClr>
                <a:srgbClr val="FCD404"/>
              </a:buClr>
              <a:buSzPct val="150000"/>
              <a:buFont typeface="Wingdings" charset="2"/>
              <a:buNone/>
              <a:tabLst/>
              <a:defRPr/>
            </a:pP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457200" rtl="0" eaLnBrk="1" fontAlgn="auto" latinLnBrk="0" hangingPunct="1">
              <a:lnSpc>
                <a:spcPct val="100000"/>
              </a:lnSpc>
              <a:spcBef>
                <a:spcPct val="20000"/>
              </a:spcBef>
              <a:spcAft>
                <a:spcPts val="0"/>
              </a:spcAft>
              <a:buClr>
                <a:srgbClr val="FCD404"/>
              </a:buClr>
              <a:buSzPct val="150000"/>
              <a:buFont typeface="Wingdings" charset="2"/>
              <a:buNone/>
              <a:tabLst/>
              <a:defRPr/>
            </a:pP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457200" rtl="0" eaLnBrk="1" fontAlgn="auto" latinLnBrk="0" hangingPunct="1">
              <a:lnSpc>
                <a:spcPct val="100000"/>
              </a:lnSpc>
              <a:spcBef>
                <a:spcPct val="20000"/>
              </a:spcBef>
              <a:spcAft>
                <a:spcPts val="0"/>
              </a:spcAft>
              <a:buClr>
                <a:srgbClr val="FCD404"/>
              </a:buClr>
              <a:buSzPct val="150000"/>
              <a:buFont typeface="Wingdings" charset="2"/>
              <a:buNone/>
              <a:tabLst/>
              <a:defRPr/>
            </a:pP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457200" rtl="0" eaLnBrk="1" fontAlgn="auto" latinLnBrk="0" hangingPunct="1">
              <a:lnSpc>
                <a:spcPct val="100000"/>
              </a:lnSpc>
              <a:spcBef>
                <a:spcPct val="20000"/>
              </a:spcBef>
              <a:spcAft>
                <a:spcPts val="0"/>
              </a:spcAft>
              <a:buClr>
                <a:srgbClr val="FCD404"/>
              </a:buClr>
              <a:buSzPct val="150000"/>
              <a:buFont typeface="Wingdings" charset="2"/>
              <a:buNone/>
              <a:tabLst/>
              <a:defRPr/>
            </a:pP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6" name="Textplatzhalter 2">
            <a:extLst>
              <a:ext uri="{FF2B5EF4-FFF2-40B4-BE49-F238E27FC236}">
                <a16:creationId xmlns:a16="http://schemas.microsoft.com/office/drawing/2014/main" id="{607D57CA-B0A3-D2D5-C927-58C9A397A0E2}"/>
              </a:ext>
            </a:extLst>
          </p:cNvPr>
          <p:cNvSpPr txBox="1">
            <a:spLocks/>
          </p:cNvSpPr>
          <p:nvPr/>
        </p:nvSpPr>
        <p:spPr>
          <a:xfrm>
            <a:off x="6228184" y="1160189"/>
            <a:ext cx="2736304" cy="2244974"/>
          </a:xfrm>
          <a:prstGeom prst="rect">
            <a:avLst/>
          </a:prstGeom>
        </p:spPr>
        <p:txBody>
          <a:bodyPr vert="horz" lIns="91440" tIns="45720" rIns="91440" bIns="45720" rtlCol="0">
            <a:noAutofit/>
          </a:bodyPr>
          <a:lstStyle/>
          <a:p>
            <a:pPr marL="0" marR="0" lvl="0" indent="0" algn="ctr" defTabSz="457200" rtl="0" eaLnBrk="0" fontAlgn="auto" latinLnBrk="0" hangingPunct="0">
              <a:lnSpc>
                <a:spcPct val="100000"/>
              </a:lnSpc>
              <a:spcBef>
                <a:spcPct val="20000"/>
              </a:spcBef>
              <a:spcAft>
                <a:spcPts val="0"/>
              </a:spcAft>
              <a:buClr>
                <a:srgbClr val="FCD404"/>
              </a:buClr>
              <a:buSzPct val="150000"/>
              <a:buFont typeface="Wingdings" charset="2"/>
              <a:buNone/>
              <a:tabLst/>
              <a:defRPr/>
            </a:pPr>
            <a:r>
              <a:rPr kumimoji="0" lang="en-US" sz="1800" b="1" i="0" u="none" strike="noStrike" kern="1200" cap="none" spc="0" normalizeH="0" baseline="0" noProof="0" dirty="0" err="1">
                <a:ln>
                  <a:noFill/>
                </a:ln>
                <a:solidFill>
                  <a:srgbClr val="C00000"/>
                </a:solidFill>
                <a:effectLst/>
                <a:uLnTx/>
                <a:uFillTx/>
                <a:latin typeface="Calibri"/>
                <a:ea typeface="+mn-ea"/>
                <a:cs typeface="Times New Roman" pitchFamily="18" charset="0"/>
              </a:rPr>
              <a:t>Konstruktivistisches</a:t>
            </a:r>
            <a:r>
              <a:rPr kumimoji="0" lang="en-US" sz="1800" b="1" i="0" u="none" strike="noStrike" kern="1200" cap="none" spc="0" normalizeH="0" baseline="0" noProof="0" dirty="0">
                <a:ln>
                  <a:noFill/>
                </a:ln>
                <a:solidFill>
                  <a:srgbClr val="C00000"/>
                </a:solidFill>
                <a:effectLst/>
                <a:uLnTx/>
                <a:uFillTx/>
                <a:latin typeface="Calibri"/>
                <a:ea typeface="+mn-ea"/>
                <a:cs typeface="Times New Roman" pitchFamily="18" charset="0"/>
              </a:rPr>
              <a:t> </a:t>
            </a:r>
            <a:r>
              <a:rPr kumimoji="0" lang="en-US" sz="1800" b="1" i="0" u="none" strike="noStrike" kern="1200" cap="none" spc="0" normalizeH="0" baseline="0" noProof="0" dirty="0" err="1">
                <a:ln>
                  <a:noFill/>
                </a:ln>
                <a:solidFill>
                  <a:srgbClr val="C00000"/>
                </a:solidFill>
                <a:effectLst/>
                <a:uLnTx/>
                <a:uFillTx/>
                <a:latin typeface="Calibri"/>
                <a:ea typeface="+mn-ea"/>
                <a:cs typeface="Times New Roman" pitchFamily="18" charset="0"/>
              </a:rPr>
              <a:t>Modell</a:t>
            </a:r>
            <a:r>
              <a:rPr kumimoji="0" lang="en-US" sz="1800" b="1" i="0" u="none" strike="noStrike" kern="1200" cap="none" spc="0" normalizeH="0" baseline="0" noProof="0" dirty="0">
                <a:ln>
                  <a:noFill/>
                </a:ln>
                <a:solidFill>
                  <a:srgbClr val="C00000"/>
                </a:solidFill>
                <a:effectLst/>
                <a:uLnTx/>
                <a:uFillTx/>
                <a:latin typeface="Calibri"/>
                <a:ea typeface="+mn-ea"/>
                <a:cs typeface="Times New Roman" pitchFamily="18" charset="0"/>
              </a:rPr>
              <a:t>:</a:t>
            </a:r>
          </a:p>
          <a:p>
            <a:pPr marL="0" marR="0" lvl="0" indent="0" algn="ctr" defTabSz="457200" rtl="0" eaLnBrk="0" fontAlgn="auto" latinLnBrk="0" hangingPunct="0">
              <a:lnSpc>
                <a:spcPct val="100000"/>
              </a:lnSpc>
              <a:spcBef>
                <a:spcPct val="20000"/>
              </a:spcBef>
              <a:spcAft>
                <a:spcPts val="0"/>
              </a:spcAft>
              <a:buClr>
                <a:srgbClr val="FCD404"/>
              </a:buClr>
              <a:buSzPct val="150000"/>
              <a:buFont typeface="Wingdings" charset="2"/>
              <a:buNone/>
              <a:tabLst/>
              <a:defRPr/>
            </a:pPr>
            <a:r>
              <a:rPr kumimoji="0" lang="en-US" sz="1700" b="0" i="0" u="none" strike="noStrike" kern="1200" cap="none" spc="0" normalizeH="0" baseline="0" noProof="0" dirty="0" err="1">
                <a:ln>
                  <a:noFill/>
                </a:ln>
                <a:solidFill>
                  <a:srgbClr val="002060"/>
                </a:solidFill>
                <a:effectLst/>
                <a:uLnTx/>
                <a:uFillTx/>
                <a:latin typeface="Calibri"/>
                <a:ea typeface="+mn-ea"/>
                <a:cs typeface="Times New Roman" pitchFamily="18" charset="0"/>
              </a:rPr>
              <a:t>Lernerzentrierte</a:t>
            </a:r>
            <a:r>
              <a:rPr kumimoji="0" lang="en-US" sz="1700" b="0" i="0" u="none" strike="noStrike" kern="1200" cap="none" spc="0" normalizeH="0" baseline="0" noProof="0" dirty="0">
                <a:ln>
                  <a:noFill/>
                </a:ln>
                <a:solidFill>
                  <a:srgbClr val="002060"/>
                </a:solidFill>
                <a:effectLst/>
                <a:uLnTx/>
                <a:uFillTx/>
                <a:latin typeface="Calibri"/>
                <a:ea typeface="+mn-ea"/>
                <a:cs typeface="Times New Roman" pitchFamily="18" charset="0"/>
              </a:rPr>
              <a:t> </a:t>
            </a:r>
            <a:r>
              <a:rPr kumimoji="0" lang="en-US" sz="1700" b="0" i="0" u="none" strike="noStrike" kern="1200" cap="none" spc="0" normalizeH="0" baseline="0" noProof="0" dirty="0" err="1">
                <a:ln>
                  <a:noFill/>
                </a:ln>
                <a:solidFill>
                  <a:srgbClr val="002060"/>
                </a:solidFill>
                <a:effectLst/>
                <a:uLnTx/>
                <a:uFillTx/>
                <a:latin typeface="Calibri"/>
                <a:ea typeface="+mn-ea"/>
                <a:cs typeface="Times New Roman" pitchFamily="18" charset="0"/>
              </a:rPr>
              <a:t>Unterrichtsszenarien</a:t>
            </a:r>
            <a:r>
              <a:rPr kumimoji="0" lang="en-US" sz="1700" b="0" i="0" u="none" strike="noStrike" kern="1200" cap="none" spc="0" normalizeH="0" baseline="0" noProof="0" dirty="0">
                <a:ln>
                  <a:noFill/>
                </a:ln>
                <a:solidFill>
                  <a:srgbClr val="002060"/>
                </a:solidFill>
                <a:effectLst/>
                <a:uLnTx/>
                <a:uFillTx/>
                <a:latin typeface="Calibri"/>
                <a:ea typeface="+mn-ea"/>
                <a:cs typeface="Times New Roman" pitchFamily="18" charset="0"/>
              </a:rPr>
              <a:t>, Lerner </a:t>
            </a:r>
            <a:r>
              <a:rPr kumimoji="0" lang="en-US" sz="1700" b="0" i="0" u="none" strike="noStrike" kern="1200" cap="none" spc="0" normalizeH="0" baseline="0" noProof="0" dirty="0" err="1">
                <a:ln>
                  <a:noFill/>
                </a:ln>
                <a:solidFill>
                  <a:srgbClr val="002060"/>
                </a:solidFill>
                <a:effectLst/>
                <a:uLnTx/>
                <a:uFillTx/>
                <a:latin typeface="Calibri"/>
                <a:ea typeface="+mn-ea"/>
                <a:cs typeface="Times New Roman" pitchFamily="18" charset="0"/>
              </a:rPr>
              <a:t>erwerben</a:t>
            </a:r>
            <a:r>
              <a:rPr kumimoji="0" lang="en-US" sz="1700" b="0" i="0" u="none" strike="noStrike" kern="1200" cap="none" spc="0" normalizeH="0" baseline="0" noProof="0" dirty="0">
                <a:ln>
                  <a:noFill/>
                </a:ln>
                <a:solidFill>
                  <a:srgbClr val="002060"/>
                </a:solidFill>
                <a:effectLst/>
                <a:uLnTx/>
                <a:uFillTx/>
                <a:latin typeface="Calibri"/>
                <a:ea typeface="+mn-ea"/>
                <a:cs typeface="Times New Roman" pitchFamily="18" charset="0"/>
              </a:rPr>
              <a:t> </a:t>
            </a:r>
            <a:r>
              <a:rPr kumimoji="0" lang="en-US" sz="1700" b="0" i="0" u="none" strike="noStrike" kern="1200" cap="none" spc="0" normalizeH="0" baseline="0" noProof="0" dirty="0" err="1">
                <a:ln>
                  <a:noFill/>
                </a:ln>
                <a:solidFill>
                  <a:srgbClr val="002060"/>
                </a:solidFill>
                <a:effectLst/>
                <a:uLnTx/>
                <a:uFillTx/>
                <a:latin typeface="Calibri"/>
                <a:ea typeface="+mn-ea"/>
                <a:cs typeface="Times New Roman" pitchFamily="18" charset="0"/>
              </a:rPr>
              <a:t>Wissen</a:t>
            </a:r>
            <a:r>
              <a:rPr kumimoji="0" lang="en-US" sz="1700" b="0" i="0" u="none" strike="noStrike" kern="1200" cap="none" spc="0" normalizeH="0" baseline="0" noProof="0" dirty="0">
                <a:ln>
                  <a:noFill/>
                </a:ln>
                <a:solidFill>
                  <a:srgbClr val="002060"/>
                </a:solidFill>
                <a:effectLst/>
                <a:uLnTx/>
                <a:uFillTx/>
                <a:latin typeface="Calibri"/>
                <a:ea typeface="+mn-ea"/>
                <a:cs typeface="Times New Roman" pitchFamily="18" charset="0"/>
              </a:rPr>
              <a:t> </a:t>
            </a:r>
            <a:r>
              <a:rPr kumimoji="0" lang="en-US" sz="1700" b="0" i="0" u="none" strike="noStrike" kern="1200" cap="none" spc="0" normalizeH="0" baseline="0" noProof="0" dirty="0" err="1">
                <a:ln>
                  <a:noFill/>
                </a:ln>
                <a:solidFill>
                  <a:srgbClr val="002060"/>
                </a:solidFill>
                <a:effectLst/>
                <a:uLnTx/>
                <a:uFillTx/>
                <a:latin typeface="Calibri"/>
                <a:ea typeface="+mn-ea"/>
                <a:cs typeface="Times New Roman" pitchFamily="18" charset="0"/>
              </a:rPr>
              <a:t>durch</a:t>
            </a:r>
            <a:r>
              <a:rPr kumimoji="0" lang="en-US" sz="1700" b="0" i="0" u="none" strike="noStrike" kern="1200" cap="none" spc="0" normalizeH="0" baseline="0" noProof="0" dirty="0">
                <a:ln>
                  <a:noFill/>
                </a:ln>
                <a:solidFill>
                  <a:srgbClr val="002060"/>
                </a:solidFill>
                <a:effectLst/>
                <a:uLnTx/>
                <a:uFillTx/>
                <a:latin typeface="Calibri"/>
                <a:ea typeface="+mn-ea"/>
                <a:cs typeface="Times New Roman" pitchFamily="18" charset="0"/>
              </a:rPr>
              <a:t> </a:t>
            </a:r>
            <a:r>
              <a:rPr kumimoji="0" lang="en-US" sz="1700" b="0" i="0" u="none" strike="noStrike" kern="1200" cap="none" spc="0" normalizeH="0" baseline="0" noProof="0" dirty="0" err="1">
                <a:ln>
                  <a:noFill/>
                </a:ln>
                <a:solidFill>
                  <a:srgbClr val="002060"/>
                </a:solidFill>
                <a:effectLst/>
                <a:uLnTx/>
                <a:uFillTx/>
                <a:latin typeface="Calibri"/>
                <a:ea typeface="+mn-ea"/>
                <a:cs typeface="Times New Roman" pitchFamily="18" charset="0"/>
              </a:rPr>
              <a:t>kooperative</a:t>
            </a:r>
            <a:r>
              <a:rPr kumimoji="0" lang="en-US" sz="1700" b="0" i="0" u="none" strike="noStrike" kern="1200" cap="none" spc="0" normalizeH="0" baseline="0" noProof="0" dirty="0">
                <a:ln>
                  <a:noFill/>
                </a:ln>
                <a:solidFill>
                  <a:srgbClr val="002060"/>
                </a:solidFill>
                <a:effectLst/>
                <a:uLnTx/>
                <a:uFillTx/>
                <a:latin typeface="Calibri"/>
                <a:ea typeface="+mn-ea"/>
                <a:cs typeface="Times New Roman" pitchFamily="18" charset="0"/>
              </a:rPr>
              <a:t> </a:t>
            </a:r>
            <a:r>
              <a:rPr kumimoji="0" lang="en-US" sz="1700" b="0" i="0" u="none" strike="noStrike" kern="1200" cap="none" spc="0" normalizeH="0" baseline="0" noProof="0" dirty="0" err="1">
                <a:ln>
                  <a:noFill/>
                </a:ln>
                <a:solidFill>
                  <a:srgbClr val="002060"/>
                </a:solidFill>
                <a:effectLst/>
                <a:uLnTx/>
                <a:uFillTx/>
                <a:latin typeface="Calibri"/>
                <a:ea typeface="+mn-ea"/>
                <a:cs typeface="Times New Roman" pitchFamily="18" charset="0"/>
              </a:rPr>
              <a:t>Formen</a:t>
            </a:r>
            <a:r>
              <a:rPr kumimoji="0" lang="en-US" sz="1700" b="0" i="0" u="none" strike="noStrike" kern="1200" cap="none" spc="0" normalizeH="0" baseline="0" noProof="0" dirty="0">
                <a:ln>
                  <a:noFill/>
                </a:ln>
                <a:solidFill>
                  <a:srgbClr val="002060"/>
                </a:solidFill>
                <a:effectLst/>
                <a:uLnTx/>
                <a:uFillTx/>
                <a:latin typeface="Calibri"/>
                <a:ea typeface="+mn-ea"/>
                <a:cs typeface="Times New Roman" pitchFamily="18" charset="0"/>
              </a:rPr>
              <a:t> des </a:t>
            </a:r>
            <a:r>
              <a:rPr kumimoji="0" lang="en-US" sz="1700" b="0" i="0" u="none" strike="noStrike" kern="1200" cap="none" spc="0" normalizeH="0" baseline="0" noProof="0" dirty="0" err="1">
                <a:ln>
                  <a:noFill/>
                </a:ln>
                <a:solidFill>
                  <a:srgbClr val="002060"/>
                </a:solidFill>
                <a:effectLst/>
                <a:uLnTx/>
                <a:uFillTx/>
                <a:latin typeface="Calibri"/>
                <a:ea typeface="+mn-ea"/>
                <a:cs typeface="Times New Roman" pitchFamily="18" charset="0"/>
              </a:rPr>
              <a:t>Aushandelns</a:t>
            </a:r>
            <a:r>
              <a:rPr kumimoji="0" lang="en-US" sz="1700" b="0" i="0" u="none" strike="noStrike" kern="1200" cap="none" spc="0" normalizeH="0" baseline="0" noProof="0" dirty="0">
                <a:ln>
                  <a:noFill/>
                </a:ln>
                <a:solidFill>
                  <a:srgbClr val="002060"/>
                </a:solidFill>
                <a:effectLst/>
                <a:uLnTx/>
                <a:uFillTx/>
                <a:latin typeface="Calibri"/>
                <a:ea typeface="+mn-ea"/>
                <a:cs typeface="Times New Roman" pitchFamily="18" charset="0"/>
              </a:rPr>
              <a:t> von </a:t>
            </a:r>
            <a:r>
              <a:rPr kumimoji="0" lang="en-US" sz="1700" b="0" i="0" u="none" strike="noStrike" kern="1200" cap="none" spc="0" normalizeH="0" baseline="0" noProof="0" dirty="0" err="1">
                <a:ln>
                  <a:noFill/>
                </a:ln>
                <a:solidFill>
                  <a:srgbClr val="002060"/>
                </a:solidFill>
                <a:effectLst/>
                <a:uLnTx/>
                <a:uFillTx/>
                <a:latin typeface="Calibri"/>
                <a:ea typeface="+mn-ea"/>
                <a:cs typeface="Times New Roman" pitchFamily="18" charset="0"/>
              </a:rPr>
              <a:t>Bedeutung</a:t>
            </a:r>
            <a:r>
              <a:rPr kumimoji="0" lang="en-US" sz="1700" b="0" i="0" u="none" strike="noStrike" kern="1200" cap="none" spc="0" normalizeH="0" baseline="0" noProof="0" dirty="0">
                <a:ln>
                  <a:noFill/>
                </a:ln>
                <a:solidFill>
                  <a:srgbClr val="002060"/>
                </a:solidFill>
                <a:effectLst/>
                <a:uLnTx/>
                <a:uFillTx/>
                <a:latin typeface="Calibri"/>
                <a:ea typeface="+mn-ea"/>
                <a:cs typeface="Times New Roman" pitchFamily="18" charset="0"/>
              </a:rPr>
              <a:t> </a:t>
            </a:r>
            <a:r>
              <a:rPr kumimoji="0" lang="en-US" sz="1700" b="0" i="0" u="none" strike="noStrike" kern="1200" cap="none" spc="0" normalizeH="0" baseline="0" noProof="0" dirty="0" err="1">
                <a:ln>
                  <a:noFill/>
                </a:ln>
                <a:solidFill>
                  <a:srgbClr val="002060"/>
                </a:solidFill>
                <a:effectLst/>
                <a:uLnTx/>
                <a:uFillTx/>
                <a:latin typeface="Calibri"/>
                <a:ea typeface="+mn-ea"/>
                <a:cs typeface="Times New Roman" pitchFamily="18" charset="0"/>
              </a:rPr>
              <a:t>mit</a:t>
            </a:r>
            <a:r>
              <a:rPr kumimoji="0" lang="en-US" sz="1700" b="0" i="0" u="none" strike="noStrike" kern="1200" cap="none" spc="0" normalizeH="0" baseline="0" noProof="0" dirty="0">
                <a:ln>
                  <a:noFill/>
                </a:ln>
                <a:solidFill>
                  <a:srgbClr val="002060"/>
                </a:solidFill>
                <a:effectLst/>
                <a:uLnTx/>
                <a:uFillTx/>
                <a:latin typeface="Calibri"/>
                <a:ea typeface="+mn-ea"/>
                <a:cs typeface="Times New Roman" pitchFamily="18" charset="0"/>
              </a:rPr>
              <a:t> </a:t>
            </a:r>
            <a:r>
              <a:rPr kumimoji="0" lang="en-US" sz="1700" b="0" i="0" u="none" strike="noStrike" kern="1200" cap="none" spc="0" normalizeH="0" baseline="0" noProof="0" dirty="0" err="1">
                <a:ln>
                  <a:noFill/>
                </a:ln>
                <a:solidFill>
                  <a:srgbClr val="002060"/>
                </a:solidFill>
                <a:effectLst/>
                <a:uLnTx/>
                <a:uFillTx/>
                <a:latin typeface="Calibri"/>
                <a:ea typeface="+mn-ea"/>
                <a:cs typeface="Times New Roman" pitchFamily="18" charset="0"/>
              </a:rPr>
              <a:t>Mitschülern</a:t>
            </a:r>
            <a:r>
              <a:rPr kumimoji="0" lang="en-US" sz="1700" b="0" i="0" u="none" strike="noStrike" kern="1200" cap="none" spc="0" normalizeH="0" baseline="0" noProof="0" dirty="0">
                <a:ln>
                  <a:noFill/>
                </a:ln>
                <a:solidFill>
                  <a:srgbClr val="002060"/>
                </a:solidFill>
                <a:effectLst/>
                <a:uLnTx/>
                <a:uFillTx/>
                <a:latin typeface="Calibri"/>
                <a:ea typeface="+mn-ea"/>
                <a:cs typeface="Times New Roman" pitchFamily="18" charset="0"/>
              </a:rPr>
              <a:t> in </a:t>
            </a:r>
            <a:r>
              <a:rPr kumimoji="0" lang="en-US" sz="1700" b="0" i="0" u="none" strike="noStrike" kern="1200" cap="none" spc="0" normalizeH="0" baseline="0" noProof="0" dirty="0" err="1">
                <a:ln>
                  <a:noFill/>
                </a:ln>
                <a:solidFill>
                  <a:srgbClr val="002060"/>
                </a:solidFill>
                <a:effectLst/>
                <a:uLnTx/>
                <a:uFillTx/>
                <a:latin typeface="Calibri"/>
                <a:ea typeface="+mn-ea"/>
                <a:cs typeface="Times New Roman" pitchFamily="18" charset="0"/>
              </a:rPr>
              <a:t>kooperativen</a:t>
            </a:r>
            <a:r>
              <a:rPr kumimoji="0" lang="en-US" sz="1700" b="0" i="0" u="none" strike="noStrike" kern="1200" cap="none" spc="0" normalizeH="0" baseline="0" noProof="0" dirty="0">
                <a:ln>
                  <a:noFill/>
                </a:ln>
                <a:solidFill>
                  <a:srgbClr val="002060"/>
                </a:solidFill>
                <a:effectLst/>
                <a:uLnTx/>
                <a:uFillTx/>
                <a:latin typeface="Calibri"/>
                <a:ea typeface="+mn-ea"/>
                <a:cs typeface="Times New Roman" pitchFamily="18" charset="0"/>
              </a:rPr>
              <a:t> </a:t>
            </a:r>
            <a:r>
              <a:rPr kumimoji="0" lang="en-US" sz="1700" b="0" i="0" u="none" strike="noStrike" kern="1200" cap="none" spc="0" normalizeH="0" baseline="0" noProof="0" dirty="0" err="1">
                <a:ln>
                  <a:noFill/>
                </a:ln>
                <a:solidFill>
                  <a:srgbClr val="002060"/>
                </a:solidFill>
                <a:effectLst/>
                <a:uLnTx/>
                <a:uFillTx/>
                <a:latin typeface="Calibri"/>
                <a:ea typeface="+mn-ea"/>
                <a:cs typeface="Times New Roman" pitchFamily="18" charset="0"/>
              </a:rPr>
              <a:t>Lernformen</a:t>
            </a:r>
            <a:r>
              <a:rPr kumimoji="0" lang="en-US" sz="1700" b="0" i="0" u="none" strike="noStrike" kern="1200" cap="none" spc="0" normalizeH="0" baseline="0" noProof="0" dirty="0">
                <a:ln>
                  <a:noFill/>
                </a:ln>
                <a:solidFill>
                  <a:srgbClr val="002060"/>
                </a:solidFill>
                <a:effectLst/>
                <a:uLnTx/>
                <a:uFillTx/>
                <a:latin typeface="Calibri"/>
                <a:ea typeface="+mn-ea"/>
                <a:cs typeface="Times New Roman" pitchFamily="18" charset="0"/>
              </a:rPr>
              <a:t>. </a:t>
            </a:r>
          </a:p>
          <a:p>
            <a:pPr marL="0" marR="0" lvl="0" indent="0" algn="l" defTabSz="457200" rtl="0" eaLnBrk="1" fontAlgn="auto" latinLnBrk="0" hangingPunct="1">
              <a:lnSpc>
                <a:spcPct val="100000"/>
              </a:lnSpc>
              <a:spcBef>
                <a:spcPct val="20000"/>
              </a:spcBef>
              <a:spcAft>
                <a:spcPts val="0"/>
              </a:spcAft>
              <a:buClr>
                <a:srgbClr val="FCD404"/>
              </a:buClr>
              <a:buSzPct val="150000"/>
              <a:buFont typeface="Wingdings" charset="2"/>
              <a:buNone/>
              <a:tabLst/>
              <a:defRPr/>
            </a:pPr>
            <a:endParaRPr kumimoji="0" lang="de-DE"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pic>
        <p:nvPicPr>
          <p:cNvPr id="7" name="Inhaltsplatzhalter 5">
            <a:extLst>
              <a:ext uri="{FF2B5EF4-FFF2-40B4-BE49-F238E27FC236}">
                <a16:creationId xmlns:a16="http://schemas.microsoft.com/office/drawing/2014/main" id="{D9182857-C8AA-758B-1355-6CC72C2C0AF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80738" y="3729490"/>
            <a:ext cx="2282046" cy="211836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838951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7947A7-78E7-22D1-04EE-7641037A607E}"/>
              </a:ext>
            </a:extLst>
          </p:cNvPr>
          <p:cNvSpPr>
            <a:spLocks noGrp="1"/>
          </p:cNvSpPr>
          <p:nvPr>
            <p:ph type="title"/>
          </p:nvPr>
        </p:nvSpPr>
        <p:spPr/>
        <p:txBody>
          <a:bodyPr/>
          <a:lstStyle/>
          <a:p>
            <a:endParaRPr lang="de-DE"/>
          </a:p>
        </p:txBody>
      </p:sp>
    </p:spTree>
    <p:extLst>
      <p:ext uri="{BB962C8B-B14F-4D97-AF65-F5344CB8AC3E}">
        <p14:creationId xmlns:p14="http://schemas.microsoft.com/office/powerpoint/2010/main" val="917844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F099FF46-D533-BA4D-A84B-88A47A06F19A}"/>
              </a:ext>
            </a:extLst>
          </p:cNvPr>
          <p:cNvSpPr>
            <a:spLocks noGrp="1"/>
          </p:cNvSpPr>
          <p:nvPr>
            <p:ph type="body" sz="quarter" idx="13"/>
          </p:nvPr>
        </p:nvSpPr>
        <p:spPr/>
        <p:txBody>
          <a:bodyPr>
            <a:normAutofit fontScale="77500" lnSpcReduction="20000"/>
          </a:bodyPr>
          <a:lstStyle/>
          <a:p>
            <a:pPr>
              <a:buFont typeface="Wingdings" pitchFamily="2" charset="2"/>
              <a:buChar char="ü"/>
            </a:pPr>
            <a:r>
              <a:rPr lang="de-DE" dirty="0"/>
              <a:t>Lesen Sie den Text einer Kollegin (AB 4), die ihre Gedanken zu den im Vortrag vorgestellten Lehrerrollen formuliert hat. Lassen Sie sich davon anregen und schreiben Sie Ihre eigenen Gedanken zum Thema in Stichworten auf (15 Min). </a:t>
            </a:r>
          </a:p>
          <a:p>
            <a:pPr>
              <a:buFont typeface="Wingdings" pitchFamily="2" charset="2"/>
              <a:buChar char="ü"/>
            </a:pPr>
            <a:r>
              <a:rPr lang="de-DE" dirty="0"/>
              <a:t>Tauschen Sie sich mit Ihrer Nachbarin / Ihrem Nachbarn über Ihre Ergebnisse aus und formulieren Sie Aspekte, die Sie gern ins Plenum einbringen möchten (15 Min). </a:t>
            </a:r>
          </a:p>
          <a:p>
            <a:pPr>
              <a:buFont typeface="Wingdings" pitchFamily="2" charset="2"/>
              <a:buChar char="ü"/>
            </a:pPr>
            <a:r>
              <a:rPr lang="de-DE" dirty="0"/>
              <a:t>Danach kommen die Kleingruppen im Plenum zusammen und stellen ihre Überlegungen und Fragen der gesamten Gruppe vor (30 Min).  </a:t>
            </a:r>
          </a:p>
          <a:p>
            <a:pPr marL="0" indent="0">
              <a:buNone/>
            </a:pPr>
            <a:endParaRPr lang="de-DE" dirty="0"/>
          </a:p>
        </p:txBody>
      </p:sp>
      <p:sp>
        <p:nvSpPr>
          <p:cNvPr id="3" name="Titel 2">
            <a:extLst>
              <a:ext uri="{FF2B5EF4-FFF2-40B4-BE49-F238E27FC236}">
                <a16:creationId xmlns:a16="http://schemas.microsoft.com/office/drawing/2014/main" id="{BBCE95C1-E43B-BC45-A13F-2E874A8DFCC2}"/>
              </a:ext>
            </a:extLst>
          </p:cNvPr>
          <p:cNvSpPr>
            <a:spLocks noGrp="1"/>
          </p:cNvSpPr>
          <p:nvPr>
            <p:ph type="title"/>
          </p:nvPr>
        </p:nvSpPr>
        <p:spPr/>
        <p:txBody>
          <a:bodyPr>
            <a:normAutofit fontScale="90000"/>
          </a:bodyPr>
          <a:lstStyle/>
          <a:p>
            <a:r>
              <a:rPr lang="de-DE" b="1" dirty="0"/>
              <a:t>Aufgabe zur Selbstreflexion der eigenen Lehrerrolle (Think – Pair – Share)</a:t>
            </a:r>
          </a:p>
        </p:txBody>
      </p:sp>
    </p:spTree>
    <p:extLst>
      <p:ext uri="{BB962C8B-B14F-4D97-AF65-F5344CB8AC3E}">
        <p14:creationId xmlns:p14="http://schemas.microsoft.com/office/powerpoint/2010/main" val="23452521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9961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1369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 1">
            <a:extLst>
              <a:ext uri="{FF2B5EF4-FFF2-40B4-BE49-F238E27FC236}">
                <a16:creationId xmlns:a16="http://schemas.microsoft.com/office/drawing/2014/main" id="{AB818219-48B0-4B78-B45B-C0A6AF9FB20C}"/>
              </a:ext>
            </a:extLst>
          </p:cNvPr>
          <p:cNvGraphicFramePr/>
          <p:nvPr/>
        </p:nvGraphicFramePr>
        <p:xfrm>
          <a:off x="539552" y="1340768"/>
          <a:ext cx="7992888" cy="482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lussdiagramm: Verbinder 2">
            <a:extLst>
              <a:ext uri="{FF2B5EF4-FFF2-40B4-BE49-F238E27FC236}">
                <a16:creationId xmlns:a16="http://schemas.microsoft.com/office/drawing/2014/main" id="{0AB0D00F-020D-4E39-9423-E0A76A666182}"/>
              </a:ext>
            </a:extLst>
          </p:cNvPr>
          <p:cNvSpPr/>
          <p:nvPr/>
        </p:nvSpPr>
        <p:spPr>
          <a:xfrm>
            <a:off x="3275856" y="2348880"/>
            <a:ext cx="2520280" cy="2592288"/>
          </a:xfrm>
          <a:prstGeom prst="flowChartConnector">
            <a:avLst/>
          </a:prstGeom>
          <a:solidFill>
            <a:srgbClr val="6689A1"/>
          </a:solidFill>
          <a:ln>
            <a:solidFill>
              <a:srgbClr val="7EC4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white"/>
                </a:solidFill>
                <a:effectLst/>
                <a:uLnTx/>
                <a:uFillTx/>
                <a:latin typeface="Calibri"/>
                <a:ea typeface="+mn-ea"/>
                <a:cs typeface="Arial" pitchFamily="34" charset="0"/>
              </a:rPr>
              <a:t>Förderung des Selbstkonzeptes von Lehrkräften als Vermittler fachbezogener Schriftsprach-Kompetenzen</a:t>
            </a:r>
          </a:p>
          <a:p>
            <a:pPr algn="ctr"/>
            <a:endParaRPr lang="de-DE" dirty="0"/>
          </a:p>
        </p:txBody>
      </p:sp>
      <p:sp>
        <p:nvSpPr>
          <p:cNvPr id="7" name="Textfeld 6">
            <a:extLst>
              <a:ext uri="{FF2B5EF4-FFF2-40B4-BE49-F238E27FC236}">
                <a16:creationId xmlns:a16="http://schemas.microsoft.com/office/drawing/2014/main" id="{DDB772FF-1D1F-4A09-9E11-921588E84418}"/>
              </a:ext>
            </a:extLst>
          </p:cNvPr>
          <p:cNvSpPr txBox="1"/>
          <p:nvPr/>
        </p:nvSpPr>
        <p:spPr>
          <a:xfrm>
            <a:off x="468000" y="10800"/>
            <a:ext cx="7848872" cy="1077218"/>
          </a:xfrm>
          <a:prstGeom prst="rect">
            <a:avLst/>
          </a:prstGeom>
          <a:noFill/>
        </p:spPr>
        <p:txBody>
          <a:bodyPr wrap="square" rtlCol="0">
            <a:spAutoFit/>
          </a:bodyPr>
          <a:lstStyle/>
          <a:p>
            <a:r>
              <a:rPr lang="de-DE" sz="3200" b="1" dirty="0">
                <a:solidFill>
                  <a:schemeClr val="bg1"/>
                </a:solidFill>
              </a:rPr>
              <a:t>Das BaCuLit Kerncurriculum: 9 Module in 23 (optionalen) Dreistunden-Lehreinheiten </a:t>
            </a:r>
          </a:p>
        </p:txBody>
      </p:sp>
    </p:spTree>
    <p:extLst>
      <p:ext uri="{BB962C8B-B14F-4D97-AF65-F5344CB8AC3E}">
        <p14:creationId xmlns:p14="http://schemas.microsoft.com/office/powerpoint/2010/main" val="1276817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 3">
            <a:extLst>
              <a:ext uri="{FF2B5EF4-FFF2-40B4-BE49-F238E27FC236}">
                <a16:creationId xmlns:a16="http://schemas.microsoft.com/office/drawing/2014/main" id="{DC0A2F86-B19F-98E0-5598-DF8138B7FC11}"/>
              </a:ext>
            </a:extLst>
          </p:cNvPr>
          <p:cNvGraphicFramePr/>
          <p:nvPr/>
        </p:nvGraphicFramePr>
        <p:xfrm>
          <a:off x="323528" y="1341438"/>
          <a:ext cx="8569647" cy="4103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el 2">
            <a:extLst>
              <a:ext uri="{FF2B5EF4-FFF2-40B4-BE49-F238E27FC236}">
                <a16:creationId xmlns:a16="http://schemas.microsoft.com/office/drawing/2014/main" id="{422E787C-4931-E517-D0F3-AC40F8023B36}"/>
              </a:ext>
            </a:extLst>
          </p:cNvPr>
          <p:cNvSpPr>
            <a:spLocks noGrp="1"/>
          </p:cNvSpPr>
          <p:nvPr>
            <p:ph type="title"/>
          </p:nvPr>
        </p:nvSpPr>
        <p:spPr/>
        <p:txBody>
          <a:bodyPr>
            <a:noAutofit/>
          </a:bodyPr>
          <a:lstStyle/>
          <a:p>
            <a:r>
              <a:rPr lang="de-DE" b="1" dirty="0"/>
              <a:t>Modul 2: Grundlagen der Unterrichtsplanung nach </a:t>
            </a:r>
            <a:r>
              <a:rPr lang="de-DE" b="1" dirty="0" err="1"/>
              <a:t>BaCuLit</a:t>
            </a:r>
            <a:endParaRPr lang="de-DE" dirty="0"/>
          </a:p>
        </p:txBody>
      </p:sp>
    </p:spTree>
    <p:extLst>
      <p:ext uri="{BB962C8B-B14F-4D97-AF65-F5344CB8AC3E}">
        <p14:creationId xmlns:p14="http://schemas.microsoft.com/office/powerpoint/2010/main" val="3296970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00CFA9-3097-47B4-930C-7800765CAFBD}"/>
              </a:ext>
            </a:extLst>
          </p:cNvPr>
          <p:cNvSpPr>
            <a:spLocks noGrp="1"/>
          </p:cNvSpPr>
          <p:nvPr>
            <p:ph type="title"/>
          </p:nvPr>
        </p:nvSpPr>
        <p:spPr>
          <a:xfrm>
            <a:off x="467544" y="10990"/>
            <a:ext cx="7782168" cy="1060287"/>
          </a:xfrm>
        </p:spPr>
        <p:txBody>
          <a:bodyPr/>
          <a:lstStyle/>
          <a:p>
            <a:r>
              <a:rPr lang="de-DE" b="1" dirty="0"/>
              <a:t>Inhalte dieses Modulblocks</a:t>
            </a:r>
          </a:p>
        </p:txBody>
      </p:sp>
      <p:graphicFrame>
        <p:nvGraphicFramePr>
          <p:cNvPr id="3" name="Diagramm 2">
            <a:extLst>
              <a:ext uri="{FF2B5EF4-FFF2-40B4-BE49-F238E27FC236}">
                <a16:creationId xmlns:a16="http://schemas.microsoft.com/office/drawing/2014/main" id="{7BCA2457-7507-496F-8D4B-2A2A1630EB3F}"/>
              </a:ext>
            </a:extLst>
          </p:cNvPr>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25527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AF34840B-3C47-4523-8EA8-874A95106A06}"/>
              </a:ext>
            </a:extLst>
          </p:cNvPr>
          <p:cNvSpPr>
            <a:spLocks noGrp="1"/>
          </p:cNvSpPr>
          <p:nvPr>
            <p:ph type="title"/>
          </p:nvPr>
        </p:nvSpPr>
        <p:spPr>
          <a:xfrm>
            <a:off x="20112" y="10990"/>
            <a:ext cx="8229600" cy="1060287"/>
          </a:xfrm>
        </p:spPr>
        <p:txBody>
          <a:bodyPr/>
          <a:lstStyle/>
          <a:p>
            <a:endParaRPr lang="de-DE"/>
          </a:p>
        </p:txBody>
      </p:sp>
      <p:sp>
        <p:nvSpPr>
          <p:cNvPr id="5" name="Halbbogen 4">
            <a:extLst>
              <a:ext uri="{FF2B5EF4-FFF2-40B4-BE49-F238E27FC236}">
                <a16:creationId xmlns:a16="http://schemas.microsoft.com/office/drawing/2014/main" id="{163E6863-EDA5-4133-AD01-41F1E7EF6B64}"/>
              </a:ext>
            </a:extLst>
          </p:cNvPr>
          <p:cNvSpPr/>
          <p:nvPr/>
        </p:nvSpPr>
        <p:spPr>
          <a:xfrm>
            <a:off x="-2844824" y="692592"/>
            <a:ext cx="5472816" cy="5472816"/>
          </a:xfrm>
          <a:prstGeom prst="blockArc">
            <a:avLst>
              <a:gd name="adj1" fmla="val 18900000"/>
              <a:gd name="adj2" fmla="val 2700000"/>
              <a:gd name="adj3" fmla="val 395"/>
            </a:avLst>
          </a:prstGeom>
        </p:spPr>
        <p:style>
          <a:lnRef idx="2">
            <a:schemeClr val="accent5">
              <a:tint val="90000"/>
              <a:hueOff val="0"/>
              <a:satOff val="0"/>
              <a:lumOff val="0"/>
              <a:alphaOff val="0"/>
            </a:schemeClr>
          </a:lnRef>
          <a:fillRef idx="0">
            <a:schemeClr val="accent5">
              <a:tint val="90000"/>
              <a:hueOff val="0"/>
              <a:satOff val="0"/>
              <a:lumOff val="0"/>
              <a:alphaOff val="0"/>
            </a:schemeClr>
          </a:fillRef>
          <a:effectRef idx="0">
            <a:schemeClr val="accent5">
              <a:tint val="90000"/>
              <a:hueOff val="0"/>
              <a:satOff val="0"/>
              <a:lumOff val="0"/>
              <a:alphaOff val="0"/>
            </a:schemeClr>
          </a:effectRef>
          <a:fontRef idx="minor">
            <a:schemeClr val="tx1">
              <a:hueOff val="0"/>
              <a:satOff val="0"/>
              <a:lumOff val="0"/>
              <a:alphaOff val="0"/>
            </a:schemeClr>
          </a:fontRef>
        </p:style>
      </p:sp>
      <p:grpSp>
        <p:nvGrpSpPr>
          <p:cNvPr id="6" name="Gruppieren 5">
            <a:extLst>
              <a:ext uri="{FF2B5EF4-FFF2-40B4-BE49-F238E27FC236}">
                <a16:creationId xmlns:a16="http://schemas.microsoft.com/office/drawing/2014/main" id="{961050C2-7B52-448C-A43B-68993FF44BAD}"/>
              </a:ext>
            </a:extLst>
          </p:cNvPr>
          <p:cNvGrpSpPr/>
          <p:nvPr/>
        </p:nvGrpSpPr>
        <p:grpSpPr>
          <a:xfrm>
            <a:off x="2591118" y="2462383"/>
            <a:ext cx="5941322" cy="1933231"/>
            <a:chOff x="1208269" y="1065384"/>
            <a:chExt cx="5941322" cy="1933231"/>
          </a:xfrm>
        </p:grpSpPr>
        <p:sp>
          <p:nvSpPr>
            <p:cNvPr id="8" name="Rechteck 7">
              <a:extLst>
                <a:ext uri="{FF2B5EF4-FFF2-40B4-BE49-F238E27FC236}">
                  <a16:creationId xmlns:a16="http://schemas.microsoft.com/office/drawing/2014/main" id="{D432E895-7837-47FD-9330-9F9C9AE61D97}"/>
                </a:ext>
              </a:extLst>
            </p:cNvPr>
            <p:cNvSpPr/>
            <p:nvPr/>
          </p:nvSpPr>
          <p:spPr>
            <a:xfrm>
              <a:off x="1208269" y="1065384"/>
              <a:ext cx="5728162" cy="1933231"/>
            </a:xfrm>
            <a:prstGeom prst="rect">
              <a:avLst/>
            </a:prstGeom>
          </p:spPr>
          <p:style>
            <a:lnRef idx="2">
              <a:schemeClr val="lt1">
                <a:hueOff val="0"/>
                <a:satOff val="0"/>
                <a:lumOff val="0"/>
                <a:alphaOff val="0"/>
              </a:schemeClr>
            </a:lnRef>
            <a:fillRef idx="1">
              <a:schemeClr val="accent5">
                <a:alpha val="90000"/>
                <a:hueOff val="0"/>
                <a:satOff val="0"/>
                <a:lumOff val="0"/>
                <a:alphaOff val="0"/>
              </a:schemeClr>
            </a:fillRef>
            <a:effectRef idx="0">
              <a:schemeClr val="accent5">
                <a:alpha val="90000"/>
                <a:hueOff val="0"/>
                <a:satOff val="0"/>
                <a:lumOff val="0"/>
                <a:alphaOff val="0"/>
              </a:schemeClr>
            </a:effectRef>
            <a:fontRef idx="minor">
              <a:schemeClr val="lt1"/>
            </a:fontRef>
          </p:style>
        </p:sp>
        <p:sp>
          <p:nvSpPr>
            <p:cNvPr id="9" name="Textfeld 8">
              <a:extLst>
                <a:ext uri="{FF2B5EF4-FFF2-40B4-BE49-F238E27FC236}">
                  <a16:creationId xmlns:a16="http://schemas.microsoft.com/office/drawing/2014/main" id="{EAA0E7D5-4B4D-4FD9-A6F3-D48DB4FD6FD7}"/>
                </a:ext>
              </a:extLst>
            </p:cNvPr>
            <p:cNvSpPr txBox="1"/>
            <p:nvPr/>
          </p:nvSpPr>
          <p:spPr>
            <a:xfrm>
              <a:off x="1208269" y="1065384"/>
              <a:ext cx="5941322" cy="19332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12900" tIns="147320" rIns="147320" bIns="147320" numCol="1" spcCol="1270" anchor="ctr" anchorCtr="0">
              <a:noAutofit/>
            </a:bodyPr>
            <a:lstStyle/>
            <a:p>
              <a:pPr marL="0" lvl="0" indent="0" algn="l" defTabSz="2578100">
                <a:lnSpc>
                  <a:spcPct val="90000"/>
                </a:lnSpc>
                <a:spcBef>
                  <a:spcPct val="0"/>
                </a:spcBef>
                <a:spcAft>
                  <a:spcPct val="35000"/>
                </a:spcAft>
                <a:buNone/>
              </a:pPr>
              <a:r>
                <a:rPr lang="de-DE" sz="3200" b="1" dirty="0"/>
                <a:t>Was ist ein lernförderndes </a:t>
              </a:r>
              <a:r>
                <a:rPr lang="de-DE" sz="3200" b="1" kern="1200" dirty="0"/>
                <a:t>Unterrichtsklima? </a:t>
              </a:r>
            </a:p>
          </p:txBody>
        </p:sp>
      </p:grpSp>
      <p:sp>
        <p:nvSpPr>
          <p:cNvPr id="7" name="Ellipse 6">
            <a:extLst>
              <a:ext uri="{FF2B5EF4-FFF2-40B4-BE49-F238E27FC236}">
                <a16:creationId xmlns:a16="http://schemas.microsoft.com/office/drawing/2014/main" id="{A25B4F37-A9B0-42C9-940F-2DDCAB35099E}"/>
              </a:ext>
            </a:extLst>
          </p:cNvPr>
          <p:cNvSpPr/>
          <p:nvPr/>
        </p:nvSpPr>
        <p:spPr>
          <a:xfrm>
            <a:off x="1382849" y="2220729"/>
            <a:ext cx="2416539" cy="2416539"/>
          </a:xfrm>
          <a:prstGeom prst="ellipse">
            <a:avLst/>
          </a:prstGeom>
          <a:blipFill rotWithShape="0">
            <a:blip r:embed="rId2" cstate="print">
              <a:extLst>
                <a:ext uri="{28A0092B-C50C-407E-A947-70E740481C1C}">
                  <a14:useLocalDpi xmlns:a14="http://schemas.microsoft.com/office/drawing/2010/main" val="0"/>
                </a:ext>
              </a:extLst>
            </a:blip>
            <a:srcRect/>
            <a:stretch>
              <a:fillRect/>
            </a:stretch>
          </a:blipFill>
        </p:spPr>
        <p:style>
          <a:lnRef idx="2">
            <a:schemeClr val="accent5">
              <a:alpha val="9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620821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15A1092C-5B96-3445-8330-9825F96B609C}"/>
              </a:ext>
            </a:extLst>
          </p:cNvPr>
          <p:cNvSpPr>
            <a:spLocks noGrp="1"/>
          </p:cNvSpPr>
          <p:nvPr>
            <p:ph type="body" sz="quarter" idx="13"/>
          </p:nvPr>
        </p:nvSpPr>
        <p:spPr/>
        <p:txBody>
          <a:bodyPr>
            <a:normAutofit fontScale="62500" lnSpcReduction="20000"/>
          </a:bodyPr>
          <a:lstStyle/>
          <a:p>
            <a:pPr lvl="0"/>
            <a:r>
              <a:rPr lang="de-DE" dirty="0"/>
              <a:t>Bitte lesen Sie  die Handreichung förderliche Lernatmosphäre (AB1) und erinnern Sie sich </a:t>
            </a:r>
            <a:r>
              <a:rPr lang="de-DE" b="1" i="1" dirty="0"/>
              <a:t>an ein besonders gelungenes Beispiel</a:t>
            </a:r>
            <a:r>
              <a:rPr lang="de-DE" dirty="0"/>
              <a:t> aus Ihrem Unterricht auf dem Gebiet der lernförderlichen Interaktion zwischen Ihnen und Ihren </a:t>
            </a:r>
            <a:r>
              <a:rPr lang="de-DE" dirty="0" err="1"/>
              <a:t>SuS</a:t>
            </a:r>
            <a:r>
              <a:rPr lang="de-DE" dirty="0"/>
              <a:t>, zum Beispiel an eine Klasse, mit der Sie besonders gut arbeiten konnten, oder eine Unterrichtsstunde, die Sie als besonders gelungen empfunden haben.  </a:t>
            </a:r>
          </a:p>
          <a:p>
            <a:pPr marL="0" indent="0">
              <a:buNone/>
            </a:pPr>
            <a:r>
              <a:rPr lang="de-DE" dirty="0"/>
              <a:t> </a:t>
            </a:r>
          </a:p>
          <a:p>
            <a:pPr lvl="0"/>
            <a:r>
              <a:rPr lang="de-DE" b="1" i="1" dirty="0"/>
              <a:t>Welche </a:t>
            </a:r>
            <a:r>
              <a:rPr lang="de-DE" b="1" i="1" dirty="0" err="1"/>
              <a:t>Gelingensbedingungen</a:t>
            </a:r>
            <a:r>
              <a:rPr lang="de-DE" dirty="0"/>
              <a:t> trugen dazu bei, dass der Unterricht mit dieser Klasse / in einer bestimmten Stunde einen so positiven Verlauf nahm?</a:t>
            </a:r>
          </a:p>
          <a:p>
            <a:pPr marL="0" indent="0">
              <a:buNone/>
            </a:pPr>
            <a:r>
              <a:rPr lang="de-DE" dirty="0"/>
              <a:t> </a:t>
            </a:r>
          </a:p>
          <a:p>
            <a:pPr lvl="0"/>
            <a:r>
              <a:rPr lang="de-DE" b="1" i="1" dirty="0"/>
              <a:t>Tauschen Sie sich</a:t>
            </a:r>
            <a:r>
              <a:rPr lang="de-DE" dirty="0"/>
              <a:t> dazu bitte mit </a:t>
            </a:r>
            <a:r>
              <a:rPr lang="de-DE" b="1" i="1" dirty="0"/>
              <a:t>zwei Ihrer Kolleginnen oder Kollegen</a:t>
            </a:r>
            <a:r>
              <a:rPr lang="de-DE" dirty="0"/>
              <a:t> aus. (15 Minuten)</a:t>
            </a:r>
          </a:p>
        </p:txBody>
      </p:sp>
      <p:sp>
        <p:nvSpPr>
          <p:cNvPr id="3" name="Titel 2">
            <a:extLst>
              <a:ext uri="{FF2B5EF4-FFF2-40B4-BE49-F238E27FC236}">
                <a16:creationId xmlns:a16="http://schemas.microsoft.com/office/drawing/2014/main" id="{01B82AB4-AB49-D347-9655-ED3E4D49D959}"/>
              </a:ext>
            </a:extLst>
          </p:cNvPr>
          <p:cNvSpPr>
            <a:spLocks noGrp="1"/>
          </p:cNvSpPr>
          <p:nvPr>
            <p:ph type="title"/>
          </p:nvPr>
        </p:nvSpPr>
        <p:spPr/>
        <p:txBody>
          <a:bodyPr>
            <a:normAutofit fontScale="90000"/>
          </a:bodyPr>
          <a:lstStyle/>
          <a:p>
            <a:r>
              <a:rPr lang="de-DE" b="1" dirty="0"/>
              <a:t>Gruppenarbeit: Lernförderliches Unterrichtsklima</a:t>
            </a:r>
          </a:p>
        </p:txBody>
      </p:sp>
    </p:spTree>
    <p:extLst>
      <p:ext uri="{BB962C8B-B14F-4D97-AF65-F5344CB8AC3E}">
        <p14:creationId xmlns:p14="http://schemas.microsoft.com/office/powerpoint/2010/main" val="1135050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92BFA443-C108-43C9-A720-AB8A59349970}"/>
              </a:ext>
            </a:extLst>
          </p:cNvPr>
          <p:cNvSpPr>
            <a:spLocks noGrp="1"/>
          </p:cNvSpPr>
          <p:nvPr>
            <p:ph type="body" sz="quarter" idx="13"/>
          </p:nvPr>
        </p:nvSpPr>
        <p:spPr>
          <a:xfrm>
            <a:off x="323528" y="1341438"/>
            <a:ext cx="5616623" cy="4103687"/>
          </a:xfrm>
        </p:spPr>
        <p:txBody>
          <a:bodyPr>
            <a:normAutofit fontScale="55000" lnSpcReduction="20000"/>
          </a:bodyPr>
          <a:lstStyle/>
          <a:p>
            <a:pPr marL="0" indent="0">
              <a:lnSpc>
                <a:spcPct val="150000"/>
              </a:lnSpc>
              <a:buNone/>
            </a:pPr>
            <a:endParaRPr lang="de-DE" b="1" dirty="0">
              <a:solidFill>
                <a:srgbClr val="002060"/>
              </a:solidFill>
            </a:endParaRPr>
          </a:p>
          <a:p>
            <a:pPr marL="0" indent="0">
              <a:lnSpc>
                <a:spcPct val="150000"/>
              </a:lnSpc>
              <a:buNone/>
            </a:pPr>
            <a:r>
              <a:rPr lang="de-DE" b="1" dirty="0">
                <a:solidFill>
                  <a:srgbClr val="002060"/>
                </a:solidFill>
              </a:rPr>
              <a:t>Der </a:t>
            </a:r>
            <a:r>
              <a:rPr lang="de-DE" b="1" dirty="0" err="1">
                <a:solidFill>
                  <a:srgbClr val="002060"/>
                </a:solidFill>
              </a:rPr>
              <a:t>BaCuLit</a:t>
            </a:r>
            <a:r>
              <a:rPr lang="de-DE" b="1" dirty="0">
                <a:solidFill>
                  <a:srgbClr val="002060"/>
                </a:solidFill>
              </a:rPr>
              <a:t>-Kurs basiert auf empirischen Ergebnissen</a:t>
            </a:r>
            <a:r>
              <a:rPr lang="de-DE" dirty="0">
                <a:solidFill>
                  <a:srgbClr val="002060"/>
                </a:solidFill>
              </a:rPr>
              <a:t>. Die wichtigste Studie der letzten Jahre ist die Meta-Analyse von John Hattie: „Visible Learning“ (2009).</a:t>
            </a:r>
            <a:endParaRPr lang="en-US" dirty="0">
              <a:solidFill>
                <a:srgbClr val="002060"/>
              </a:solidFill>
            </a:endParaRPr>
          </a:p>
          <a:p>
            <a:pPr marL="0" indent="0">
              <a:lnSpc>
                <a:spcPct val="150000"/>
              </a:lnSpc>
              <a:buNone/>
            </a:pPr>
            <a:endParaRPr lang="de-DE" dirty="0">
              <a:solidFill>
                <a:srgbClr val="002060"/>
              </a:solidFill>
            </a:endParaRPr>
          </a:p>
          <a:p>
            <a:pPr marL="0" indent="0">
              <a:lnSpc>
                <a:spcPct val="150000"/>
              </a:lnSpc>
              <a:buNone/>
            </a:pPr>
            <a:endParaRPr lang="en-US" dirty="0">
              <a:solidFill>
                <a:srgbClr val="002060"/>
              </a:solidFill>
            </a:endParaRPr>
          </a:p>
          <a:p>
            <a:pPr marL="0" indent="0">
              <a:lnSpc>
                <a:spcPct val="150000"/>
              </a:lnSpc>
              <a:buNone/>
            </a:pPr>
            <a:r>
              <a:rPr lang="en-US" dirty="0">
                <a:solidFill>
                  <a:srgbClr val="002060"/>
                </a:solidFill>
              </a:rPr>
              <a:t>Hattie</a:t>
            </a:r>
            <a:r>
              <a:rPr lang="de-DE" dirty="0">
                <a:solidFill>
                  <a:srgbClr val="002060"/>
                </a:solidFill>
              </a:rPr>
              <a:t> und seine Kollegen haben </a:t>
            </a:r>
            <a:r>
              <a:rPr lang="de-DE" b="1" dirty="0">
                <a:solidFill>
                  <a:srgbClr val="C00000"/>
                </a:solidFill>
              </a:rPr>
              <a:t>50.000 Studien </a:t>
            </a:r>
            <a:r>
              <a:rPr lang="de-DE" dirty="0">
                <a:solidFill>
                  <a:srgbClr val="002060"/>
                </a:solidFill>
              </a:rPr>
              <a:t>zum Lernerfolg ausgewertet, in denen </a:t>
            </a:r>
            <a:r>
              <a:rPr lang="de-DE" b="1" dirty="0">
                <a:solidFill>
                  <a:srgbClr val="C00000"/>
                </a:solidFill>
              </a:rPr>
              <a:t>83 Millionen Lernende untersucht wurden. </a:t>
            </a:r>
            <a:endParaRPr lang="en-US" b="1" dirty="0">
              <a:solidFill>
                <a:srgbClr val="C00000"/>
              </a:solidFill>
            </a:endParaRPr>
          </a:p>
          <a:p>
            <a:pPr marL="0" indent="0">
              <a:buNone/>
            </a:pPr>
            <a:endParaRPr lang="de-DE" dirty="0"/>
          </a:p>
        </p:txBody>
      </p:sp>
      <p:sp>
        <p:nvSpPr>
          <p:cNvPr id="2" name="Titel 1">
            <a:extLst>
              <a:ext uri="{FF2B5EF4-FFF2-40B4-BE49-F238E27FC236}">
                <a16:creationId xmlns:a16="http://schemas.microsoft.com/office/drawing/2014/main" id="{EDF9B251-C1DD-4970-B0F6-38068849F3E3}"/>
              </a:ext>
            </a:extLst>
          </p:cNvPr>
          <p:cNvSpPr>
            <a:spLocks noGrp="1"/>
          </p:cNvSpPr>
          <p:nvPr>
            <p:ph type="title"/>
          </p:nvPr>
        </p:nvSpPr>
        <p:spPr/>
        <p:txBody>
          <a:bodyPr>
            <a:normAutofit fontScale="90000"/>
          </a:bodyPr>
          <a:lstStyle/>
          <a:p>
            <a:r>
              <a:rPr lang="de-DE" b="1" dirty="0"/>
              <a:t>Was die Forschung über die wichtigsten Faktoren für Lernleistungen sagt</a:t>
            </a:r>
            <a:endParaRPr lang="de-DE" dirty="0"/>
          </a:p>
        </p:txBody>
      </p:sp>
      <p:pic>
        <p:nvPicPr>
          <p:cNvPr id="6" name="Inhaltsplatzhalter 6">
            <a:extLst>
              <a:ext uri="{FF2B5EF4-FFF2-40B4-BE49-F238E27FC236}">
                <a16:creationId xmlns:a16="http://schemas.microsoft.com/office/drawing/2014/main" id="{8599301E-03CA-624E-A27D-8A35A0A9E77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41773" y="1430594"/>
            <a:ext cx="2678698" cy="373061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980349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92BFA443-C108-43C9-A720-AB8A59349970}"/>
              </a:ext>
            </a:extLst>
          </p:cNvPr>
          <p:cNvSpPr>
            <a:spLocks noGrp="1"/>
          </p:cNvSpPr>
          <p:nvPr>
            <p:ph type="body" sz="quarter" idx="13"/>
          </p:nvPr>
        </p:nvSpPr>
        <p:spPr>
          <a:xfrm>
            <a:off x="323528" y="1341438"/>
            <a:ext cx="5472607" cy="4103687"/>
          </a:xfrm>
        </p:spPr>
        <p:txBody>
          <a:bodyPr>
            <a:normAutofit fontScale="55000" lnSpcReduction="20000"/>
          </a:bodyPr>
          <a:lstStyle/>
          <a:p>
            <a:pPr marL="0" indent="0">
              <a:buNone/>
            </a:pPr>
            <a:r>
              <a:rPr lang="de-DE" b="1" dirty="0">
                <a:solidFill>
                  <a:srgbClr val="002060"/>
                </a:solidFill>
              </a:rPr>
              <a:t>Die Hauptfragestellung war: </a:t>
            </a:r>
          </a:p>
          <a:p>
            <a:endParaRPr lang="de-DE" dirty="0">
              <a:solidFill>
                <a:srgbClr val="002060"/>
              </a:solidFill>
            </a:endParaRPr>
          </a:p>
          <a:p>
            <a:pPr marL="0" indent="0">
              <a:buNone/>
            </a:pPr>
            <a:r>
              <a:rPr lang="de-DE" dirty="0">
                <a:solidFill>
                  <a:srgbClr val="002060"/>
                </a:solidFill>
              </a:rPr>
              <a:t>Welche Faktoren haben den größten Einfluss auf die Lernleistungen der Lernenden? </a:t>
            </a:r>
          </a:p>
          <a:p>
            <a:endParaRPr lang="de-DE" dirty="0">
              <a:solidFill>
                <a:srgbClr val="002060"/>
              </a:solidFill>
            </a:endParaRPr>
          </a:p>
          <a:p>
            <a:pPr marL="0" indent="0">
              <a:buNone/>
            </a:pPr>
            <a:r>
              <a:rPr lang="de-DE" dirty="0">
                <a:solidFill>
                  <a:srgbClr val="002060"/>
                </a:solidFill>
              </a:rPr>
              <a:t>Der folgende Index wurde verwendet: (d = Effektstärke):</a:t>
            </a:r>
          </a:p>
          <a:p>
            <a:endParaRPr lang="de-DE" dirty="0">
              <a:solidFill>
                <a:srgbClr val="002060"/>
              </a:solidFill>
            </a:endParaRPr>
          </a:p>
          <a:p>
            <a:pPr lvl="1">
              <a:lnSpc>
                <a:spcPct val="150000"/>
              </a:lnSpc>
            </a:pPr>
            <a:r>
              <a:rPr lang="de-DE" b="1" i="1" dirty="0">
                <a:solidFill>
                  <a:srgbClr val="002060"/>
                </a:solidFill>
              </a:rPr>
              <a:t>d &lt; 0</a:t>
            </a:r>
            <a:r>
              <a:rPr lang="de-DE" b="1" dirty="0">
                <a:solidFill>
                  <a:srgbClr val="002060"/>
                </a:solidFill>
              </a:rPr>
              <a:t>: Maßnahme senkt den Lernerfolg</a:t>
            </a:r>
          </a:p>
          <a:p>
            <a:pPr lvl="1">
              <a:lnSpc>
                <a:spcPct val="150000"/>
              </a:lnSpc>
            </a:pPr>
            <a:r>
              <a:rPr lang="de-DE" b="1" i="1" dirty="0">
                <a:solidFill>
                  <a:srgbClr val="002060"/>
                </a:solidFill>
              </a:rPr>
              <a:t>0 &lt; d &lt; .20</a:t>
            </a:r>
            <a:r>
              <a:rPr lang="de-DE" b="1" dirty="0">
                <a:solidFill>
                  <a:srgbClr val="002060"/>
                </a:solidFill>
              </a:rPr>
              <a:t>: kein oder kaum ein Effekt</a:t>
            </a:r>
          </a:p>
          <a:p>
            <a:pPr lvl="1">
              <a:lnSpc>
                <a:spcPct val="150000"/>
              </a:lnSpc>
            </a:pPr>
            <a:r>
              <a:rPr lang="de-DE" b="1" i="1" dirty="0">
                <a:solidFill>
                  <a:srgbClr val="002060"/>
                </a:solidFill>
              </a:rPr>
              <a:t>.20 &lt; d &lt; .40</a:t>
            </a:r>
            <a:r>
              <a:rPr lang="de-DE" b="1" dirty="0">
                <a:solidFill>
                  <a:srgbClr val="002060"/>
                </a:solidFill>
              </a:rPr>
              <a:t>: moderater Effekt</a:t>
            </a:r>
          </a:p>
          <a:p>
            <a:pPr lvl="1">
              <a:lnSpc>
                <a:spcPct val="150000"/>
              </a:lnSpc>
            </a:pPr>
            <a:r>
              <a:rPr lang="de-DE" b="1" i="1" dirty="0">
                <a:solidFill>
                  <a:srgbClr val="002060"/>
                </a:solidFill>
              </a:rPr>
              <a:t>.40 &lt; d &lt; .60</a:t>
            </a:r>
            <a:r>
              <a:rPr lang="de-DE" b="1" dirty="0">
                <a:solidFill>
                  <a:srgbClr val="002060"/>
                </a:solidFill>
              </a:rPr>
              <a:t>: großer Effekt</a:t>
            </a:r>
          </a:p>
          <a:p>
            <a:pPr lvl="1">
              <a:lnSpc>
                <a:spcPct val="150000"/>
              </a:lnSpc>
            </a:pPr>
            <a:r>
              <a:rPr lang="de-DE" b="1" i="1" dirty="0">
                <a:solidFill>
                  <a:srgbClr val="002060"/>
                </a:solidFill>
              </a:rPr>
              <a:t>d &gt;. 60</a:t>
            </a:r>
            <a:r>
              <a:rPr lang="de-DE" b="1" dirty="0">
                <a:solidFill>
                  <a:srgbClr val="002060"/>
                </a:solidFill>
              </a:rPr>
              <a:t>: sehr großer Effekt</a:t>
            </a:r>
          </a:p>
          <a:p>
            <a:pPr marL="0" indent="0">
              <a:lnSpc>
                <a:spcPct val="150000"/>
              </a:lnSpc>
              <a:buNone/>
            </a:pPr>
            <a:endParaRPr lang="de-DE" b="1" dirty="0">
              <a:solidFill>
                <a:srgbClr val="002060"/>
              </a:solidFill>
            </a:endParaRPr>
          </a:p>
          <a:p>
            <a:pPr marL="0" indent="0">
              <a:lnSpc>
                <a:spcPct val="150000"/>
              </a:lnSpc>
              <a:buNone/>
            </a:pPr>
            <a:endParaRPr lang="en-US" b="1" dirty="0">
              <a:solidFill>
                <a:srgbClr val="C00000"/>
              </a:solidFill>
            </a:endParaRPr>
          </a:p>
          <a:p>
            <a:pPr marL="0" indent="0">
              <a:buNone/>
            </a:pPr>
            <a:endParaRPr lang="de-DE" dirty="0"/>
          </a:p>
        </p:txBody>
      </p:sp>
      <p:sp>
        <p:nvSpPr>
          <p:cNvPr id="2" name="Titel 1">
            <a:extLst>
              <a:ext uri="{FF2B5EF4-FFF2-40B4-BE49-F238E27FC236}">
                <a16:creationId xmlns:a16="http://schemas.microsoft.com/office/drawing/2014/main" id="{EDF9B251-C1DD-4970-B0F6-38068849F3E3}"/>
              </a:ext>
            </a:extLst>
          </p:cNvPr>
          <p:cNvSpPr>
            <a:spLocks noGrp="1"/>
          </p:cNvSpPr>
          <p:nvPr>
            <p:ph type="title"/>
          </p:nvPr>
        </p:nvSpPr>
        <p:spPr/>
        <p:txBody>
          <a:bodyPr>
            <a:normAutofit fontScale="90000"/>
          </a:bodyPr>
          <a:lstStyle/>
          <a:p>
            <a:r>
              <a:rPr lang="de-DE" b="1" dirty="0"/>
              <a:t>Was die Forschung über die wichtigsten Faktoren für Lernleistungen sagt</a:t>
            </a:r>
            <a:endParaRPr lang="de-DE" dirty="0"/>
          </a:p>
        </p:txBody>
      </p:sp>
      <p:pic>
        <p:nvPicPr>
          <p:cNvPr id="5" name="Inhaltsplatzhalter 6">
            <a:extLst>
              <a:ext uri="{FF2B5EF4-FFF2-40B4-BE49-F238E27FC236}">
                <a16:creationId xmlns:a16="http://schemas.microsoft.com/office/drawing/2014/main" id="{9F2E8E5D-9595-D4CA-3952-D3E3BF3D9E1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41773" y="1430594"/>
            <a:ext cx="2678698" cy="373061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910928338"/>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2455</Words>
  <Application>Microsoft Macintosh PowerPoint</Application>
  <PresentationFormat>Bildschirmpräsentation (4:3)</PresentationFormat>
  <Paragraphs>154</Paragraphs>
  <Slides>18</Slides>
  <Notes>12</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18</vt:i4>
      </vt:variant>
    </vt:vector>
  </HeadingPairs>
  <TitlesOfParts>
    <vt:vector size="24" baseType="lpstr">
      <vt:lpstr>Arial</vt:lpstr>
      <vt:lpstr>Avenir Next</vt:lpstr>
      <vt:lpstr>Calibri</vt:lpstr>
      <vt:lpstr>Comic Sans MS</vt:lpstr>
      <vt:lpstr>Wingdings</vt:lpstr>
      <vt:lpstr>Larissa</vt:lpstr>
      <vt:lpstr>Modul 2: BaCuLit – Grundlagen der Unterrichtsplanung Block 2: Zweites Prinzip der Unterrichtsplanung:  Unterstützende Interaktion</vt:lpstr>
      <vt:lpstr>PowerPoint-Präsentation</vt:lpstr>
      <vt:lpstr>PowerPoint-Präsentation</vt:lpstr>
      <vt:lpstr>Modul 2: Grundlagen der Unterrichtsplanung nach BaCuLit</vt:lpstr>
      <vt:lpstr>Inhalte dieses Modulblocks</vt:lpstr>
      <vt:lpstr>PowerPoint-Präsentation</vt:lpstr>
      <vt:lpstr>Gruppenarbeit: Lernförderliches Unterrichtsklima</vt:lpstr>
      <vt:lpstr>Was die Forschung über die wichtigsten Faktoren für Lernleistungen sagt</vt:lpstr>
      <vt:lpstr>Was die Forschung über die wichtigsten Faktoren für Lernleistungen sagt</vt:lpstr>
      <vt:lpstr>Aspekte einer lernförderlichen Lehrer-Schüler-Interaktion (nach Hattie 2009)</vt:lpstr>
      <vt:lpstr>Was die Forschung über  lernförderliche Lehrer-Schüler-Interaktion sagt (Hattie 2009)</vt:lpstr>
      <vt:lpstr>Aspekte einer lernförderlichen Lehrer-Schüler-Interaktion (Hattie2009)</vt:lpstr>
      <vt:lpstr>PowerPoint-Präsentation</vt:lpstr>
      <vt:lpstr>Effektives Lehren und Lernen: Rolle der Lehrkraft?</vt:lpstr>
      <vt:lpstr>Lernerrolle und Unterrichtskonzept</vt:lpstr>
      <vt:lpstr>PowerPoint-Präsentation</vt:lpstr>
      <vt:lpstr>Aufgabe zur Selbstreflexion der eigenen Lehrerrolle (Think – Pair – Share)</vt:lpstr>
      <vt:lpstr>PowerPoint-Präsentation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Garbe</dc:creator>
  <cp:lastModifiedBy>Christine Garbe</cp:lastModifiedBy>
  <cp:revision>168</cp:revision>
  <cp:lastPrinted>2018-08-17T13:39:57Z</cp:lastPrinted>
  <dcterms:created xsi:type="dcterms:W3CDTF">2016-11-02T10:00:14Z</dcterms:created>
  <dcterms:modified xsi:type="dcterms:W3CDTF">2023-01-05T21:50:14Z</dcterms:modified>
</cp:coreProperties>
</file>