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66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78E"/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17AFA-E1C0-4379-A2A2-1A4BF5E7AA1A}" v="2" dt="2023-04-02T14:25:25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481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er, Andreas" userId="68843617-1c2c-4fb0-bdbb-4d41de4bc2a2" providerId="ADAL" clId="{D3A94FA5-763C-447F-A2CD-FB8736C98E09}"/>
    <pc:docChg chg="delSld modSld">
      <pc:chgData name="Berger, Andreas" userId="68843617-1c2c-4fb0-bdbb-4d41de4bc2a2" providerId="ADAL" clId="{D3A94FA5-763C-447F-A2CD-FB8736C98E09}" dt="2022-06-28T07:05:59.841" v="30" actId="20577"/>
      <pc:docMkLst>
        <pc:docMk/>
      </pc:docMkLst>
      <pc:sldChg chg="modSp mod">
        <pc:chgData name="Berger, Andreas" userId="68843617-1c2c-4fb0-bdbb-4d41de4bc2a2" providerId="ADAL" clId="{D3A94FA5-763C-447F-A2CD-FB8736C98E09}" dt="2022-06-28T07:05:59.841" v="30" actId="20577"/>
        <pc:sldMkLst>
          <pc:docMk/>
          <pc:sldMk cId="1210827437" sldId="260"/>
        </pc:sldMkLst>
        <pc:spChg chg="mod">
          <ac:chgData name="Berger, Andreas" userId="68843617-1c2c-4fb0-bdbb-4d41de4bc2a2" providerId="ADAL" clId="{D3A94FA5-763C-447F-A2CD-FB8736C98E09}" dt="2022-06-28T07:05:59.841" v="30" actId="20577"/>
          <ac:spMkLst>
            <pc:docMk/>
            <pc:sldMk cId="1210827437" sldId="260"/>
            <ac:spMk id="10" creationId="{664AC526-CF6A-41C6-94B7-EBC134C47D9B}"/>
          </ac:spMkLst>
        </pc:spChg>
      </pc:sldChg>
      <pc:sldChg chg="del">
        <pc:chgData name="Berger, Andreas" userId="68843617-1c2c-4fb0-bdbb-4d41de4bc2a2" providerId="ADAL" clId="{D3A94FA5-763C-447F-A2CD-FB8736C98E09}" dt="2022-03-21T07:49:46.989" v="1" actId="47"/>
        <pc:sldMkLst>
          <pc:docMk/>
          <pc:sldMk cId="1766010401" sldId="262"/>
        </pc:sldMkLst>
      </pc:sldChg>
      <pc:sldChg chg="del">
        <pc:chgData name="Berger, Andreas" userId="68843617-1c2c-4fb0-bdbb-4d41de4bc2a2" providerId="ADAL" clId="{D3A94FA5-763C-447F-A2CD-FB8736C98E09}" dt="2022-03-21T07:49:45.987" v="0" actId="47"/>
        <pc:sldMkLst>
          <pc:docMk/>
          <pc:sldMk cId="4042180442" sldId="268"/>
        </pc:sldMkLst>
      </pc:sldChg>
    </pc:docChg>
  </pc:docChgLst>
  <pc:docChgLst>
    <pc:chgData name="Andreas Berger" userId="b8b99e3b9d23fe2d" providerId="LiveId" clId="{80A17AFA-E1C0-4379-A2A2-1A4BF5E7AA1A}"/>
    <pc:docChg chg="custSel delSld modSld">
      <pc:chgData name="Andreas Berger" userId="b8b99e3b9d23fe2d" providerId="LiveId" clId="{80A17AFA-E1C0-4379-A2A2-1A4BF5E7AA1A}" dt="2023-04-02T14:26:57.997" v="110" actId="121"/>
      <pc:docMkLst>
        <pc:docMk/>
      </pc:docMkLst>
      <pc:sldChg chg="addSp modSp mod">
        <pc:chgData name="Andreas Berger" userId="b8b99e3b9d23fe2d" providerId="LiveId" clId="{80A17AFA-E1C0-4379-A2A2-1A4BF5E7AA1A}" dt="2023-04-02T14:26:57.997" v="110" actId="121"/>
        <pc:sldMkLst>
          <pc:docMk/>
          <pc:sldMk cId="2525067549" sldId="256"/>
        </pc:sldMkLst>
        <pc:spChg chg="mod">
          <ac:chgData name="Andreas Berger" userId="b8b99e3b9d23fe2d" providerId="LiveId" clId="{80A17AFA-E1C0-4379-A2A2-1A4BF5E7AA1A}" dt="2023-04-02T14:24:58.065" v="47" actId="6549"/>
          <ac:spMkLst>
            <pc:docMk/>
            <pc:sldMk cId="2525067549" sldId="256"/>
            <ac:spMk id="2" creationId="{19B4EB00-DA72-4E6B-8B4B-B2631A94AED9}"/>
          </ac:spMkLst>
        </pc:spChg>
        <pc:spChg chg="add mod">
          <ac:chgData name="Andreas Berger" userId="b8b99e3b9d23fe2d" providerId="LiveId" clId="{80A17AFA-E1C0-4379-A2A2-1A4BF5E7AA1A}" dt="2023-04-02T14:23:27.806" v="40" actId="255"/>
          <ac:spMkLst>
            <pc:docMk/>
            <pc:sldMk cId="2525067549" sldId="256"/>
            <ac:spMk id="4" creationId="{06014AAF-9FC3-0D23-75BC-B39ED70DDD77}"/>
          </ac:spMkLst>
        </pc:spChg>
        <pc:spChg chg="add mod">
          <ac:chgData name="Andreas Berger" userId="b8b99e3b9d23fe2d" providerId="LiveId" clId="{80A17AFA-E1C0-4379-A2A2-1A4BF5E7AA1A}" dt="2023-04-02T14:26:57.997" v="110" actId="121"/>
          <ac:spMkLst>
            <pc:docMk/>
            <pc:sldMk cId="2525067549" sldId="256"/>
            <ac:spMk id="5" creationId="{AA69B442-3D59-8521-9AD7-3F0AA48DD072}"/>
          </ac:spMkLst>
        </pc:spChg>
      </pc:sldChg>
      <pc:sldChg chg="modSp mod">
        <pc:chgData name="Andreas Berger" userId="b8b99e3b9d23fe2d" providerId="LiveId" clId="{80A17AFA-E1C0-4379-A2A2-1A4BF5E7AA1A}" dt="2023-04-02T14:23:57.357" v="44" actId="20577"/>
        <pc:sldMkLst>
          <pc:docMk/>
          <pc:sldMk cId="3104041884" sldId="261"/>
        </pc:sldMkLst>
        <pc:spChg chg="mod">
          <ac:chgData name="Andreas Berger" userId="b8b99e3b9d23fe2d" providerId="LiveId" clId="{80A17AFA-E1C0-4379-A2A2-1A4BF5E7AA1A}" dt="2023-04-02T14:23:57.357" v="44" actId="20577"/>
          <ac:spMkLst>
            <pc:docMk/>
            <pc:sldMk cId="3104041884" sldId="261"/>
            <ac:spMk id="14" creationId="{76B7CEEA-99EC-46C3-B4D8-80F1DD02BD9C}"/>
          </ac:spMkLst>
        </pc:spChg>
      </pc:sldChg>
      <pc:sldChg chg="del">
        <pc:chgData name="Andreas Berger" userId="b8b99e3b9d23fe2d" providerId="LiveId" clId="{80A17AFA-E1C0-4379-A2A2-1A4BF5E7AA1A}" dt="2023-04-02T14:23:39.709" v="41" actId="47"/>
        <pc:sldMkLst>
          <pc:docMk/>
          <pc:sldMk cId="2395468233" sldId="264"/>
        </pc:sldMkLst>
      </pc:sldChg>
      <pc:sldChg chg="del">
        <pc:chgData name="Andreas Berger" userId="b8b99e3b9d23fe2d" providerId="LiveId" clId="{80A17AFA-E1C0-4379-A2A2-1A4BF5E7AA1A}" dt="2023-04-02T14:23:40.757" v="42" actId="47"/>
        <pc:sldMkLst>
          <pc:docMk/>
          <pc:sldMk cId="549913399" sldId="265"/>
        </pc:sldMkLst>
      </pc:sldChg>
    </pc:docChg>
  </pc:docChgLst>
  <pc:docChgLst>
    <pc:chgData name="Berger, Andreas" userId="S::andreas.berger@bwv-aachen.de::68843617-1c2c-4fb0-bdbb-4d41de4bc2a2" providerId="AD" clId="Web-{630675B8-2867-E2C1-4620-4CAE7D604041}"/>
    <pc:docChg chg="modSld">
      <pc:chgData name="Berger, Andreas" userId="S::andreas.berger@bwv-aachen.de::68843617-1c2c-4fb0-bdbb-4d41de4bc2a2" providerId="AD" clId="Web-{630675B8-2867-E2C1-4620-4CAE7D604041}" dt="2022-05-02T13:32:30.113" v="59"/>
      <pc:docMkLst>
        <pc:docMk/>
      </pc:docMkLst>
      <pc:sldChg chg="addSp delSp modSp">
        <pc:chgData name="Berger, Andreas" userId="S::andreas.berger@bwv-aachen.de::68843617-1c2c-4fb0-bdbb-4d41de4bc2a2" providerId="AD" clId="Web-{630675B8-2867-E2C1-4620-4CAE7D604041}" dt="2022-05-02T13:29:11.495" v="20" actId="1076"/>
        <pc:sldMkLst>
          <pc:docMk/>
          <pc:sldMk cId="1210827437" sldId="260"/>
        </pc:sldMkLst>
        <pc:spChg chg="add del mod">
          <ac:chgData name="Berger, Andreas" userId="S::andreas.berger@bwv-aachen.de::68843617-1c2c-4fb0-bdbb-4d41de4bc2a2" providerId="AD" clId="Web-{630675B8-2867-E2C1-4620-4CAE7D604041}" dt="2022-05-02T13:28:53.979" v="16"/>
          <ac:spMkLst>
            <pc:docMk/>
            <pc:sldMk cId="1210827437" sldId="260"/>
            <ac:spMk id="5" creationId="{E39B9B1D-1779-411B-98A0-7C78A87156F3}"/>
          </ac:spMkLst>
        </pc:spChg>
        <pc:spChg chg="mod">
          <ac:chgData name="Berger, Andreas" userId="S::andreas.berger@bwv-aachen.de::68843617-1c2c-4fb0-bdbb-4d41de4bc2a2" providerId="AD" clId="Web-{630675B8-2867-E2C1-4620-4CAE7D604041}" dt="2022-05-02T13:29:11.480" v="18" actId="1076"/>
          <ac:spMkLst>
            <pc:docMk/>
            <pc:sldMk cId="1210827437" sldId="260"/>
            <ac:spMk id="10" creationId="{664AC526-CF6A-41C6-94B7-EBC134C47D9B}"/>
          </ac:spMkLst>
        </pc:spChg>
        <pc:spChg chg="mod">
          <ac:chgData name="Berger, Andreas" userId="S::andreas.berger@bwv-aachen.de::68843617-1c2c-4fb0-bdbb-4d41de4bc2a2" providerId="AD" clId="Web-{630675B8-2867-E2C1-4620-4CAE7D604041}" dt="2022-05-02T13:29:11.480" v="19" actId="1076"/>
          <ac:spMkLst>
            <pc:docMk/>
            <pc:sldMk cId="1210827437" sldId="260"/>
            <ac:spMk id="11" creationId="{F4509130-FAED-4E2F-8ECC-B42180548F3F}"/>
          </ac:spMkLst>
        </pc:spChg>
        <pc:spChg chg="mod">
          <ac:chgData name="Berger, Andreas" userId="S::andreas.berger@bwv-aachen.de::68843617-1c2c-4fb0-bdbb-4d41de4bc2a2" providerId="AD" clId="Web-{630675B8-2867-E2C1-4620-4CAE7D604041}" dt="2022-05-02T13:29:11.495" v="20" actId="1076"/>
          <ac:spMkLst>
            <pc:docMk/>
            <pc:sldMk cId="1210827437" sldId="260"/>
            <ac:spMk id="12" creationId="{9FE8C99A-56A6-42D2-AF8F-E8665BCC7214}"/>
          </ac:spMkLst>
        </pc:spChg>
        <pc:picChg chg="del">
          <ac:chgData name="Berger, Andreas" userId="S::andreas.berger@bwv-aachen.de::68843617-1c2c-4fb0-bdbb-4d41de4bc2a2" providerId="AD" clId="Web-{630675B8-2867-E2C1-4620-4CAE7D604041}" dt="2022-05-02T13:28:34.963" v="10"/>
          <ac:picMkLst>
            <pc:docMk/>
            <pc:sldMk cId="1210827437" sldId="260"/>
            <ac:picMk id="4" creationId="{011F4AFB-BBE4-418D-9E64-EBB880C90020}"/>
          </ac:picMkLst>
        </pc:picChg>
        <pc:picChg chg="mod">
          <ac:chgData name="Berger, Andreas" userId="S::andreas.berger@bwv-aachen.de::68843617-1c2c-4fb0-bdbb-4d41de4bc2a2" providerId="AD" clId="Web-{630675B8-2867-E2C1-4620-4CAE7D604041}" dt="2022-05-02T13:29:11.448" v="17" actId="1076"/>
          <ac:picMkLst>
            <pc:docMk/>
            <pc:sldMk cId="1210827437" sldId="260"/>
            <ac:picMk id="9" creationId="{CA03DCF7-F4FC-41D3-B5AE-B03CB8CA9662}"/>
          </ac:picMkLst>
        </pc:picChg>
      </pc:sldChg>
      <pc:sldChg chg="modNotes">
        <pc:chgData name="Berger, Andreas" userId="S::andreas.berger@bwv-aachen.de::68843617-1c2c-4fb0-bdbb-4d41de4bc2a2" providerId="AD" clId="Web-{630675B8-2867-E2C1-4620-4CAE7D604041}" dt="2022-05-02T13:32:30.113" v="59"/>
        <pc:sldMkLst>
          <pc:docMk/>
          <pc:sldMk cId="2395468233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8A0CE-C5F0-41DF-8F6E-DC40EC1673E2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6BD5B24D-F31B-43F8-8A38-6C8D82BBC989}">
      <dgm:prSet phldrT="[Text]"/>
      <dgm:spPr/>
      <dgm:t>
        <a:bodyPr/>
        <a:lstStyle/>
        <a:p>
          <a:r>
            <a:rPr lang="de-DE" dirty="0"/>
            <a:t>Künstliche Intelligenz</a:t>
          </a:r>
        </a:p>
      </dgm:t>
    </dgm:pt>
    <dgm:pt modelId="{89ACE2D3-F435-4E7D-BA8C-D03E86E1F3F0}" type="parTrans" cxnId="{F025D6E5-E296-4C54-A451-FFF4E6AB92FC}">
      <dgm:prSet/>
      <dgm:spPr/>
      <dgm:t>
        <a:bodyPr/>
        <a:lstStyle/>
        <a:p>
          <a:endParaRPr lang="de-DE"/>
        </a:p>
      </dgm:t>
    </dgm:pt>
    <dgm:pt modelId="{36E0089D-FD2F-41CF-B60D-B9E937733B18}" type="sibTrans" cxnId="{F025D6E5-E296-4C54-A451-FFF4E6AB92FC}">
      <dgm:prSet/>
      <dgm:spPr/>
      <dgm:t>
        <a:bodyPr/>
        <a:lstStyle/>
        <a:p>
          <a:endParaRPr lang="de-DE"/>
        </a:p>
      </dgm:t>
    </dgm:pt>
    <dgm:pt modelId="{9439D3A8-E2B7-4014-924A-6E0D2EE5DCA7}">
      <dgm:prSet/>
      <dgm:spPr/>
      <dgm:t>
        <a:bodyPr/>
        <a:lstStyle/>
        <a:p>
          <a:r>
            <a:rPr lang="de-DE"/>
            <a:t>Chatbots</a:t>
          </a:r>
          <a:endParaRPr lang="de-DE" dirty="0"/>
        </a:p>
      </dgm:t>
    </dgm:pt>
    <dgm:pt modelId="{420DF7FF-8500-493B-9928-AE71CA92A439}" type="parTrans" cxnId="{EDD53A8C-8AC4-4B3D-9379-5D2D0346ED35}">
      <dgm:prSet/>
      <dgm:spPr/>
      <dgm:t>
        <a:bodyPr/>
        <a:lstStyle/>
        <a:p>
          <a:endParaRPr lang="de-DE"/>
        </a:p>
      </dgm:t>
    </dgm:pt>
    <dgm:pt modelId="{4C2F885A-FBE1-47F5-9F05-18DB002E27A2}" type="sibTrans" cxnId="{EDD53A8C-8AC4-4B3D-9379-5D2D0346ED35}">
      <dgm:prSet/>
      <dgm:spPr/>
      <dgm:t>
        <a:bodyPr/>
        <a:lstStyle/>
        <a:p>
          <a:endParaRPr lang="de-DE"/>
        </a:p>
      </dgm:t>
    </dgm:pt>
    <dgm:pt modelId="{423F3978-A857-4913-8E56-8859CF051593}">
      <dgm:prSet/>
      <dgm:spPr/>
      <dgm:t>
        <a:bodyPr/>
        <a:lstStyle/>
        <a:p>
          <a:r>
            <a:rPr lang="de-DE"/>
            <a:t>Augmented Reality</a:t>
          </a:r>
          <a:endParaRPr lang="de-DE" dirty="0"/>
        </a:p>
      </dgm:t>
    </dgm:pt>
    <dgm:pt modelId="{03AC3E2A-8FCD-4F19-B8DD-E5E63659CFE7}" type="parTrans" cxnId="{F70E11C3-1F22-42AA-AEB9-4ADADEE3193A}">
      <dgm:prSet/>
      <dgm:spPr/>
      <dgm:t>
        <a:bodyPr/>
        <a:lstStyle/>
        <a:p>
          <a:endParaRPr lang="de-DE"/>
        </a:p>
      </dgm:t>
    </dgm:pt>
    <dgm:pt modelId="{ED6EADCF-61C7-4AE3-94B8-BCA818B29186}" type="sibTrans" cxnId="{F70E11C3-1F22-42AA-AEB9-4ADADEE3193A}">
      <dgm:prSet/>
      <dgm:spPr/>
      <dgm:t>
        <a:bodyPr/>
        <a:lstStyle/>
        <a:p>
          <a:endParaRPr lang="de-DE"/>
        </a:p>
      </dgm:t>
    </dgm:pt>
    <dgm:pt modelId="{E05D50EC-50A0-4218-A91D-143D439B6BA7}">
      <dgm:prSet/>
      <dgm:spPr/>
      <dgm:t>
        <a:bodyPr/>
        <a:lstStyle/>
        <a:p>
          <a:r>
            <a:rPr lang="de-DE"/>
            <a:t>Virtual Reality</a:t>
          </a:r>
          <a:endParaRPr lang="de-DE" dirty="0"/>
        </a:p>
      </dgm:t>
    </dgm:pt>
    <dgm:pt modelId="{6D74756F-3437-4FA9-9EDA-E59888AD20BE}" type="parTrans" cxnId="{291E5B4E-149D-4946-873F-ABBE1111811B}">
      <dgm:prSet/>
      <dgm:spPr/>
      <dgm:t>
        <a:bodyPr/>
        <a:lstStyle/>
        <a:p>
          <a:endParaRPr lang="de-DE"/>
        </a:p>
      </dgm:t>
    </dgm:pt>
    <dgm:pt modelId="{79509CA7-EBF9-480A-8F89-C8A84E972E66}" type="sibTrans" cxnId="{291E5B4E-149D-4946-873F-ABBE1111811B}">
      <dgm:prSet/>
      <dgm:spPr/>
      <dgm:t>
        <a:bodyPr/>
        <a:lstStyle/>
        <a:p>
          <a:endParaRPr lang="de-DE"/>
        </a:p>
      </dgm:t>
    </dgm:pt>
    <dgm:pt modelId="{CB82A57F-1AC0-483E-A0F1-E6E1638D69BD}">
      <dgm:prSet/>
      <dgm:spPr/>
      <dgm:t>
        <a:bodyPr/>
        <a:lstStyle/>
        <a:p>
          <a:r>
            <a:rPr lang="de-DE" dirty="0"/>
            <a:t>Voice Commerce</a:t>
          </a:r>
        </a:p>
      </dgm:t>
    </dgm:pt>
    <dgm:pt modelId="{5178289A-C711-4AFF-AD74-8E54F0DF7484}" type="parTrans" cxnId="{D4760112-CA6C-4539-A208-A210E96A1C3F}">
      <dgm:prSet/>
      <dgm:spPr/>
      <dgm:t>
        <a:bodyPr/>
        <a:lstStyle/>
        <a:p>
          <a:endParaRPr lang="de-DE"/>
        </a:p>
      </dgm:t>
    </dgm:pt>
    <dgm:pt modelId="{D8C4F7ED-9F45-4C68-8869-91328148A282}" type="sibTrans" cxnId="{D4760112-CA6C-4539-A208-A210E96A1C3F}">
      <dgm:prSet/>
      <dgm:spPr/>
      <dgm:t>
        <a:bodyPr/>
        <a:lstStyle/>
        <a:p>
          <a:endParaRPr lang="de-DE"/>
        </a:p>
      </dgm:t>
    </dgm:pt>
    <dgm:pt modelId="{719789DE-E36C-4B41-9605-FD626B1E014E}">
      <dgm:prSet/>
      <dgm:spPr/>
      <dgm:t>
        <a:bodyPr/>
        <a:lstStyle/>
        <a:p>
          <a:r>
            <a:rPr lang="de-DE"/>
            <a:t>Mobile Commerce</a:t>
          </a:r>
          <a:endParaRPr lang="de-DE" dirty="0"/>
        </a:p>
      </dgm:t>
    </dgm:pt>
    <dgm:pt modelId="{E6DA1E73-4781-4F47-8E94-26119F1309A5}" type="parTrans" cxnId="{5EE76F1B-A893-4EEF-A6A8-E37C6AA194AE}">
      <dgm:prSet/>
      <dgm:spPr/>
      <dgm:t>
        <a:bodyPr/>
        <a:lstStyle/>
        <a:p>
          <a:endParaRPr lang="de-DE"/>
        </a:p>
      </dgm:t>
    </dgm:pt>
    <dgm:pt modelId="{6B332BFC-225E-4EA0-B398-96BDDB78BF0A}" type="sibTrans" cxnId="{5EE76F1B-A893-4EEF-A6A8-E37C6AA194AE}">
      <dgm:prSet/>
      <dgm:spPr/>
      <dgm:t>
        <a:bodyPr/>
        <a:lstStyle/>
        <a:p>
          <a:endParaRPr lang="de-DE"/>
        </a:p>
      </dgm:t>
    </dgm:pt>
    <dgm:pt modelId="{44D7ACAF-54D0-419B-878E-160319C9B727}">
      <dgm:prSet/>
      <dgm:spPr/>
      <dgm:t>
        <a:bodyPr/>
        <a:lstStyle/>
        <a:p>
          <a:r>
            <a:rPr lang="de-DE"/>
            <a:t>Visual Shopping </a:t>
          </a:r>
          <a:endParaRPr lang="de-DE" dirty="0"/>
        </a:p>
      </dgm:t>
    </dgm:pt>
    <dgm:pt modelId="{2164EAF7-50AD-4525-AAAF-56C411F79A59}" type="parTrans" cxnId="{AEF28711-7C97-443D-BE48-087521B4C978}">
      <dgm:prSet/>
      <dgm:spPr/>
      <dgm:t>
        <a:bodyPr/>
        <a:lstStyle/>
        <a:p>
          <a:endParaRPr lang="de-DE"/>
        </a:p>
      </dgm:t>
    </dgm:pt>
    <dgm:pt modelId="{5CB2DA69-A839-4A2A-82E2-68CDF1E6EEFA}" type="sibTrans" cxnId="{AEF28711-7C97-443D-BE48-087521B4C978}">
      <dgm:prSet/>
      <dgm:spPr/>
      <dgm:t>
        <a:bodyPr/>
        <a:lstStyle/>
        <a:p>
          <a:endParaRPr lang="de-DE"/>
        </a:p>
      </dgm:t>
    </dgm:pt>
    <dgm:pt modelId="{E882AAEA-ACE8-4034-98D3-DC7D85E8CDA6}" type="pres">
      <dgm:prSet presAssocID="{1EF8A0CE-C5F0-41DF-8F6E-DC40EC1673E2}" presName="cycle" presStyleCnt="0">
        <dgm:presLayoutVars>
          <dgm:dir/>
          <dgm:resizeHandles val="exact"/>
        </dgm:presLayoutVars>
      </dgm:prSet>
      <dgm:spPr/>
    </dgm:pt>
    <dgm:pt modelId="{FF7B74F4-1F24-48FE-857B-0630452AF086}" type="pres">
      <dgm:prSet presAssocID="{6BD5B24D-F31B-43F8-8A38-6C8D82BBC989}" presName="node" presStyleLbl="node1" presStyleIdx="0" presStyleCnt="7">
        <dgm:presLayoutVars>
          <dgm:bulletEnabled val="1"/>
        </dgm:presLayoutVars>
      </dgm:prSet>
      <dgm:spPr/>
    </dgm:pt>
    <dgm:pt modelId="{2F106C6F-65BE-4791-8042-43B30022B2CA}" type="pres">
      <dgm:prSet presAssocID="{6BD5B24D-F31B-43F8-8A38-6C8D82BBC989}" presName="spNode" presStyleCnt="0"/>
      <dgm:spPr/>
    </dgm:pt>
    <dgm:pt modelId="{531E5223-C347-4143-A402-86BA8ACA7CD5}" type="pres">
      <dgm:prSet presAssocID="{36E0089D-FD2F-41CF-B60D-B9E937733B18}" presName="sibTrans" presStyleLbl="sibTrans1D1" presStyleIdx="0" presStyleCnt="7"/>
      <dgm:spPr/>
    </dgm:pt>
    <dgm:pt modelId="{571A5423-3B14-4B6F-8B33-BC601FE68087}" type="pres">
      <dgm:prSet presAssocID="{9439D3A8-E2B7-4014-924A-6E0D2EE5DCA7}" presName="node" presStyleLbl="node1" presStyleIdx="1" presStyleCnt="7">
        <dgm:presLayoutVars>
          <dgm:bulletEnabled val="1"/>
        </dgm:presLayoutVars>
      </dgm:prSet>
      <dgm:spPr/>
    </dgm:pt>
    <dgm:pt modelId="{F97D4200-C90E-410E-98E9-BABDBC61CB59}" type="pres">
      <dgm:prSet presAssocID="{9439D3A8-E2B7-4014-924A-6E0D2EE5DCA7}" presName="spNode" presStyleCnt="0"/>
      <dgm:spPr/>
    </dgm:pt>
    <dgm:pt modelId="{46788847-D9FF-4F6B-A9C9-86A77A96AC62}" type="pres">
      <dgm:prSet presAssocID="{4C2F885A-FBE1-47F5-9F05-18DB002E27A2}" presName="sibTrans" presStyleLbl="sibTrans1D1" presStyleIdx="1" presStyleCnt="7"/>
      <dgm:spPr/>
    </dgm:pt>
    <dgm:pt modelId="{094CC6B7-4AD9-4B4C-AD7D-CFE7CF6521C8}" type="pres">
      <dgm:prSet presAssocID="{423F3978-A857-4913-8E56-8859CF051593}" presName="node" presStyleLbl="node1" presStyleIdx="2" presStyleCnt="7">
        <dgm:presLayoutVars>
          <dgm:bulletEnabled val="1"/>
        </dgm:presLayoutVars>
      </dgm:prSet>
      <dgm:spPr/>
    </dgm:pt>
    <dgm:pt modelId="{DDD75324-6DC9-47CF-912A-D8F375FAC40B}" type="pres">
      <dgm:prSet presAssocID="{423F3978-A857-4913-8E56-8859CF051593}" presName="spNode" presStyleCnt="0"/>
      <dgm:spPr/>
    </dgm:pt>
    <dgm:pt modelId="{BB4C3E74-A2E7-4553-9800-B4BB2081A79D}" type="pres">
      <dgm:prSet presAssocID="{ED6EADCF-61C7-4AE3-94B8-BCA818B29186}" presName="sibTrans" presStyleLbl="sibTrans1D1" presStyleIdx="2" presStyleCnt="7"/>
      <dgm:spPr/>
    </dgm:pt>
    <dgm:pt modelId="{F7242361-C473-4B89-82EC-D3DA4481BCD5}" type="pres">
      <dgm:prSet presAssocID="{E05D50EC-50A0-4218-A91D-143D439B6BA7}" presName="node" presStyleLbl="node1" presStyleIdx="3" presStyleCnt="7">
        <dgm:presLayoutVars>
          <dgm:bulletEnabled val="1"/>
        </dgm:presLayoutVars>
      </dgm:prSet>
      <dgm:spPr/>
    </dgm:pt>
    <dgm:pt modelId="{09D7EB95-9F43-4456-907B-F9502E0EBE8A}" type="pres">
      <dgm:prSet presAssocID="{E05D50EC-50A0-4218-A91D-143D439B6BA7}" presName="spNode" presStyleCnt="0"/>
      <dgm:spPr/>
    </dgm:pt>
    <dgm:pt modelId="{4FB80915-30F9-474D-BE09-B29AB20BB60F}" type="pres">
      <dgm:prSet presAssocID="{79509CA7-EBF9-480A-8F89-C8A84E972E66}" presName="sibTrans" presStyleLbl="sibTrans1D1" presStyleIdx="3" presStyleCnt="7"/>
      <dgm:spPr/>
    </dgm:pt>
    <dgm:pt modelId="{5989C7E6-484A-49A4-AD06-15EC58320FD9}" type="pres">
      <dgm:prSet presAssocID="{CB82A57F-1AC0-483E-A0F1-E6E1638D69BD}" presName="node" presStyleLbl="node1" presStyleIdx="4" presStyleCnt="7">
        <dgm:presLayoutVars>
          <dgm:bulletEnabled val="1"/>
        </dgm:presLayoutVars>
      </dgm:prSet>
      <dgm:spPr/>
    </dgm:pt>
    <dgm:pt modelId="{1FB0221D-8B39-43A6-8547-841B51BACE90}" type="pres">
      <dgm:prSet presAssocID="{CB82A57F-1AC0-483E-A0F1-E6E1638D69BD}" presName="spNode" presStyleCnt="0"/>
      <dgm:spPr/>
    </dgm:pt>
    <dgm:pt modelId="{EA6493A1-D02A-49C5-A371-789960B3B44C}" type="pres">
      <dgm:prSet presAssocID="{D8C4F7ED-9F45-4C68-8869-91328148A282}" presName="sibTrans" presStyleLbl="sibTrans1D1" presStyleIdx="4" presStyleCnt="7"/>
      <dgm:spPr/>
    </dgm:pt>
    <dgm:pt modelId="{22557E36-5F07-48C1-8243-CD95C60D4309}" type="pres">
      <dgm:prSet presAssocID="{719789DE-E36C-4B41-9605-FD626B1E014E}" presName="node" presStyleLbl="node1" presStyleIdx="5" presStyleCnt="7">
        <dgm:presLayoutVars>
          <dgm:bulletEnabled val="1"/>
        </dgm:presLayoutVars>
      </dgm:prSet>
      <dgm:spPr/>
    </dgm:pt>
    <dgm:pt modelId="{DD7A0F82-60D0-478D-8813-81516822C136}" type="pres">
      <dgm:prSet presAssocID="{719789DE-E36C-4B41-9605-FD626B1E014E}" presName="spNode" presStyleCnt="0"/>
      <dgm:spPr/>
    </dgm:pt>
    <dgm:pt modelId="{92E01EF2-B2B5-42D0-ADE3-DAEF34D28858}" type="pres">
      <dgm:prSet presAssocID="{6B332BFC-225E-4EA0-B398-96BDDB78BF0A}" presName="sibTrans" presStyleLbl="sibTrans1D1" presStyleIdx="5" presStyleCnt="7"/>
      <dgm:spPr/>
    </dgm:pt>
    <dgm:pt modelId="{A712079D-62FF-41ED-AAE0-0E6440171905}" type="pres">
      <dgm:prSet presAssocID="{44D7ACAF-54D0-419B-878E-160319C9B727}" presName="node" presStyleLbl="node1" presStyleIdx="6" presStyleCnt="7">
        <dgm:presLayoutVars>
          <dgm:bulletEnabled val="1"/>
        </dgm:presLayoutVars>
      </dgm:prSet>
      <dgm:spPr/>
    </dgm:pt>
    <dgm:pt modelId="{B82B7E9D-B2D9-407F-A0B8-1EC364FA3EB0}" type="pres">
      <dgm:prSet presAssocID="{44D7ACAF-54D0-419B-878E-160319C9B727}" presName="spNode" presStyleCnt="0"/>
      <dgm:spPr/>
    </dgm:pt>
    <dgm:pt modelId="{138A40BD-FB62-4BFC-BA3F-18C0B604B582}" type="pres">
      <dgm:prSet presAssocID="{5CB2DA69-A839-4A2A-82E2-68CDF1E6EEFA}" presName="sibTrans" presStyleLbl="sibTrans1D1" presStyleIdx="6" presStyleCnt="7"/>
      <dgm:spPr/>
    </dgm:pt>
  </dgm:ptLst>
  <dgm:cxnLst>
    <dgm:cxn modelId="{AEF28711-7C97-443D-BE48-087521B4C978}" srcId="{1EF8A0CE-C5F0-41DF-8F6E-DC40EC1673E2}" destId="{44D7ACAF-54D0-419B-878E-160319C9B727}" srcOrd="6" destOrd="0" parTransId="{2164EAF7-50AD-4525-AAAF-56C411F79A59}" sibTransId="{5CB2DA69-A839-4A2A-82E2-68CDF1E6EEFA}"/>
    <dgm:cxn modelId="{D4760112-CA6C-4539-A208-A210E96A1C3F}" srcId="{1EF8A0CE-C5F0-41DF-8F6E-DC40EC1673E2}" destId="{CB82A57F-1AC0-483E-A0F1-E6E1638D69BD}" srcOrd="4" destOrd="0" parTransId="{5178289A-C711-4AFF-AD74-8E54F0DF7484}" sibTransId="{D8C4F7ED-9F45-4C68-8869-91328148A282}"/>
    <dgm:cxn modelId="{A9238114-2198-48FC-BA67-3B4B76843E56}" type="presOf" srcId="{5CB2DA69-A839-4A2A-82E2-68CDF1E6EEFA}" destId="{138A40BD-FB62-4BFC-BA3F-18C0B604B582}" srcOrd="0" destOrd="0" presId="urn:microsoft.com/office/officeart/2005/8/layout/cycle6"/>
    <dgm:cxn modelId="{9B412818-454F-4FFE-BA98-E0E3280B776C}" type="presOf" srcId="{4C2F885A-FBE1-47F5-9F05-18DB002E27A2}" destId="{46788847-D9FF-4F6B-A9C9-86A77A96AC62}" srcOrd="0" destOrd="0" presId="urn:microsoft.com/office/officeart/2005/8/layout/cycle6"/>
    <dgm:cxn modelId="{5EE76F1B-A893-4EEF-A6A8-E37C6AA194AE}" srcId="{1EF8A0CE-C5F0-41DF-8F6E-DC40EC1673E2}" destId="{719789DE-E36C-4B41-9605-FD626B1E014E}" srcOrd="5" destOrd="0" parTransId="{E6DA1E73-4781-4F47-8E94-26119F1309A5}" sibTransId="{6B332BFC-225E-4EA0-B398-96BDDB78BF0A}"/>
    <dgm:cxn modelId="{210DF030-01DE-44C9-BB1F-371D7F0F0AC1}" type="presOf" srcId="{E05D50EC-50A0-4218-A91D-143D439B6BA7}" destId="{F7242361-C473-4B89-82EC-D3DA4481BCD5}" srcOrd="0" destOrd="0" presId="urn:microsoft.com/office/officeart/2005/8/layout/cycle6"/>
    <dgm:cxn modelId="{C29B0F32-35F1-4A26-927B-9D43DF5BBDD7}" type="presOf" srcId="{CB82A57F-1AC0-483E-A0F1-E6E1638D69BD}" destId="{5989C7E6-484A-49A4-AD06-15EC58320FD9}" srcOrd="0" destOrd="0" presId="urn:microsoft.com/office/officeart/2005/8/layout/cycle6"/>
    <dgm:cxn modelId="{FE0AFF5C-C2A9-4191-8DD2-8B42780BA13C}" type="presOf" srcId="{6B332BFC-225E-4EA0-B398-96BDDB78BF0A}" destId="{92E01EF2-B2B5-42D0-ADE3-DAEF34D28858}" srcOrd="0" destOrd="0" presId="urn:microsoft.com/office/officeart/2005/8/layout/cycle6"/>
    <dgm:cxn modelId="{BDD70D5D-84C6-4BE6-AD13-303EC1ED0C69}" type="presOf" srcId="{423F3978-A857-4913-8E56-8859CF051593}" destId="{094CC6B7-4AD9-4B4C-AD7D-CFE7CF6521C8}" srcOrd="0" destOrd="0" presId="urn:microsoft.com/office/officeart/2005/8/layout/cycle6"/>
    <dgm:cxn modelId="{73A3194D-F0B5-4BCE-8681-55B094BE29DC}" type="presOf" srcId="{79509CA7-EBF9-480A-8F89-C8A84E972E66}" destId="{4FB80915-30F9-474D-BE09-B29AB20BB60F}" srcOrd="0" destOrd="0" presId="urn:microsoft.com/office/officeart/2005/8/layout/cycle6"/>
    <dgm:cxn modelId="{291E5B4E-149D-4946-873F-ABBE1111811B}" srcId="{1EF8A0CE-C5F0-41DF-8F6E-DC40EC1673E2}" destId="{E05D50EC-50A0-4218-A91D-143D439B6BA7}" srcOrd="3" destOrd="0" parTransId="{6D74756F-3437-4FA9-9EDA-E59888AD20BE}" sibTransId="{79509CA7-EBF9-480A-8F89-C8A84E972E66}"/>
    <dgm:cxn modelId="{E469E783-DB13-4AF7-B3F7-5DD40E469703}" type="presOf" srcId="{1EF8A0CE-C5F0-41DF-8F6E-DC40EC1673E2}" destId="{E882AAEA-ACE8-4034-98D3-DC7D85E8CDA6}" srcOrd="0" destOrd="0" presId="urn:microsoft.com/office/officeart/2005/8/layout/cycle6"/>
    <dgm:cxn modelId="{1188ED83-B778-4E48-9206-24634D035C4E}" type="presOf" srcId="{44D7ACAF-54D0-419B-878E-160319C9B727}" destId="{A712079D-62FF-41ED-AAE0-0E6440171905}" srcOrd="0" destOrd="0" presId="urn:microsoft.com/office/officeart/2005/8/layout/cycle6"/>
    <dgm:cxn modelId="{EDD53A8C-8AC4-4B3D-9379-5D2D0346ED35}" srcId="{1EF8A0CE-C5F0-41DF-8F6E-DC40EC1673E2}" destId="{9439D3A8-E2B7-4014-924A-6E0D2EE5DCA7}" srcOrd="1" destOrd="0" parTransId="{420DF7FF-8500-493B-9928-AE71CA92A439}" sibTransId="{4C2F885A-FBE1-47F5-9F05-18DB002E27A2}"/>
    <dgm:cxn modelId="{3F992DA4-457D-4486-8F1B-1EAB2CDCAF64}" type="presOf" srcId="{9439D3A8-E2B7-4014-924A-6E0D2EE5DCA7}" destId="{571A5423-3B14-4B6F-8B33-BC601FE68087}" srcOrd="0" destOrd="0" presId="urn:microsoft.com/office/officeart/2005/8/layout/cycle6"/>
    <dgm:cxn modelId="{D4821FA5-4EF7-4A29-9F13-69635D76072C}" type="presOf" srcId="{6BD5B24D-F31B-43F8-8A38-6C8D82BBC989}" destId="{FF7B74F4-1F24-48FE-857B-0630452AF086}" srcOrd="0" destOrd="0" presId="urn:microsoft.com/office/officeart/2005/8/layout/cycle6"/>
    <dgm:cxn modelId="{63F69BC0-772B-4BCB-BE1F-DF0223D6309B}" type="presOf" srcId="{D8C4F7ED-9F45-4C68-8869-91328148A282}" destId="{EA6493A1-D02A-49C5-A371-789960B3B44C}" srcOrd="0" destOrd="0" presId="urn:microsoft.com/office/officeart/2005/8/layout/cycle6"/>
    <dgm:cxn modelId="{F70E11C3-1F22-42AA-AEB9-4ADADEE3193A}" srcId="{1EF8A0CE-C5F0-41DF-8F6E-DC40EC1673E2}" destId="{423F3978-A857-4913-8E56-8859CF051593}" srcOrd="2" destOrd="0" parTransId="{03AC3E2A-8FCD-4F19-B8DD-E5E63659CFE7}" sibTransId="{ED6EADCF-61C7-4AE3-94B8-BCA818B29186}"/>
    <dgm:cxn modelId="{0FD83FC3-AB5C-44ED-B256-258EAAC8FC00}" type="presOf" srcId="{719789DE-E36C-4B41-9605-FD626B1E014E}" destId="{22557E36-5F07-48C1-8243-CD95C60D4309}" srcOrd="0" destOrd="0" presId="urn:microsoft.com/office/officeart/2005/8/layout/cycle6"/>
    <dgm:cxn modelId="{A85070CD-F060-4BD4-BBEA-45C7B3A90338}" type="presOf" srcId="{36E0089D-FD2F-41CF-B60D-B9E937733B18}" destId="{531E5223-C347-4143-A402-86BA8ACA7CD5}" srcOrd="0" destOrd="0" presId="urn:microsoft.com/office/officeart/2005/8/layout/cycle6"/>
    <dgm:cxn modelId="{F025D6E5-E296-4C54-A451-FFF4E6AB92FC}" srcId="{1EF8A0CE-C5F0-41DF-8F6E-DC40EC1673E2}" destId="{6BD5B24D-F31B-43F8-8A38-6C8D82BBC989}" srcOrd="0" destOrd="0" parTransId="{89ACE2D3-F435-4E7D-BA8C-D03E86E1F3F0}" sibTransId="{36E0089D-FD2F-41CF-B60D-B9E937733B18}"/>
    <dgm:cxn modelId="{AE647BF4-0564-45A1-9742-88AC0020AB97}" type="presOf" srcId="{ED6EADCF-61C7-4AE3-94B8-BCA818B29186}" destId="{BB4C3E74-A2E7-4553-9800-B4BB2081A79D}" srcOrd="0" destOrd="0" presId="urn:microsoft.com/office/officeart/2005/8/layout/cycle6"/>
    <dgm:cxn modelId="{1A2BB893-8E7B-43DE-B08E-F229C9B66F8E}" type="presParOf" srcId="{E882AAEA-ACE8-4034-98D3-DC7D85E8CDA6}" destId="{FF7B74F4-1F24-48FE-857B-0630452AF086}" srcOrd="0" destOrd="0" presId="urn:microsoft.com/office/officeart/2005/8/layout/cycle6"/>
    <dgm:cxn modelId="{70C2E0CE-0E9C-4682-94B5-676BF413E63F}" type="presParOf" srcId="{E882AAEA-ACE8-4034-98D3-DC7D85E8CDA6}" destId="{2F106C6F-65BE-4791-8042-43B30022B2CA}" srcOrd="1" destOrd="0" presId="urn:microsoft.com/office/officeart/2005/8/layout/cycle6"/>
    <dgm:cxn modelId="{997BE591-EF7B-41BD-9CE4-F400B7B1E1A1}" type="presParOf" srcId="{E882AAEA-ACE8-4034-98D3-DC7D85E8CDA6}" destId="{531E5223-C347-4143-A402-86BA8ACA7CD5}" srcOrd="2" destOrd="0" presId="urn:microsoft.com/office/officeart/2005/8/layout/cycle6"/>
    <dgm:cxn modelId="{9465ACB4-0005-467C-8BB5-BD64E399356A}" type="presParOf" srcId="{E882AAEA-ACE8-4034-98D3-DC7D85E8CDA6}" destId="{571A5423-3B14-4B6F-8B33-BC601FE68087}" srcOrd="3" destOrd="0" presId="urn:microsoft.com/office/officeart/2005/8/layout/cycle6"/>
    <dgm:cxn modelId="{BB6A3EBB-9AF6-433E-8348-E94A99FE7554}" type="presParOf" srcId="{E882AAEA-ACE8-4034-98D3-DC7D85E8CDA6}" destId="{F97D4200-C90E-410E-98E9-BABDBC61CB59}" srcOrd="4" destOrd="0" presId="urn:microsoft.com/office/officeart/2005/8/layout/cycle6"/>
    <dgm:cxn modelId="{839087DC-88D5-4CC0-8E03-207E22EF3741}" type="presParOf" srcId="{E882AAEA-ACE8-4034-98D3-DC7D85E8CDA6}" destId="{46788847-D9FF-4F6B-A9C9-86A77A96AC62}" srcOrd="5" destOrd="0" presId="urn:microsoft.com/office/officeart/2005/8/layout/cycle6"/>
    <dgm:cxn modelId="{9C06EC07-7D46-4B37-A1CB-069B85ABF17E}" type="presParOf" srcId="{E882AAEA-ACE8-4034-98D3-DC7D85E8CDA6}" destId="{094CC6B7-4AD9-4B4C-AD7D-CFE7CF6521C8}" srcOrd="6" destOrd="0" presId="urn:microsoft.com/office/officeart/2005/8/layout/cycle6"/>
    <dgm:cxn modelId="{02BDD726-880A-46DC-979F-38E951D309A5}" type="presParOf" srcId="{E882AAEA-ACE8-4034-98D3-DC7D85E8CDA6}" destId="{DDD75324-6DC9-47CF-912A-D8F375FAC40B}" srcOrd="7" destOrd="0" presId="urn:microsoft.com/office/officeart/2005/8/layout/cycle6"/>
    <dgm:cxn modelId="{5B563CB6-C990-4302-B5D6-27153D6BD788}" type="presParOf" srcId="{E882AAEA-ACE8-4034-98D3-DC7D85E8CDA6}" destId="{BB4C3E74-A2E7-4553-9800-B4BB2081A79D}" srcOrd="8" destOrd="0" presId="urn:microsoft.com/office/officeart/2005/8/layout/cycle6"/>
    <dgm:cxn modelId="{3307542A-08BA-4ED7-9358-2C97B0436FC4}" type="presParOf" srcId="{E882AAEA-ACE8-4034-98D3-DC7D85E8CDA6}" destId="{F7242361-C473-4B89-82EC-D3DA4481BCD5}" srcOrd="9" destOrd="0" presId="urn:microsoft.com/office/officeart/2005/8/layout/cycle6"/>
    <dgm:cxn modelId="{C46BC545-D86A-4047-8966-47537F9A9AF9}" type="presParOf" srcId="{E882AAEA-ACE8-4034-98D3-DC7D85E8CDA6}" destId="{09D7EB95-9F43-4456-907B-F9502E0EBE8A}" srcOrd="10" destOrd="0" presId="urn:microsoft.com/office/officeart/2005/8/layout/cycle6"/>
    <dgm:cxn modelId="{AEFC1251-460E-4B33-A384-E3D3AF062C98}" type="presParOf" srcId="{E882AAEA-ACE8-4034-98D3-DC7D85E8CDA6}" destId="{4FB80915-30F9-474D-BE09-B29AB20BB60F}" srcOrd="11" destOrd="0" presId="urn:microsoft.com/office/officeart/2005/8/layout/cycle6"/>
    <dgm:cxn modelId="{2E15405E-AE6A-46E5-AC0A-745FFDE3B2B1}" type="presParOf" srcId="{E882AAEA-ACE8-4034-98D3-DC7D85E8CDA6}" destId="{5989C7E6-484A-49A4-AD06-15EC58320FD9}" srcOrd="12" destOrd="0" presId="urn:microsoft.com/office/officeart/2005/8/layout/cycle6"/>
    <dgm:cxn modelId="{634F27CD-5AC8-41E8-8AE7-83C2AA0F0865}" type="presParOf" srcId="{E882AAEA-ACE8-4034-98D3-DC7D85E8CDA6}" destId="{1FB0221D-8B39-43A6-8547-841B51BACE90}" srcOrd="13" destOrd="0" presId="urn:microsoft.com/office/officeart/2005/8/layout/cycle6"/>
    <dgm:cxn modelId="{505092C0-0F24-4318-97E1-7CA42BEE55FC}" type="presParOf" srcId="{E882AAEA-ACE8-4034-98D3-DC7D85E8CDA6}" destId="{EA6493A1-D02A-49C5-A371-789960B3B44C}" srcOrd="14" destOrd="0" presId="urn:microsoft.com/office/officeart/2005/8/layout/cycle6"/>
    <dgm:cxn modelId="{C2571380-48EA-4DF0-AC4D-3FFC103389BA}" type="presParOf" srcId="{E882AAEA-ACE8-4034-98D3-DC7D85E8CDA6}" destId="{22557E36-5F07-48C1-8243-CD95C60D4309}" srcOrd="15" destOrd="0" presId="urn:microsoft.com/office/officeart/2005/8/layout/cycle6"/>
    <dgm:cxn modelId="{7555BA30-2225-47D5-BEDA-04A7768352AB}" type="presParOf" srcId="{E882AAEA-ACE8-4034-98D3-DC7D85E8CDA6}" destId="{DD7A0F82-60D0-478D-8813-81516822C136}" srcOrd="16" destOrd="0" presId="urn:microsoft.com/office/officeart/2005/8/layout/cycle6"/>
    <dgm:cxn modelId="{BB6F39F6-A4F1-40FB-BEE0-86440F38915D}" type="presParOf" srcId="{E882AAEA-ACE8-4034-98D3-DC7D85E8CDA6}" destId="{92E01EF2-B2B5-42D0-ADE3-DAEF34D28858}" srcOrd="17" destOrd="0" presId="urn:microsoft.com/office/officeart/2005/8/layout/cycle6"/>
    <dgm:cxn modelId="{D71B3BE0-6078-432C-8066-DDC4CCEDE01B}" type="presParOf" srcId="{E882AAEA-ACE8-4034-98D3-DC7D85E8CDA6}" destId="{A712079D-62FF-41ED-AAE0-0E6440171905}" srcOrd="18" destOrd="0" presId="urn:microsoft.com/office/officeart/2005/8/layout/cycle6"/>
    <dgm:cxn modelId="{145BB9D2-49B0-4095-88D8-061D42FCD6A9}" type="presParOf" srcId="{E882AAEA-ACE8-4034-98D3-DC7D85E8CDA6}" destId="{B82B7E9D-B2D9-407F-A0B8-1EC364FA3EB0}" srcOrd="19" destOrd="0" presId="urn:microsoft.com/office/officeart/2005/8/layout/cycle6"/>
    <dgm:cxn modelId="{8436A512-9CA6-4711-AEDD-515BA45FA5B2}" type="presParOf" srcId="{E882AAEA-ACE8-4034-98D3-DC7D85E8CDA6}" destId="{138A40BD-FB62-4BFC-BA3F-18C0B604B582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B74F4-1F24-48FE-857B-0630452AF086}">
      <dsp:nvSpPr>
        <dsp:cNvPr id="0" name=""/>
        <dsp:cNvSpPr/>
      </dsp:nvSpPr>
      <dsp:spPr>
        <a:xfrm>
          <a:off x="5048515" y="2086"/>
          <a:ext cx="1546392" cy="10051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Künstliche Intelligenz</a:t>
          </a:r>
        </a:p>
      </dsp:txBody>
      <dsp:txXfrm>
        <a:off x="5097583" y="51154"/>
        <a:ext cx="1448256" cy="907018"/>
      </dsp:txXfrm>
    </dsp:sp>
    <dsp:sp modelId="{531E5223-C347-4143-A402-86BA8ACA7CD5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3652969" y="109017"/>
              </a:moveTo>
              <a:arcTo wR="2869532" hR="2869532" stAng="17150640" swAng="125663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A5423-3B14-4B6F-8B33-BC601FE68087}">
      <dsp:nvSpPr>
        <dsp:cNvPr id="0" name=""/>
        <dsp:cNvSpPr/>
      </dsp:nvSpPr>
      <dsp:spPr>
        <a:xfrm>
          <a:off x="7292006" y="1082494"/>
          <a:ext cx="1546392" cy="1005154"/>
        </a:xfrm>
        <a:prstGeom prst="roundRect">
          <a:avLst/>
        </a:prstGeom>
        <a:solidFill>
          <a:schemeClr val="accent4">
            <a:hueOff val="-254726"/>
            <a:satOff val="-1708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Chatbots</a:t>
          </a:r>
          <a:endParaRPr lang="de-DE" sz="2200" kern="1200" dirty="0"/>
        </a:p>
      </dsp:txBody>
      <dsp:txXfrm>
        <a:off x="7341074" y="1131562"/>
        <a:ext cx="1448256" cy="907018"/>
      </dsp:txXfrm>
    </dsp:sp>
    <dsp:sp modelId="{46788847-D9FF-4F6B-A9C9-86A77A96AC62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5440977" y="1595999"/>
              </a:moveTo>
              <a:arcTo wR="2869532" hR="2869532" stAng="20019159" swAng="1726357"/>
            </a:path>
          </a:pathLst>
        </a:custGeom>
        <a:noFill/>
        <a:ln w="9525" cap="flat" cmpd="sng" algn="ctr">
          <a:solidFill>
            <a:schemeClr val="accent4">
              <a:hueOff val="-254726"/>
              <a:satOff val="-1708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CC6B7-4AD9-4B4C-AD7D-CFE7CF6521C8}">
      <dsp:nvSpPr>
        <dsp:cNvPr id="0" name=""/>
        <dsp:cNvSpPr/>
      </dsp:nvSpPr>
      <dsp:spPr>
        <a:xfrm>
          <a:off x="7846102" y="3510149"/>
          <a:ext cx="1546392" cy="1005154"/>
        </a:xfrm>
        <a:prstGeom prst="roundRect">
          <a:avLst/>
        </a:prstGeom>
        <a:solidFill>
          <a:schemeClr val="accent4">
            <a:hueOff val="-509452"/>
            <a:satOff val="-3415"/>
            <a:lumOff val="-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Augmented Reality</a:t>
          </a:r>
          <a:endParaRPr lang="de-DE" sz="2200" kern="1200" dirty="0"/>
        </a:p>
      </dsp:txBody>
      <dsp:txXfrm>
        <a:off x="7895170" y="3559217"/>
        <a:ext cx="1448256" cy="907018"/>
      </dsp:txXfrm>
    </dsp:sp>
    <dsp:sp modelId="{BB4C3E74-A2E7-4553-9800-B4BB2081A79D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5497826" y="4021177"/>
              </a:moveTo>
              <a:arcTo wR="2869532" hR="2869532" stAng="1419701" swAng="1358786"/>
            </a:path>
          </a:pathLst>
        </a:custGeom>
        <a:noFill/>
        <a:ln w="9525" cap="flat" cmpd="sng" algn="ctr">
          <a:solidFill>
            <a:schemeClr val="accent4">
              <a:hueOff val="-509452"/>
              <a:satOff val="-3415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42361-C473-4B89-82EC-D3DA4481BCD5}">
      <dsp:nvSpPr>
        <dsp:cNvPr id="0" name=""/>
        <dsp:cNvSpPr/>
      </dsp:nvSpPr>
      <dsp:spPr>
        <a:xfrm>
          <a:off x="6293559" y="5456977"/>
          <a:ext cx="1546392" cy="1005154"/>
        </a:xfrm>
        <a:prstGeom prst="roundRect">
          <a:avLst/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Virtual Reality</a:t>
          </a:r>
          <a:endParaRPr lang="de-DE" sz="2200" kern="1200" dirty="0"/>
        </a:p>
      </dsp:txBody>
      <dsp:txXfrm>
        <a:off x="6342627" y="5506045"/>
        <a:ext cx="1448256" cy="907018"/>
      </dsp:txXfrm>
    </dsp:sp>
    <dsp:sp modelId="{4FB80915-30F9-474D-BE09-B29AB20BB60F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3332068" y="5701541"/>
              </a:moveTo>
              <a:arcTo wR="2869532" hR="2869532" stAng="4843446" swAng="1113108"/>
            </a:path>
          </a:pathLst>
        </a:custGeom>
        <a:noFill/>
        <a:ln w="9525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9C7E6-484A-49A4-AD06-15EC58320FD9}">
      <dsp:nvSpPr>
        <dsp:cNvPr id="0" name=""/>
        <dsp:cNvSpPr/>
      </dsp:nvSpPr>
      <dsp:spPr>
        <a:xfrm>
          <a:off x="3803472" y="5456977"/>
          <a:ext cx="1546392" cy="1005154"/>
        </a:xfrm>
        <a:prstGeom prst="roundRect">
          <a:avLst/>
        </a:prstGeom>
        <a:solidFill>
          <a:schemeClr val="accent4">
            <a:hueOff val="-1018903"/>
            <a:satOff val="-6830"/>
            <a:lumOff val="-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Voice Commerce</a:t>
          </a:r>
        </a:p>
      </dsp:txBody>
      <dsp:txXfrm>
        <a:off x="3852540" y="5506045"/>
        <a:ext cx="1448256" cy="907018"/>
      </dsp:txXfrm>
    </dsp:sp>
    <dsp:sp modelId="{EA6493A1-D02A-49C5-A371-789960B3B44C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887317" y="4944391"/>
              </a:moveTo>
              <a:arcTo wR="2869532" hR="2869532" stAng="8021512" swAng="1358786"/>
            </a:path>
          </a:pathLst>
        </a:custGeom>
        <a:noFill/>
        <a:ln w="9525" cap="flat" cmpd="sng" algn="ctr">
          <a:solidFill>
            <a:schemeClr val="accent4">
              <a:hueOff val="-1018903"/>
              <a:satOff val="-6830"/>
              <a:lumOff val="-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57E36-5F07-48C1-8243-CD95C60D4309}">
      <dsp:nvSpPr>
        <dsp:cNvPr id="0" name=""/>
        <dsp:cNvSpPr/>
      </dsp:nvSpPr>
      <dsp:spPr>
        <a:xfrm>
          <a:off x="2250928" y="3510149"/>
          <a:ext cx="1546392" cy="1005154"/>
        </a:xfrm>
        <a:prstGeom prst="roundRect">
          <a:avLst/>
        </a:prstGeom>
        <a:solidFill>
          <a:schemeClr val="accent4">
            <a:hueOff val="-1273629"/>
            <a:satOff val="-8538"/>
            <a:lumOff val="-8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Mobile Commerce</a:t>
          </a:r>
          <a:endParaRPr lang="de-DE" sz="2200" kern="1200" dirty="0"/>
        </a:p>
      </dsp:txBody>
      <dsp:txXfrm>
        <a:off x="2299996" y="3559217"/>
        <a:ext cx="1448256" cy="907018"/>
      </dsp:txXfrm>
    </dsp:sp>
    <dsp:sp modelId="{92E01EF2-B2B5-42D0-ADE3-DAEF34D28858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2570" y="2990959"/>
              </a:moveTo>
              <a:arcTo wR="2869532" hR="2869532" stAng="10654484" swAng="1726357"/>
            </a:path>
          </a:pathLst>
        </a:custGeom>
        <a:noFill/>
        <a:ln w="9525" cap="flat" cmpd="sng" algn="ctr">
          <a:solidFill>
            <a:schemeClr val="accent4">
              <a:hueOff val="-1273629"/>
              <a:satOff val="-8538"/>
              <a:lumOff val="-8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2079D-62FF-41ED-AAE0-0E6440171905}">
      <dsp:nvSpPr>
        <dsp:cNvPr id="0" name=""/>
        <dsp:cNvSpPr/>
      </dsp:nvSpPr>
      <dsp:spPr>
        <a:xfrm>
          <a:off x="2805025" y="1082494"/>
          <a:ext cx="1546392" cy="1005154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Visual Shopping </a:t>
          </a:r>
          <a:endParaRPr lang="de-DE" sz="2200" kern="1200" dirty="0"/>
        </a:p>
      </dsp:txBody>
      <dsp:txXfrm>
        <a:off x="2854093" y="1131562"/>
        <a:ext cx="1448256" cy="907018"/>
      </dsp:txXfrm>
    </dsp:sp>
    <dsp:sp modelId="{138A40BD-FB62-4BFC-BA3F-18C0B604B582}">
      <dsp:nvSpPr>
        <dsp:cNvPr id="0" name=""/>
        <dsp:cNvSpPr/>
      </dsp:nvSpPr>
      <dsp:spPr>
        <a:xfrm>
          <a:off x="2952179" y="504663"/>
          <a:ext cx="5739064" cy="5739064"/>
        </a:xfrm>
        <a:custGeom>
          <a:avLst/>
          <a:gdLst/>
          <a:ahLst/>
          <a:cxnLst/>
          <a:rect l="0" t="0" r="0" b="0"/>
          <a:pathLst>
            <a:path>
              <a:moveTo>
                <a:pt x="1151102" y="571443"/>
              </a:moveTo>
              <a:arcTo wR="2869532" hR="2869532" stAng="13992730" swAng="1256630"/>
            </a:path>
          </a:pathLst>
        </a:custGeom>
        <a:noFill/>
        <a:ln w="9525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105E1D3-4072-4DC3-B81F-C9727A306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FF6D3E-7D8F-42F2-A984-83D45DED0F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AAE9-90D5-4C8F-A078-AE666E553318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DE7E73-DD5B-4D9A-99DA-D8820D2652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B4F6A1-8DAC-4B12-BB42-B738B24BF5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FC128-A476-4AE0-8900-6BEBB5D7A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9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9A95-ABCF-497F-A6A8-F95E26005A40}" type="datetimeFigureOut">
              <a:rPr lang="de-DE" smtClean="0"/>
              <a:t>02.04.2023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C41-9667-4BEB-9EA6-5B65D6DA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26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2A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0" y="-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38100">
            <a:solidFill>
              <a:srgbClr val="A91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3EDDEC0A-D783-48D5-9E8B-D141BE1A0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 t="17166" r="28704" b="53439"/>
          <a:stretch/>
        </p:blipFill>
        <p:spPr bwMode="auto">
          <a:xfrm>
            <a:off x="3849006" y="518058"/>
            <a:ext cx="4493985" cy="374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82A646-F953-4662-89DB-180F176D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 t="17166" r="28704" b="53439"/>
          <a:stretch/>
        </p:blipFill>
        <p:spPr bwMode="auto">
          <a:xfrm>
            <a:off x="3849006" y="518058"/>
            <a:ext cx="4493985" cy="374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40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38100">
            <a:solidFill>
              <a:srgbClr val="A91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59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586363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603615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0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615117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rgbClr val="2A478E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rgbClr val="2A478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0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0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6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51140"/>
            <a:ext cx="5678424" cy="51564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5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38100">
            <a:solidFill>
              <a:srgbClr val="A91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626619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8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563358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38100">
            <a:solidFill>
              <a:srgbClr val="A91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3E511DCC-E955-4580-B117-6FB98C0928B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712" r="13712"/>
          <a:stretch/>
        </p:blipFill>
        <p:spPr bwMode="auto">
          <a:xfrm>
            <a:off x="10706658" y="548640"/>
            <a:ext cx="1235015" cy="1415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09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jp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jp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4EB00-DA72-4E6B-8B4B-B2631A94A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Sortimentserweiterung: Aufnahme von </a:t>
            </a:r>
            <a:r>
              <a:rPr lang="de-DE" dirty="0" err="1"/>
              <a:t>TierTextilien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92D510-8FD2-407C-B410-DD94E37FD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014AAF-9FC3-0D23-75BC-B39ED70DDD77}"/>
              </a:ext>
            </a:extLst>
          </p:cNvPr>
          <p:cNvSpPr txBox="1"/>
          <p:nvPr/>
        </p:nvSpPr>
        <p:spPr>
          <a:xfrm>
            <a:off x="0" y="6488668"/>
            <a:ext cx="331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Logo erstellt von Irina Schönfeld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69B442-3D59-8521-9AD7-3F0AA48DD072}"/>
              </a:ext>
            </a:extLst>
          </p:cNvPr>
          <p:cNvSpPr txBox="1"/>
          <p:nvPr/>
        </p:nvSpPr>
        <p:spPr>
          <a:xfrm>
            <a:off x="2892669" y="6497405"/>
            <a:ext cx="9107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de-DE" sz="1000" dirty="0">
                <a:effectLst/>
                <a:latin typeface="Calibri" panose="020F0502020204030204" pitchFamily="34" charset="0"/>
              </a:rPr>
              <a:t>Autoren: Irina Schönfeld, Reinhard-Mohn-Berufskolleg, Gütersloh und Andreas Berger, Berufskolleg für Wirtschaft und Verwaltung, Aachen, Stand: 28.06.2022</a:t>
            </a:r>
          </a:p>
        </p:txBody>
      </p:sp>
    </p:spTree>
    <p:extLst>
      <p:ext uri="{BB962C8B-B14F-4D97-AF65-F5344CB8AC3E}">
        <p14:creationId xmlns:p14="http://schemas.microsoft.com/office/powerpoint/2010/main" val="252506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E4581-DC02-4396-A97F-AD9C73B5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Unternehmenssituation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DC2982-8C6D-4D1B-9344-B449D8AC3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Lage des Unternehmens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B673C8-0723-4F1B-A54B-50D57ACD42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69875" indent="-269875">
              <a:buFont typeface="Wingdings" panose="05000000000000000000" pitchFamily="2" charset="2"/>
              <a:buChar char="§"/>
            </a:pPr>
            <a:r>
              <a:rPr lang="de-DE" dirty="0"/>
              <a:t>Bisher vor allem im B2B-Bereich tätig</a:t>
            </a:r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de-DE" dirty="0"/>
              <a:t>Sinkende Aufträge aufgrund der Corona-Pandemie</a:t>
            </a:r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de-DE" dirty="0"/>
              <a:t>Langjährige Erfahrung bei der Produktion hochwertiger und moderner Stoffe</a:t>
            </a:r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de-DE" dirty="0"/>
              <a:t>Flexibler Maschinenpark, der schnell umgerüstet werden kann.</a:t>
            </a:r>
          </a:p>
          <a:p>
            <a:pPr marL="269875" indent="-269875">
              <a:buFont typeface="Wingdings" panose="05000000000000000000" pitchFamily="2" charset="2"/>
              <a:buChar char="§"/>
            </a:pPr>
            <a:r>
              <a:rPr lang="de-DE" dirty="0"/>
              <a:t>Leere Maschinenkapazitäten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AC9A54D-C70C-4EA1-9C6D-D91C0DC3D5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de-DE" dirty="0"/>
              <a:t>Wenig Erfahrung mit Online-Marketing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de-DE" dirty="0"/>
              <a:t>Interner Ideenwettbewerb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de-DE"/>
              <a:t>Ergebnis: </a:t>
            </a:r>
            <a:r>
              <a:rPr lang="de-DE" dirty="0"/>
              <a:t>Aufnahme von Tiertextilien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</p:txBody>
      </p:sp>
      <p:pic>
        <p:nvPicPr>
          <p:cNvPr id="8" name="Grafik 7" descr="Ein Bild, das Zubehör enthält.&#10;&#10;Automatisch generierte Beschreibung">
            <a:extLst>
              <a:ext uri="{FF2B5EF4-FFF2-40B4-BE49-F238E27FC236}">
                <a16:creationId xmlns:a16="http://schemas.microsoft.com/office/drawing/2014/main" id="{67A0EB04-852B-4242-9748-8D2C4698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65" y="4476506"/>
            <a:ext cx="5029988" cy="201199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46DAE0F-C84A-4102-AA75-879FBDA67BAC}"/>
              </a:ext>
            </a:extLst>
          </p:cNvPr>
          <p:cNvSpPr txBox="1"/>
          <p:nvPr/>
        </p:nvSpPr>
        <p:spPr>
          <a:xfrm>
            <a:off x="9924473" y="6539398"/>
            <a:ext cx="16425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dirty="0"/>
              <a:t>Bildquelle: pixabay.de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9370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190AA-227F-4063-8FA7-D18F2E2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603615" cy="1499616"/>
          </a:xfrm>
        </p:spPr>
        <p:txBody>
          <a:bodyPr anchor="ctr">
            <a:normAutofit/>
          </a:bodyPr>
          <a:lstStyle/>
          <a:p>
            <a:r>
              <a:rPr lang="de-DE" dirty="0"/>
              <a:t>Unsere Werte</a:t>
            </a:r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A9D67530-B459-45F4-84C8-E37EEB95C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9" r="7811" b="3"/>
          <a:stretch/>
        </p:blipFill>
        <p:spPr>
          <a:xfrm>
            <a:off x="1024127" y="2286000"/>
            <a:ext cx="4754880" cy="4023360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49F486-5E6A-4589-AAB3-0E0BD835F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>
            <a:normAutofit/>
          </a:bodyPr>
          <a:lstStyle/>
          <a:p>
            <a:r>
              <a:rPr lang="de-DE" sz="2000" dirty="0"/>
              <a:t>Wir stehen für …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2000" dirty="0"/>
              <a:t>hochwertig produzierte Stoffe und Textilprodukte, die vor allem in Deutschland hergestellt werden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2000" dirty="0"/>
              <a:t>nachhaltige Produktionsverfahren und schonender Umgang mit Ressourcen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2000" dirty="0"/>
              <a:t>Verwendung umweltfreundlicher Bio-Baumwolle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2000" dirty="0"/>
              <a:t>Innovative Verfahren und Stoffe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de-DE" sz="2000" dirty="0"/>
              <a:t>Faire Arbeitsbedingungen mit unsere Mitarbeiterinnen und Mitarbeiter</a:t>
            </a:r>
          </a:p>
          <a:p>
            <a:endParaRPr 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F0E7D9-DFCD-4A2A-A7E9-8D5495C056BE}"/>
              </a:ext>
            </a:extLst>
          </p:cNvPr>
          <p:cNvSpPr txBox="1"/>
          <p:nvPr/>
        </p:nvSpPr>
        <p:spPr>
          <a:xfrm>
            <a:off x="951086" y="6309360"/>
            <a:ext cx="37761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dirty="0"/>
              <a:t>Bildquelle: pixabay.de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7603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4505A-E613-4539-9F5B-E1BBBD93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 für online-Marktplatz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70FFB7-C678-4C61-9FD3-2BA54E936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03DCF7-F4FC-41D3-B5AE-B03CB8CA9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94"/>
          <a:stretch/>
        </p:blipFill>
        <p:spPr>
          <a:xfrm>
            <a:off x="2427593" y="1799387"/>
            <a:ext cx="6221958" cy="43507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4AC526-CF6A-41C6-94B7-EBC134C47D9B}"/>
              </a:ext>
            </a:extLst>
          </p:cNvPr>
          <p:cNvSpPr txBox="1"/>
          <p:nvPr/>
        </p:nvSpPr>
        <p:spPr>
          <a:xfrm>
            <a:off x="2693343" y="6254325"/>
            <a:ext cx="5956208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ibi</a:t>
            </a:r>
            <a:r>
              <a:rPr lang="de-DE" sz="1200" dirty="0"/>
              <a:t> </a:t>
            </a:r>
            <a:r>
              <a:rPr lang="de-DE" sz="1200" dirty="0" err="1"/>
              <a:t>research</a:t>
            </a:r>
            <a:r>
              <a:rPr lang="de-DE" sz="1200" dirty="0"/>
              <a:t> an der Universität Regensburg GmbH(Hrsg.): Wie erstelle ich einen Online-Shop? – Leitfaden. Mittelstand 4.0, Kompetenzzentrum Handel, November 2020.</a:t>
            </a:r>
            <a:endParaRPr lang="de-DE" sz="1100" b="1" dirty="0">
              <a:solidFill>
                <a:srgbClr val="FF0000"/>
              </a:solidFill>
            </a:endParaRPr>
          </a:p>
          <a:p>
            <a:endParaRPr lang="de-DE" sz="11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4509130-FAED-4E2F-8ECC-B42180548F3F}"/>
              </a:ext>
            </a:extLst>
          </p:cNvPr>
          <p:cNvSpPr/>
          <p:nvPr/>
        </p:nvSpPr>
        <p:spPr>
          <a:xfrm>
            <a:off x="5771503" y="1989826"/>
            <a:ext cx="2710030" cy="1702280"/>
          </a:xfrm>
          <a:prstGeom prst="rect">
            <a:avLst/>
          </a:prstGeom>
          <a:noFill/>
          <a:ln w="57150">
            <a:solidFill>
              <a:srgbClr val="2A47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FE8C99A-56A6-42D2-AF8F-E8665BCC7214}"/>
              </a:ext>
            </a:extLst>
          </p:cNvPr>
          <p:cNvSpPr/>
          <p:nvPr/>
        </p:nvSpPr>
        <p:spPr>
          <a:xfrm>
            <a:off x="2693343" y="3758489"/>
            <a:ext cx="3078160" cy="2391609"/>
          </a:xfrm>
          <a:prstGeom prst="rect">
            <a:avLst/>
          </a:prstGeom>
          <a:noFill/>
          <a:ln w="57150">
            <a:solidFill>
              <a:srgbClr val="2A47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82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4505A-E613-4539-9F5B-E1BBBD93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eines Marktplatzes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D77A1864-9290-4851-B41D-0A0C457E8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711731"/>
              </p:ext>
            </p:extLst>
          </p:nvPr>
        </p:nvGraphicFramePr>
        <p:xfrm>
          <a:off x="247290" y="1808667"/>
          <a:ext cx="11760680" cy="479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70">
                  <a:extLst>
                    <a:ext uri="{9D8B030D-6E8A-4147-A177-3AD203B41FA5}">
                      <a16:colId xmlns:a16="http://schemas.microsoft.com/office/drawing/2014/main" val="3960178386"/>
                    </a:ext>
                  </a:extLst>
                </a:gridCol>
                <a:gridCol w="2940170">
                  <a:extLst>
                    <a:ext uri="{9D8B030D-6E8A-4147-A177-3AD203B41FA5}">
                      <a16:colId xmlns:a16="http://schemas.microsoft.com/office/drawing/2014/main" val="2324373742"/>
                    </a:ext>
                  </a:extLst>
                </a:gridCol>
                <a:gridCol w="2940170">
                  <a:extLst>
                    <a:ext uri="{9D8B030D-6E8A-4147-A177-3AD203B41FA5}">
                      <a16:colId xmlns:a16="http://schemas.microsoft.com/office/drawing/2014/main" val="2305104577"/>
                    </a:ext>
                  </a:extLst>
                </a:gridCol>
                <a:gridCol w="2940170">
                  <a:extLst>
                    <a:ext uri="{9D8B030D-6E8A-4147-A177-3AD203B41FA5}">
                      <a16:colId xmlns:a16="http://schemas.microsoft.com/office/drawing/2014/main" val="2287935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Rahmenbedingungen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Eintrittsvoraussetzungen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(Anbieter)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(Kunden/Zielgruppe)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04524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Welches Sortiment wird auf dem Marktplatz angeboten?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Wie ist die Zielgruppe des Marktplatzes definiert?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Wie ist die Wettbewerbssituation innerhalb des Marktplatzes?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 welcher Region/in welchen Ländern ist der Marktplatz vertreten? Ist er in verschiedenen Sprachen verfügbar?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sind die Kosten auf dem Marktplatz strukturiert? (Höhe der Provision, evtl. Grundgebühr, Versand, Sonstige)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Welche Voraussetzungen müssen Unternehmen mitbringen, um auf dem Marktplatz tätig zu sein?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Welche Daten müssen Unternehmen bei der Registrierung angeben? Wie komplex ist der Verifizierungsprozess?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Wie ist die Logistik geregelt? Übernimmt der Marktplatz auch Logistikfunktionen? 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 und wann erhalten Unternehmen ihre Umsätze (Zahlungsabwicklung)? Wie werden Zahlungsstörungen und Zahlungsausfälle behandelt? 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Welche Möglichkeiten für das Tracking und Reporting stehen dem Unternehmen zur Verfügung? Gibt es übersichtliche Dashboards für alle Marktplatzaktivitäten der Unternehmen?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 legt die Preise fest? Gibt es ein dynamisches Preismanagement (</a:t>
                      </a:r>
                      <a:r>
                        <a:rPr lang="de-DE" sz="1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Repricer</a:t>
                      </a: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)?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Welche Marketingoptionen ermöglicht der Marktplatz? 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Nutzerfreundlich ist der Markplatz (Usability)): responsives Design, Ladezeiten, Navigation, Lesbarkeit, Übersichtlichkeit, Such- und Filterfunktion, Barrierefreiheit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Welche innovativen Nutzererfahrung bietet der Marktplatz? </a:t>
                      </a: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Augmented Reality &amp; Virtual Reality, Visual shopping, … </a:t>
                      </a:r>
                      <a:endParaRPr lang="de-DE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4686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AF9C9774-80DE-4BFD-B070-DC22E12E6C11}"/>
              </a:ext>
            </a:extLst>
          </p:cNvPr>
          <p:cNvSpPr txBox="1"/>
          <p:nvPr/>
        </p:nvSpPr>
        <p:spPr>
          <a:xfrm>
            <a:off x="212785" y="6569340"/>
            <a:ext cx="11823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Mittelstand 4.0, Kompetenzzentrum Handel: B2C-Marktplatz-Trichter (ergänzt und bearbeitet)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8616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B6B837-6F84-4123-80EE-A2B346BF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87" y="2022467"/>
            <a:ext cx="1620000" cy="1079578"/>
          </a:xfrm>
          <a:prstGeom prst="rect">
            <a:avLst/>
          </a:prstGeom>
        </p:spPr>
      </p:pic>
      <p:pic>
        <p:nvPicPr>
          <p:cNvPr id="6" name="Grafik 5" descr="Ein Bild, das Text, drinnen, schließen enthält.&#10;&#10;Automatisch generierte Beschreibung">
            <a:extLst>
              <a:ext uri="{FF2B5EF4-FFF2-40B4-BE49-F238E27FC236}">
                <a16:creationId xmlns:a16="http://schemas.microsoft.com/office/drawing/2014/main" id="{DC0A20CC-BF7E-4003-AC32-4AAFE46C1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6" y="4963691"/>
            <a:ext cx="1620633" cy="10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15D7C1-540C-4F50-AB7F-FA8A4B01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r="26694"/>
          <a:stretch/>
        </p:blipFill>
        <p:spPr>
          <a:xfrm>
            <a:off x="1998404" y="3362229"/>
            <a:ext cx="584265" cy="972000"/>
          </a:xfrm>
          <a:prstGeom prst="rect">
            <a:avLst/>
          </a:prstGeom>
        </p:spPr>
      </p:pic>
      <p:pic>
        <p:nvPicPr>
          <p:cNvPr id="8" name="Grafik 7" descr="Ein Bild, das Haarteil enthält.&#10;&#10;Automatisch generierte Beschreibung">
            <a:extLst>
              <a:ext uri="{FF2B5EF4-FFF2-40B4-BE49-F238E27FC236}">
                <a16:creationId xmlns:a16="http://schemas.microsoft.com/office/drawing/2014/main" id="{C33BE902-FD67-4B04-99D8-1D99356E5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4"/>
          <a:stretch/>
        </p:blipFill>
        <p:spPr>
          <a:xfrm>
            <a:off x="7498775" y="5077242"/>
            <a:ext cx="1261766" cy="1080000"/>
          </a:xfrm>
          <a:prstGeom prst="rect">
            <a:avLst/>
          </a:prstGeom>
        </p:spPr>
      </p:pic>
      <p:pic>
        <p:nvPicPr>
          <p:cNvPr id="9" name="Grafik 8" descr="Ein Bild, das Sportwettkampf, Sport enthält.&#10;&#10;Automatisch generierte Beschreibung">
            <a:extLst>
              <a:ext uri="{FF2B5EF4-FFF2-40B4-BE49-F238E27FC236}">
                <a16:creationId xmlns:a16="http://schemas.microsoft.com/office/drawing/2014/main" id="{48FFEF30-D626-4B05-B713-533E0E48F7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1"/>
          <a:stretch/>
        </p:blipFill>
        <p:spPr>
          <a:xfrm>
            <a:off x="8550986" y="2931563"/>
            <a:ext cx="1399625" cy="936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4456D5-6B60-45EF-8BF7-F4D0556D3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93" y="275611"/>
            <a:ext cx="1453457" cy="972000"/>
          </a:xfrm>
          <a:prstGeom prst="rect">
            <a:avLst/>
          </a:prstGeom>
        </p:spPr>
      </p:pic>
      <p:graphicFrame>
        <p:nvGraphicFramePr>
          <p:cNvPr id="11" name="Inhaltsplatzhalter 4">
            <a:extLst>
              <a:ext uri="{FF2B5EF4-FFF2-40B4-BE49-F238E27FC236}">
                <a16:creationId xmlns:a16="http://schemas.microsoft.com/office/drawing/2014/main" id="{9EF6BD00-F8DB-4AF5-BB89-6EC446733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070235"/>
              </p:ext>
            </p:extLst>
          </p:nvPr>
        </p:nvGraphicFramePr>
        <p:xfrm>
          <a:off x="235975" y="154858"/>
          <a:ext cx="11643424" cy="646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E67C6EB9-F60B-4E93-8186-AF32E5E483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16" y="1006807"/>
            <a:ext cx="873113" cy="1404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12AFDB1-75F5-4502-920A-96CBFD5DA5E2}"/>
              </a:ext>
            </a:extLst>
          </p:cNvPr>
          <p:cNvSpPr txBox="1"/>
          <p:nvPr/>
        </p:nvSpPr>
        <p:spPr>
          <a:xfrm>
            <a:off x="4207561" y="2752591"/>
            <a:ext cx="3881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+mj-lt"/>
              </a:rPr>
              <a:t>Entwicklungen</a:t>
            </a:r>
            <a:br>
              <a:rPr lang="de-DE" sz="4000" b="1" dirty="0">
                <a:latin typeface="+mj-lt"/>
              </a:rPr>
            </a:br>
            <a:r>
              <a:rPr lang="de-DE" sz="4000" b="1" dirty="0">
                <a:latin typeface="+mj-lt"/>
              </a:rPr>
              <a:t> im E-Commerce</a:t>
            </a:r>
            <a:endParaRPr lang="de-DE" sz="3200" b="1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6B7CEEA-99EC-46C3-B4D8-80F1DD02BD9C}"/>
              </a:ext>
            </a:extLst>
          </p:cNvPr>
          <p:cNvSpPr txBox="1"/>
          <p:nvPr/>
        </p:nvSpPr>
        <p:spPr>
          <a:xfrm>
            <a:off x="9811473" y="6314853"/>
            <a:ext cx="182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Bilderquelle: pixabay.de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104041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enutzerdefiniert 1">
      <a:dk1>
        <a:sysClr val="windowText" lastClr="000000"/>
      </a:dk1>
      <a:lt1>
        <a:sysClr val="window" lastClr="FFFFFF"/>
      </a:lt1>
      <a:dk2>
        <a:srgbClr val="2A478E"/>
      </a:dk2>
      <a:lt2>
        <a:srgbClr val="DFE3E5"/>
      </a:lt2>
      <a:accent1>
        <a:srgbClr val="1CADE4"/>
      </a:accent1>
      <a:accent2>
        <a:srgbClr val="2A478E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ilmanfaktur_Vorlage_Präsentation.potx" id="{769C9768-C8A3-4EF7-B456-73FB5CCF1F72}" vid="{6866BBA9-0177-41E5-A4B8-A0E3122F44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Textilmanfaktur_Vorlage_Präsentation</Template>
  <TotalTime>0</TotalTime>
  <Words>421</Words>
  <Application>Microsoft Office PowerPoint</Application>
  <PresentationFormat>Breitbild</PresentationFormat>
  <Paragraphs>53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Sortimentserweiterung: Aufnahme von TierTextilien</vt:lpstr>
      <vt:lpstr>Unternehmenssituation</vt:lpstr>
      <vt:lpstr>Unsere Werte</vt:lpstr>
      <vt:lpstr>Entscheidung für online-Marktplatz</vt:lpstr>
      <vt:lpstr>Auswahl eines Marktplatzes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Berger, Andreas</dc:creator>
  <cp:lastModifiedBy>Andreas Berger</cp:lastModifiedBy>
  <cp:revision>18</cp:revision>
  <dcterms:created xsi:type="dcterms:W3CDTF">2022-03-12T15:42:43Z</dcterms:created>
  <dcterms:modified xsi:type="dcterms:W3CDTF">2023-04-02T14:27:08Z</dcterms:modified>
</cp:coreProperties>
</file>