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1"/>
  </p:sldMasterIdLst>
  <p:handoutMasterIdLst>
    <p:handoutMasterId r:id="rId63"/>
  </p:handoutMasterIdLst>
  <p:sldIdLst>
    <p:sldId id="256" r:id="rId2"/>
    <p:sldId id="257" r:id="rId3"/>
    <p:sldId id="259" r:id="rId4"/>
    <p:sldId id="309" r:id="rId5"/>
    <p:sldId id="312" r:id="rId6"/>
    <p:sldId id="308" r:id="rId7"/>
    <p:sldId id="313" r:id="rId8"/>
    <p:sldId id="307" r:id="rId9"/>
    <p:sldId id="314" r:id="rId10"/>
    <p:sldId id="306" r:id="rId11"/>
    <p:sldId id="315" r:id="rId12"/>
    <p:sldId id="336" r:id="rId13"/>
    <p:sldId id="337" r:id="rId14"/>
    <p:sldId id="305" r:id="rId15"/>
    <p:sldId id="316" r:id="rId16"/>
    <p:sldId id="304" r:id="rId17"/>
    <p:sldId id="317" r:id="rId18"/>
    <p:sldId id="303" r:id="rId19"/>
    <p:sldId id="318" r:id="rId20"/>
    <p:sldId id="302" r:id="rId21"/>
    <p:sldId id="319" r:id="rId22"/>
    <p:sldId id="301" r:id="rId23"/>
    <p:sldId id="320" r:id="rId24"/>
    <p:sldId id="338" r:id="rId25"/>
    <p:sldId id="339" r:id="rId26"/>
    <p:sldId id="300" r:id="rId27"/>
    <p:sldId id="321" r:id="rId28"/>
    <p:sldId id="299" r:id="rId29"/>
    <p:sldId id="322" r:id="rId30"/>
    <p:sldId id="298" r:id="rId31"/>
    <p:sldId id="323" r:id="rId32"/>
    <p:sldId id="297" r:id="rId33"/>
    <p:sldId id="324" r:id="rId34"/>
    <p:sldId id="296" r:id="rId35"/>
    <p:sldId id="325" r:id="rId36"/>
    <p:sldId id="340" r:id="rId37"/>
    <p:sldId id="341" r:id="rId38"/>
    <p:sldId id="295" r:id="rId39"/>
    <p:sldId id="326" r:id="rId40"/>
    <p:sldId id="294" r:id="rId41"/>
    <p:sldId id="327" r:id="rId42"/>
    <p:sldId id="293" r:id="rId43"/>
    <p:sldId id="328" r:id="rId44"/>
    <p:sldId id="292" r:id="rId45"/>
    <p:sldId id="329" r:id="rId46"/>
    <p:sldId id="290" r:id="rId47"/>
    <p:sldId id="330" r:id="rId48"/>
    <p:sldId id="342" r:id="rId49"/>
    <p:sldId id="343" r:id="rId50"/>
    <p:sldId id="289" r:id="rId51"/>
    <p:sldId id="331" r:id="rId52"/>
    <p:sldId id="288" r:id="rId53"/>
    <p:sldId id="332" r:id="rId54"/>
    <p:sldId id="287" r:id="rId55"/>
    <p:sldId id="333" r:id="rId56"/>
    <p:sldId id="286" r:id="rId57"/>
    <p:sldId id="334" r:id="rId58"/>
    <p:sldId id="310" r:id="rId59"/>
    <p:sldId id="335" r:id="rId60"/>
    <p:sldId id="344" r:id="rId61"/>
    <p:sldId id="345" r:id="rId62"/>
  </p:sldIdLst>
  <p:sldSz cx="9144000" cy="6858000" type="screen4x3"/>
  <p:notesSz cx="6797675" cy="9926638"/>
  <p:defaultTextStyle>
    <a:defPPr>
      <a:defRPr lang="de-DE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06" autoAdjust="0"/>
    <p:restoredTop sz="86441" autoAdjust="0"/>
  </p:normalViewPr>
  <p:slideViewPr>
    <p:cSldViewPr>
      <p:cViewPr varScale="1">
        <p:scale>
          <a:sx n="111" d="100"/>
          <a:sy n="111" d="100"/>
        </p:scale>
        <p:origin x="-153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ABB753-9292-43A8-A9E2-91EC513FCF15}" type="datetimeFigureOut">
              <a:rPr lang="de-DE" smtClean="0"/>
              <a:t>21.01.2019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6CA4F2-4C0E-4220-A5BC-7F420E2098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69026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/>
              <a:ahLst/>
              <a:cxnLst>
                <a:cxn ang="0">
                  <a:pos x="329" y="66"/>
                </a:cxn>
                <a:cxn ang="0">
                  <a:pos x="161" y="3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161" y="42"/>
                </a:cxn>
                <a:cxn ang="0">
                  <a:pos x="323" y="78"/>
                </a:cxn>
                <a:cxn ang="0">
                  <a:pos x="556" y="150"/>
                </a:cxn>
                <a:cxn ang="0">
                  <a:pos x="777" y="245"/>
                </a:cxn>
                <a:cxn ang="0">
                  <a:pos x="993" y="365"/>
                </a:cxn>
                <a:cxn ang="0">
                  <a:pos x="1196" y="503"/>
                </a:cxn>
                <a:cxn ang="0">
                  <a:pos x="1381" y="653"/>
                </a:cxn>
                <a:cxn ang="0">
                  <a:pos x="1555" y="827"/>
                </a:cxn>
                <a:cxn ang="0">
                  <a:pos x="1710" y="1019"/>
                </a:cxn>
                <a:cxn ang="0">
                  <a:pos x="1854" y="1229"/>
                </a:cxn>
                <a:cxn ang="0">
                  <a:pos x="1937" y="1366"/>
                </a:cxn>
                <a:cxn ang="0">
                  <a:pos x="2009" y="1510"/>
                </a:cxn>
                <a:cxn ang="0">
                  <a:pos x="2069" y="1654"/>
                </a:cxn>
                <a:cxn ang="0">
                  <a:pos x="2123" y="1804"/>
                </a:cxn>
                <a:cxn ang="0">
                  <a:pos x="2135" y="1804"/>
                </a:cxn>
                <a:cxn ang="0">
                  <a:pos x="2081" y="1654"/>
                </a:cxn>
                <a:cxn ang="0">
                  <a:pos x="2021" y="1510"/>
                </a:cxn>
                <a:cxn ang="0">
                  <a:pos x="1949" y="1366"/>
                </a:cxn>
                <a:cxn ang="0">
                  <a:pos x="1866" y="1223"/>
                </a:cxn>
                <a:cxn ang="0">
                  <a:pos x="1722" y="1013"/>
                </a:cxn>
                <a:cxn ang="0">
                  <a:pos x="1561" y="821"/>
                </a:cxn>
                <a:cxn ang="0">
                  <a:pos x="1387" y="647"/>
                </a:cxn>
                <a:cxn ang="0">
                  <a:pos x="1202" y="491"/>
                </a:cxn>
                <a:cxn ang="0">
                  <a:pos x="999" y="353"/>
                </a:cxn>
                <a:cxn ang="0">
                  <a:pos x="783" y="239"/>
                </a:cxn>
                <a:cxn ang="0">
                  <a:pos x="562" y="138"/>
                </a:cxn>
                <a:cxn ang="0">
                  <a:pos x="329" y="66"/>
                </a:cxn>
                <a:cxn ang="0">
                  <a:pos x="329" y="66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/>
              <a:ahLst/>
              <a:cxnLst>
                <a:cxn ang="0">
                  <a:pos x="1854" y="1858"/>
                </a:cxn>
                <a:cxn ang="0">
                  <a:pos x="0" y="1858"/>
                </a:cxn>
                <a:cxn ang="0">
                  <a:pos x="0" y="0"/>
                </a:cxn>
                <a:cxn ang="0">
                  <a:pos x="1854" y="1858"/>
                </a:cxn>
                <a:cxn ang="0">
                  <a:pos x="1854" y="1858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/>
              <a:ahLst/>
              <a:cxnLst>
                <a:cxn ang="0">
                  <a:pos x="1640" y="1377"/>
                </a:cxn>
                <a:cxn ang="0">
                  <a:pos x="1692" y="1479"/>
                </a:cxn>
                <a:cxn ang="0">
                  <a:pos x="1732" y="1577"/>
                </a:cxn>
                <a:cxn ang="0">
                  <a:pos x="1745" y="1577"/>
                </a:cxn>
                <a:cxn ang="0">
                  <a:pos x="1703" y="1469"/>
                </a:cxn>
                <a:cxn ang="0">
                  <a:pos x="1649" y="1367"/>
                </a:cxn>
                <a:cxn ang="0">
                  <a:pos x="1535" y="1157"/>
                </a:cxn>
                <a:cxn ang="0">
                  <a:pos x="1395" y="951"/>
                </a:cxn>
                <a:cxn ang="0">
                  <a:pos x="1236" y="756"/>
                </a:cxn>
                <a:cxn ang="0">
                  <a:pos x="1061" y="582"/>
                </a:cxn>
                <a:cxn ang="0">
                  <a:pos x="876" y="426"/>
                </a:cxn>
                <a:cxn ang="0">
                  <a:pos x="672" y="294"/>
                </a:cxn>
                <a:cxn ang="0">
                  <a:pos x="455" y="174"/>
                </a:cxn>
                <a:cxn ang="0">
                  <a:pos x="234" y="7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22" y="89"/>
                </a:cxn>
                <a:cxn ang="0">
                  <a:pos x="446" y="185"/>
                </a:cxn>
                <a:cxn ang="0">
                  <a:pos x="662" y="305"/>
                </a:cxn>
                <a:cxn ang="0">
                  <a:pos x="866" y="437"/>
                </a:cxn>
                <a:cxn ang="0">
                  <a:pos x="1052" y="593"/>
                </a:cxn>
                <a:cxn ang="0">
                  <a:pos x="1226" y="767"/>
                </a:cxn>
                <a:cxn ang="0">
                  <a:pos x="1385" y="960"/>
                </a:cxn>
                <a:cxn ang="0">
                  <a:pos x="1526" y="1167"/>
                </a:cxn>
                <a:cxn ang="0">
                  <a:pos x="1640" y="1377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10" y="88"/>
                </a:cxn>
                <a:cxn ang="0">
                  <a:pos x="426" y="190"/>
                </a:cxn>
                <a:cxn ang="0">
                  <a:pos x="630" y="304"/>
                </a:cxn>
                <a:cxn ang="0">
                  <a:pos x="818" y="442"/>
                </a:cxn>
                <a:cxn ang="0">
                  <a:pos x="998" y="592"/>
                </a:cxn>
                <a:cxn ang="0">
                  <a:pos x="1164" y="766"/>
                </a:cxn>
                <a:cxn ang="0">
                  <a:pos x="1310" y="942"/>
                </a:cxn>
                <a:cxn ang="0">
                  <a:pos x="1454" y="1146"/>
                </a:cxn>
                <a:cxn ang="0">
                  <a:pos x="1536" y="1298"/>
                </a:cxn>
                <a:cxn ang="0">
                  <a:pos x="1614" y="1456"/>
                </a:cxn>
                <a:cxn ang="0">
                  <a:pos x="1682" y="1616"/>
                </a:cxn>
                <a:cxn ang="0">
                  <a:pos x="1733" y="1768"/>
                </a:cxn>
                <a:cxn ang="0">
                  <a:pos x="1745" y="1768"/>
                </a:cxn>
                <a:cxn ang="0">
                  <a:pos x="1691" y="1606"/>
                </a:cxn>
                <a:cxn ang="0">
                  <a:pos x="1623" y="1445"/>
                </a:cxn>
                <a:cxn ang="0">
                  <a:pos x="1547" y="1288"/>
                </a:cxn>
                <a:cxn ang="0">
                  <a:pos x="1463" y="1136"/>
                </a:cxn>
                <a:cxn ang="0">
                  <a:pos x="1320" y="932"/>
                </a:cxn>
                <a:cxn ang="0">
                  <a:pos x="1173" y="755"/>
                </a:cxn>
                <a:cxn ang="0">
                  <a:pos x="1008" y="581"/>
                </a:cxn>
                <a:cxn ang="0">
                  <a:pos x="827" y="431"/>
                </a:cxn>
                <a:cxn ang="0">
                  <a:pos x="642" y="293"/>
                </a:cxn>
                <a:cxn ang="0">
                  <a:pos x="437" y="179"/>
                </a:cxn>
                <a:cxn ang="0">
                  <a:pos x="222" y="7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1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de-DE"/>
            </a:p>
          </p:txBody>
        </p:sp>
      </p:grpSp>
      <p:sp>
        <p:nvSpPr>
          <p:cNvPr id="157706" name="Rectangle 10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73250"/>
            <a:ext cx="7772400" cy="1555750"/>
          </a:xfrm>
        </p:spPr>
        <p:txBody>
          <a:bodyPr/>
          <a:lstStyle>
            <a:lvl1pPr>
              <a:defRPr sz="48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157707" name="Rectangle 1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292ADC6-70DF-4C54-B9F3-B266E7F9DB9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CD1CCF-6DAD-4270-BEC1-BCA1E927664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4EC5FC-0569-4EAA-BD3B-B05FF83C710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FC8FAE-EC7D-48EE-AC82-601FD6D5528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F5038B-323F-4AFE-A822-CEBC5FB994E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699729-89FD-4CB2-AABF-D58F22B3C6A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6D8FE5-9998-4541-BA9C-88659E72EFB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047FDD-D741-46D3-AED6-1682FA0FA37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189EEA-B4E9-4596-B7B2-D2099CFC98E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AE7B20-6F51-4317-A5DB-B074848B124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7167AD-ABDB-4879-A3B3-5DF7D9301BE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228E3B-999A-4EAC-A05C-876E297D528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156675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/>
              <a:ahLst/>
              <a:cxnLst>
                <a:cxn ang="0">
                  <a:pos x="329" y="66"/>
                </a:cxn>
                <a:cxn ang="0">
                  <a:pos x="161" y="3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161" y="42"/>
                </a:cxn>
                <a:cxn ang="0">
                  <a:pos x="323" y="78"/>
                </a:cxn>
                <a:cxn ang="0">
                  <a:pos x="556" y="150"/>
                </a:cxn>
                <a:cxn ang="0">
                  <a:pos x="777" y="245"/>
                </a:cxn>
                <a:cxn ang="0">
                  <a:pos x="993" y="365"/>
                </a:cxn>
                <a:cxn ang="0">
                  <a:pos x="1196" y="503"/>
                </a:cxn>
                <a:cxn ang="0">
                  <a:pos x="1381" y="653"/>
                </a:cxn>
                <a:cxn ang="0">
                  <a:pos x="1555" y="827"/>
                </a:cxn>
                <a:cxn ang="0">
                  <a:pos x="1710" y="1019"/>
                </a:cxn>
                <a:cxn ang="0">
                  <a:pos x="1854" y="1229"/>
                </a:cxn>
                <a:cxn ang="0">
                  <a:pos x="1937" y="1366"/>
                </a:cxn>
                <a:cxn ang="0">
                  <a:pos x="2009" y="1510"/>
                </a:cxn>
                <a:cxn ang="0">
                  <a:pos x="2069" y="1654"/>
                </a:cxn>
                <a:cxn ang="0">
                  <a:pos x="2123" y="1804"/>
                </a:cxn>
                <a:cxn ang="0">
                  <a:pos x="2135" y="1804"/>
                </a:cxn>
                <a:cxn ang="0">
                  <a:pos x="2081" y="1654"/>
                </a:cxn>
                <a:cxn ang="0">
                  <a:pos x="2021" y="1510"/>
                </a:cxn>
                <a:cxn ang="0">
                  <a:pos x="1949" y="1366"/>
                </a:cxn>
                <a:cxn ang="0">
                  <a:pos x="1866" y="1223"/>
                </a:cxn>
                <a:cxn ang="0">
                  <a:pos x="1722" y="1013"/>
                </a:cxn>
                <a:cxn ang="0">
                  <a:pos x="1561" y="821"/>
                </a:cxn>
                <a:cxn ang="0">
                  <a:pos x="1387" y="647"/>
                </a:cxn>
                <a:cxn ang="0">
                  <a:pos x="1202" y="491"/>
                </a:cxn>
                <a:cxn ang="0">
                  <a:pos x="999" y="353"/>
                </a:cxn>
                <a:cxn ang="0">
                  <a:pos x="783" y="239"/>
                </a:cxn>
                <a:cxn ang="0">
                  <a:pos x="562" y="138"/>
                </a:cxn>
                <a:cxn ang="0">
                  <a:pos x="329" y="66"/>
                </a:cxn>
                <a:cxn ang="0">
                  <a:pos x="329" y="66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56676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/>
              <a:ahLst/>
              <a:cxnLst>
                <a:cxn ang="0">
                  <a:pos x="1854" y="1858"/>
                </a:cxn>
                <a:cxn ang="0">
                  <a:pos x="0" y="1858"/>
                </a:cxn>
                <a:cxn ang="0">
                  <a:pos x="0" y="0"/>
                </a:cxn>
                <a:cxn ang="0">
                  <a:pos x="1854" y="1858"/>
                </a:cxn>
                <a:cxn ang="0">
                  <a:pos x="1854" y="1858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56677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/>
              <a:ahLst/>
              <a:cxnLst>
                <a:cxn ang="0">
                  <a:pos x="1640" y="1377"/>
                </a:cxn>
                <a:cxn ang="0">
                  <a:pos x="1692" y="1479"/>
                </a:cxn>
                <a:cxn ang="0">
                  <a:pos x="1732" y="1577"/>
                </a:cxn>
                <a:cxn ang="0">
                  <a:pos x="1745" y="1577"/>
                </a:cxn>
                <a:cxn ang="0">
                  <a:pos x="1703" y="1469"/>
                </a:cxn>
                <a:cxn ang="0">
                  <a:pos x="1649" y="1367"/>
                </a:cxn>
                <a:cxn ang="0">
                  <a:pos x="1535" y="1157"/>
                </a:cxn>
                <a:cxn ang="0">
                  <a:pos x="1395" y="951"/>
                </a:cxn>
                <a:cxn ang="0">
                  <a:pos x="1236" y="756"/>
                </a:cxn>
                <a:cxn ang="0">
                  <a:pos x="1061" y="582"/>
                </a:cxn>
                <a:cxn ang="0">
                  <a:pos x="876" y="426"/>
                </a:cxn>
                <a:cxn ang="0">
                  <a:pos x="672" y="294"/>
                </a:cxn>
                <a:cxn ang="0">
                  <a:pos x="455" y="174"/>
                </a:cxn>
                <a:cxn ang="0">
                  <a:pos x="234" y="7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22" y="89"/>
                </a:cxn>
                <a:cxn ang="0">
                  <a:pos x="446" y="185"/>
                </a:cxn>
                <a:cxn ang="0">
                  <a:pos x="662" y="305"/>
                </a:cxn>
                <a:cxn ang="0">
                  <a:pos x="866" y="437"/>
                </a:cxn>
                <a:cxn ang="0">
                  <a:pos x="1052" y="593"/>
                </a:cxn>
                <a:cxn ang="0">
                  <a:pos x="1226" y="767"/>
                </a:cxn>
                <a:cxn ang="0">
                  <a:pos x="1385" y="960"/>
                </a:cxn>
                <a:cxn ang="0">
                  <a:pos x="1526" y="1167"/>
                </a:cxn>
                <a:cxn ang="0">
                  <a:pos x="1640" y="1377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56678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10" y="88"/>
                </a:cxn>
                <a:cxn ang="0">
                  <a:pos x="426" y="190"/>
                </a:cxn>
                <a:cxn ang="0">
                  <a:pos x="630" y="304"/>
                </a:cxn>
                <a:cxn ang="0">
                  <a:pos x="818" y="442"/>
                </a:cxn>
                <a:cxn ang="0">
                  <a:pos x="998" y="592"/>
                </a:cxn>
                <a:cxn ang="0">
                  <a:pos x="1164" y="766"/>
                </a:cxn>
                <a:cxn ang="0">
                  <a:pos x="1310" y="942"/>
                </a:cxn>
                <a:cxn ang="0">
                  <a:pos x="1454" y="1146"/>
                </a:cxn>
                <a:cxn ang="0">
                  <a:pos x="1536" y="1298"/>
                </a:cxn>
                <a:cxn ang="0">
                  <a:pos x="1614" y="1456"/>
                </a:cxn>
                <a:cxn ang="0">
                  <a:pos x="1682" y="1616"/>
                </a:cxn>
                <a:cxn ang="0">
                  <a:pos x="1733" y="1768"/>
                </a:cxn>
                <a:cxn ang="0">
                  <a:pos x="1745" y="1768"/>
                </a:cxn>
                <a:cxn ang="0">
                  <a:pos x="1691" y="1606"/>
                </a:cxn>
                <a:cxn ang="0">
                  <a:pos x="1623" y="1445"/>
                </a:cxn>
                <a:cxn ang="0">
                  <a:pos x="1547" y="1288"/>
                </a:cxn>
                <a:cxn ang="0">
                  <a:pos x="1463" y="1136"/>
                </a:cxn>
                <a:cxn ang="0">
                  <a:pos x="1320" y="932"/>
                </a:cxn>
                <a:cxn ang="0">
                  <a:pos x="1173" y="755"/>
                </a:cxn>
                <a:cxn ang="0">
                  <a:pos x="1008" y="581"/>
                </a:cxn>
                <a:cxn ang="0">
                  <a:pos x="827" y="431"/>
                </a:cxn>
                <a:cxn ang="0">
                  <a:pos x="642" y="293"/>
                </a:cxn>
                <a:cxn ang="0">
                  <a:pos x="437" y="179"/>
                </a:cxn>
                <a:cxn ang="0">
                  <a:pos x="222" y="7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56679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56680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56681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de-DE"/>
            </a:p>
          </p:txBody>
        </p:sp>
      </p:grpSp>
      <p:sp>
        <p:nvSpPr>
          <p:cNvPr id="156682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156683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56684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 smtClean="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56685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56686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pPr>
              <a:defRPr/>
            </a:pPr>
            <a:fld id="{94616AFE-9F11-4095-B75D-F19998B2369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36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  <p:sldLayoutId id="2147483735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l"/>
        <a:defRPr sz="32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22.xml"/><Relationship Id="rId13" Type="http://schemas.openxmlformats.org/officeDocument/2006/relationships/slide" Target="slide34.xml"/><Relationship Id="rId18" Type="http://schemas.openxmlformats.org/officeDocument/2006/relationships/slide" Target="slide40.xml"/><Relationship Id="rId26" Type="http://schemas.openxmlformats.org/officeDocument/2006/relationships/slide" Target="slide50.xml"/><Relationship Id="rId3" Type="http://schemas.openxmlformats.org/officeDocument/2006/relationships/slide" Target="slide2.xml"/><Relationship Id="rId21" Type="http://schemas.openxmlformats.org/officeDocument/2006/relationships/slide" Target="slide46.xml"/><Relationship Id="rId7" Type="http://schemas.openxmlformats.org/officeDocument/2006/relationships/slide" Target="slide14.xml"/><Relationship Id="rId12" Type="http://schemas.openxmlformats.org/officeDocument/2006/relationships/slide" Target="slide26.xml"/><Relationship Id="rId17" Type="http://schemas.openxmlformats.org/officeDocument/2006/relationships/slide" Target="slide38.xml"/><Relationship Id="rId25" Type="http://schemas.openxmlformats.org/officeDocument/2006/relationships/slide" Target="slide56.xml"/><Relationship Id="rId2" Type="http://schemas.openxmlformats.org/officeDocument/2006/relationships/slide" Target="slide4.xml"/><Relationship Id="rId16" Type="http://schemas.openxmlformats.org/officeDocument/2006/relationships/slide" Target="slide28.xml"/><Relationship Id="rId20" Type="http://schemas.openxmlformats.org/officeDocument/2006/relationships/slide" Target="slide42.xml"/><Relationship Id="rId29" Type="http://schemas.openxmlformats.org/officeDocument/2006/relationships/slide" Target="slide36.xml"/><Relationship Id="rId1" Type="http://schemas.openxmlformats.org/officeDocument/2006/relationships/slideLayout" Target="../slideLayouts/slideLayout1.xml"/><Relationship Id="rId6" Type="http://schemas.openxmlformats.org/officeDocument/2006/relationships/slide" Target="slide8.xml"/><Relationship Id="rId11" Type="http://schemas.openxmlformats.org/officeDocument/2006/relationships/slide" Target="slide16.xml"/><Relationship Id="rId24" Type="http://schemas.openxmlformats.org/officeDocument/2006/relationships/slide" Target="slide54.xml"/><Relationship Id="rId5" Type="http://schemas.openxmlformats.org/officeDocument/2006/relationships/slide" Target="slide6.xml"/><Relationship Id="rId15" Type="http://schemas.openxmlformats.org/officeDocument/2006/relationships/slide" Target="slide30.xml"/><Relationship Id="rId23" Type="http://schemas.openxmlformats.org/officeDocument/2006/relationships/slide" Target="slide52.xml"/><Relationship Id="rId28" Type="http://schemas.openxmlformats.org/officeDocument/2006/relationships/slide" Target="slide24.xml"/><Relationship Id="rId10" Type="http://schemas.openxmlformats.org/officeDocument/2006/relationships/slide" Target="slide18.xml"/><Relationship Id="rId19" Type="http://schemas.openxmlformats.org/officeDocument/2006/relationships/slide" Target="slide44.xml"/><Relationship Id="rId31" Type="http://schemas.openxmlformats.org/officeDocument/2006/relationships/slide" Target="slide60.xml"/><Relationship Id="rId4" Type="http://schemas.openxmlformats.org/officeDocument/2006/relationships/slide" Target="slide10.xml"/><Relationship Id="rId9" Type="http://schemas.openxmlformats.org/officeDocument/2006/relationships/slide" Target="slide20.xml"/><Relationship Id="rId14" Type="http://schemas.openxmlformats.org/officeDocument/2006/relationships/slide" Target="slide32.xml"/><Relationship Id="rId22" Type="http://schemas.openxmlformats.org/officeDocument/2006/relationships/slide" Target="slide58.xml"/><Relationship Id="rId27" Type="http://schemas.openxmlformats.org/officeDocument/2006/relationships/slide" Target="slide12.xml"/><Relationship Id="rId30" Type="http://schemas.openxmlformats.org/officeDocument/2006/relationships/slide" Target="slide4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260350"/>
            <a:ext cx="7772400" cy="576263"/>
          </a:xfrm>
        </p:spPr>
        <p:txBody>
          <a:bodyPr/>
          <a:lstStyle/>
          <a:p>
            <a:pPr eaLnBrk="1" hangingPunct="1">
              <a:defRPr/>
            </a:pPr>
            <a:r>
              <a:rPr lang="de-DE" sz="2800" dirty="0" smtClean="0"/>
              <a:t>Magische Wand – Mein Weg in die Arbeitswelt</a:t>
            </a:r>
          </a:p>
        </p:txBody>
      </p:sp>
      <p:sp>
        <p:nvSpPr>
          <p:cNvPr id="3075" name="Text Box 60"/>
          <p:cNvSpPr txBox="1">
            <a:spLocks noChangeArrowheads="1"/>
          </p:cNvSpPr>
          <p:nvPr/>
        </p:nvSpPr>
        <p:spPr bwMode="auto">
          <a:xfrm>
            <a:off x="323850" y="692150"/>
            <a:ext cx="18716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de-DE"/>
          </a:p>
        </p:txBody>
      </p:sp>
      <p:sp>
        <p:nvSpPr>
          <p:cNvPr id="3076" name="Text Box 64"/>
          <p:cNvSpPr txBox="1">
            <a:spLocks noChangeArrowheads="1"/>
          </p:cNvSpPr>
          <p:nvPr/>
        </p:nvSpPr>
        <p:spPr bwMode="auto">
          <a:xfrm>
            <a:off x="395288" y="1557338"/>
            <a:ext cx="1841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de-DE" sz="2800"/>
          </a:p>
        </p:txBody>
      </p:sp>
      <p:sp>
        <p:nvSpPr>
          <p:cNvPr id="3077" name="Text Box 66"/>
          <p:cNvSpPr txBox="1">
            <a:spLocks noChangeArrowheads="1"/>
          </p:cNvSpPr>
          <p:nvPr/>
        </p:nvSpPr>
        <p:spPr bwMode="auto">
          <a:xfrm>
            <a:off x="1872035" y="2189832"/>
            <a:ext cx="10810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2400" dirty="0">
                <a:hlinkClick r:id="rId2" action="ppaction://hlinksldjump"/>
              </a:rPr>
              <a:t>100</a:t>
            </a:r>
            <a:endParaRPr lang="de-DE" sz="2400" dirty="0"/>
          </a:p>
        </p:txBody>
      </p:sp>
      <p:sp>
        <p:nvSpPr>
          <p:cNvPr id="3078" name="Text Box 67"/>
          <p:cNvSpPr txBox="1">
            <a:spLocks noChangeArrowheads="1"/>
          </p:cNvSpPr>
          <p:nvPr/>
        </p:nvSpPr>
        <p:spPr bwMode="auto">
          <a:xfrm>
            <a:off x="610593" y="2189832"/>
            <a:ext cx="10810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2400" dirty="0">
                <a:hlinkClick r:id="rId3" action="ppaction://hlinksldjump"/>
              </a:rPr>
              <a:t>100</a:t>
            </a:r>
            <a:endParaRPr lang="de-DE" sz="2400" dirty="0"/>
          </a:p>
        </p:txBody>
      </p:sp>
      <p:sp>
        <p:nvSpPr>
          <p:cNvPr id="3079" name="Text Box 68"/>
          <p:cNvSpPr txBox="1">
            <a:spLocks noChangeArrowheads="1"/>
          </p:cNvSpPr>
          <p:nvPr/>
        </p:nvSpPr>
        <p:spPr bwMode="auto">
          <a:xfrm>
            <a:off x="5832474" y="2189831"/>
            <a:ext cx="10810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2400" dirty="0" smtClean="0">
                <a:hlinkClick r:id="rId4" action="ppaction://hlinksldjump"/>
              </a:rPr>
              <a:t>100</a:t>
            </a:r>
            <a:endParaRPr lang="de-DE" sz="2400" dirty="0"/>
          </a:p>
        </p:txBody>
      </p:sp>
      <p:sp>
        <p:nvSpPr>
          <p:cNvPr id="3080" name="Text Box 69"/>
          <p:cNvSpPr txBox="1">
            <a:spLocks noChangeArrowheads="1"/>
          </p:cNvSpPr>
          <p:nvPr/>
        </p:nvSpPr>
        <p:spPr bwMode="auto">
          <a:xfrm>
            <a:off x="3167037" y="2189832"/>
            <a:ext cx="10810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2400" dirty="0">
                <a:hlinkClick r:id="rId5" action="ppaction://hlinksldjump"/>
              </a:rPr>
              <a:t>100</a:t>
            </a:r>
            <a:endParaRPr lang="de-DE" sz="2400" dirty="0"/>
          </a:p>
        </p:txBody>
      </p:sp>
      <p:sp>
        <p:nvSpPr>
          <p:cNvPr id="3081" name="Text Box 70"/>
          <p:cNvSpPr txBox="1">
            <a:spLocks noChangeArrowheads="1"/>
          </p:cNvSpPr>
          <p:nvPr/>
        </p:nvSpPr>
        <p:spPr bwMode="auto">
          <a:xfrm>
            <a:off x="4391744" y="2189832"/>
            <a:ext cx="10810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2400" dirty="0">
                <a:hlinkClick r:id="rId6" action="ppaction://hlinksldjump"/>
              </a:rPr>
              <a:t>100</a:t>
            </a:r>
            <a:endParaRPr lang="de-DE" sz="2400" dirty="0"/>
          </a:p>
        </p:txBody>
      </p:sp>
      <p:sp>
        <p:nvSpPr>
          <p:cNvPr id="3082" name="Text Box 72"/>
          <p:cNvSpPr txBox="1">
            <a:spLocks noChangeArrowheads="1"/>
          </p:cNvSpPr>
          <p:nvPr/>
        </p:nvSpPr>
        <p:spPr bwMode="auto">
          <a:xfrm>
            <a:off x="287511" y="2910557"/>
            <a:ext cx="17637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2400" dirty="0">
                <a:hlinkClick r:id="rId7" action="ppaction://hlinksldjump"/>
              </a:rPr>
              <a:t>200</a:t>
            </a:r>
            <a:endParaRPr lang="de-DE" sz="2400" dirty="0"/>
          </a:p>
        </p:txBody>
      </p:sp>
      <p:sp>
        <p:nvSpPr>
          <p:cNvPr id="3083" name="Text Box 73"/>
          <p:cNvSpPr txBox="1">
            <a:spLocks noChangeArrowheads="1"/>
          </p:cNvSpPr>
          <p:nvPr/>
        </p:nvSpPr>
        <p:spPr bwMode="auto">
          <a:xfrm>
            <a:off x="5543549" y="2910557"/>
            <a:ext cx="16922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2400" dirty="0">
                <a:hlinkClick r:id="rId8" action="ppaction://hlinksldjump"/>
              </a:rPr>
              <a:t>200</a:t>
            </a:r>
            <a:endParaRPr lang="de-DE" sz="2400" dirty="0"/>
          </a:p>
        </p:txBody>
      </p:sp>
      <p:sp>
        <p:nvSpPr>
          <p:cNvPr id="3084" name="Text Box 74"/>
          <p:cNvSpPr txBox="1">
            <a:spLocks noChangeArrowheads="1"/>
          </p:cNvSpPr>
          <p:nvPr/>
        </p:nvSpPr>
        <p:spPr bwMode="auto">
          <a:xfrm>
            <a:off x="4139952" y="2910557"/>
            <a:ext cx="16192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2400" dirty="0">
                <a:hlinkClick r:id="rId9" action="ppaction://hlinksldjump"/>
              </a:rPr>
              <a:t>200</a:t>
            </a:r>
            <a:endParaRPr lang="de-DE" sz="2400" dirty="0"/>
          </a:p>
        </p:txBody>
      </p:sp>
      <p:sp>
        <p:nvSpPr>
          <p:cNvPr id="3085" name="Text Box 75"/>
          <p:cNvSpPr txBox="1">
            <a:spLocks noChangeArrowheads="1"/>
          </p:cNvSpPr>
          <p:nvPr/>
        </p:nvSpPr>
        <p:spPr bwMode="auto">
          <a:xfrm>
            <a:off x="2843808" y="2910557"/>
            <a:ext cx="16922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2400" dirty="0">
                <a:hlinkClick r:id="rId10" action="ppaction://hlinksldjump"/>
              </a:rPr>
              <a:t>200</a:t>
            </a:r>
            <a:endParaRPr lang="de-DE" sz="2400" dirty="0"/>
          </a:p>
        </p:txBody>
      </p:sp>
      <p:sp>
        <p:nvSpPr>
          <p:cNvPr id="3086" name="Text Box 76"/>
          <p:cNvSpPr txBox="1">
            <a:spLocks noChangeArrowheads="1"/>
          </p:cNvSpPr>
          <p:nvPr/>
        </p:nvSpPr>
        <p:spPr bwMode="auto">
          <a:xfrm>
            <a:off x="1547664" y="2910557"/>
            <a:ext cx="16922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2400" dirty="0">
                <a:hlinkClick r:id="rId11" action="ppaction://hlinksldjump"/>
              </a:rPr>
              <a:t>200</a:t>
            </a:r>
            <a:endParaRPr lang="de-DE" sz="2400" dirty="0"/>
          </a:p>
        </p:txBody>
      </p:sp>
      <p:sp>
        <p:nvSpPr>
          <p:cNvPr id="3087" name="Text Box 77"/>
          <p:cNvSpPr txBox="1">
            <a:spLocks noChangeArrowheads="1"/>
          </p:cNvSpPr>
          <p:nvPr/>
        </p:nvSpPr>
        <p:spPr bwMode="auto">
          <a:xfrm>
            <a:off x="287511" y="3631282"/>
            <a:ext cx="18002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2400">
                <a:hlinkClick r:id="rId12" action="ppaction://hlinksldjump"/>
              </a:rPr>
              <a:t>300</a:t>
            </a:r>
            <a:endParaRPr lang="de-DE" sz="2400"/>
          </a:p>
        </p:txBody>
      </p:sp>
      <p:sp>
        <p:nvSpPr>
          <p:cNvPr id="3088" name="Text Box 78"/>
          <p:cNvSpPr txBox="1">
            <a:spLocks noChangeArrowheads="1"/>
          </p:cNvSpPr>
          <p:nvPr/>
        </p:nvSpPr>
        <p:spPr bwMode="auto">
          <a:xfrm>
            <a:off x="5472112" y="3631282"/>
            <a:ext cx="18002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2400">
                <a:hlinkClick r:id="rId13" action="ppaction://hlinksldjump"/>
              </a:rPr>
              <a:t>300</a:t>
            </a:r>
            <a:endParaRPr lang="de-DE" sz="2400"/>
          </a:p>
        </p:txBody>
      </p:sp>
      <p:sp>
        <p:nvSpPr>
          <p:cNvPr id="3089" name="Text Box 79"/>
          <p:cNvSpPr txBox="1">
            <a:spLocks noChangeArrowheads="1"/>
          </p:cNvSpPr>
          <p:nvPr/>
        </p:nvSpPr>
        <p:spPr bwMode="auto">
          <a:xfrm>
            <a:off x="4031381" y="3631282"/>
            <a:ext cx="18002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2400">
                <a:hlinkClick r:id="rId14" action="ppaction://hlinksldjump"/>
              </a:rPr>
              <a:t>300</a:t>
            </a:r>
            <a:endParaRPr lang="de-DE" sz="2400"/>
          </a:p>
        </p:txBody>
      </p:sp>
      <p:sp>
        <p:nvSpPr>
          <p:cNvPr id="3090" name="Text Box 80"/>
          <p:cNvSpPr txBox="1">
            <a:spLocks noChangeArrowheads="1"/>
          </p:cNvSpPr>
          <p:nvPr/>
        </p:nvSpPr>
        <p:spPr bwMode="auto">
          <a:xfrm>
            <a:off x="2808262" y="3631282"/>
            <a:ext cx="18002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2400">
                <a:hlinkClick r:id="rId15" action="ppaction://hlinksldjump"/>
              </a:rPr>
              <a:t>300</a:t>
            </a:r>
            <a:endParaRPr lang="de-DE" sz="2400"/>
          </a:p>
        </p:txBody>
      </p:sp>
      <p:sp>
        <p:nvSpPr>
          <p:cNvPr id="3091" name="Text Box 81"/>
          <p:cNvSpPr txBox="1">
            <a:spLocks noChangeArrowheads="1"/>
          </p:cNvSpPr>
          <p:nvPr/>
        </p:nvSpPr>
        <p:spPr bwMode="auto">
          <a:xfrm>
            <a:off x="1511672" y="3631282"/>
            <a:ext cx="18002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2400">
                <a:hlinkClick r:id="rId16" action="ppaction://hlinksldjump"/>
              </a:rPr>
              <a:t>300</a:t>
            </a:r>
            <a:endParaRPr lang="de-DE" sz="2400"/>
          </a:p>
        </p:txBody>
      </p:sp>
      <p:sp>
        <p:nvSpPr>
          <p:cNvPr id="3092" name="Text Box 82"/>
          <p:cNvSpPr txBox="1">
            <a:spLocks noChangeArrowheads="1"/>
          </p:cNvSpPr>
          <p:nvPr/>
        </p:nvSpPr>
        <p:spPr bwMode="auto">
          <a:xfrm>
            <a:off x="431973" y="4278982"/>
            <a:ext cx="15113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2400">
                <a:hlinkClick r:id="rId17" action="ppaction://hlinksldjump"/>
              </a:rPr>
              <a:t>400</a:t>
            </a:r>
            <a:endParaRPr lang="de-DE" sz="2400"/>
          </a:p>
        </p:txBody>
      </p:sp>
      <p:sp>
        <p:nvSpPr>
          <p:cNvPr id="3093" name="Text Box 83"/>
          <p:cNvSpPr txBox="1">
            <a:spLocks noChangeArrowheads="1"/>
          </p:cNvSpPr>
          <p:nvPr/>
        </p:nvSpPr>
        <p:spPr bwMode="auto">
          <a:xfrm>
            <a:off x="1654547" y="4278982"/>
            <a:ext cx="15113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2400">
                <a:hlinkClick r:id="rId18" action="ppaction://hlinksldjump"/>
              </a:rPr>
              <a:t>400</a:t>
            </a:r>
            <a:endParaRPr lang="de-DE" sz="2400"/>
          </a:p>
        </p:txBody>
      </p:sp>
      <p:sp>
        <p:nvSpPr>
          <p:cNvPr id="3094" name="Text Box 84"/>
          <p:cNvSpPr txBox="1">
            <a:spLocks noChangeArrowheads="1"/>
          </p:cNvSpPr>
          <p:nvPr/>
        </p:nvSpPr>
        <p:spPr bwMode="auto">
          <a:xfrm>
            <a:off x="4175844" y="4278982"/>
            <a:ext cx="15113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2400">
                <a:hlinkClick r:id="rId19" action="ppaction://hlinksldjump"/>
              </a:rPr>
              <a:t>400</a:t>
            </a:r>
            <a:endParaRPr lang="de-DE" sz="2400"/>
          </a:p>
        </p:txBody>
      </p:sp>
      <p:sp>
        <p:nvSpPr>
          <p:cNvPr id="3095" name="Text Box 85"/>
          <p:cNvSpPr txBox="1">
            <a:spLocks noChangeArrowheads="1"/>
          </p:cNvSpPr>
          <p:nvPr/>
        </p:nvSpPr>
        <p:spPr bwMode="auto">
          <a:xfrm>
            <a:off x="2663800" y="4278982"/>
            <a:ext cx="20161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2400">
                <a:hlinkClick r:id="rId20" action="ppaction://hlinksldjump"/>
              </a:rPr>
              <a:t>400</a:t>
            </a:r>
            <a:endParaRPr lang="de-DE" sz="2400"/>
          </a:p>
        </p:txBody>
      </p:sp>
      <p:sp>
        <p:nvSpPr>
          <p:cNvPr id="3096" name="Text Box 86"/>
          <p:cNvSpPr txBox="1">
            <a:spLocks noChangeArrowheads="1"/>
          </p:cNvSpPr>
          <p:nvPr/>
        </p:nvSpPr>
        <p:spPr bwMode="auto">
          <a:xfrm>
            <a:off x="5616574" y="4278982"/>
            <a:ext cx="15113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2400">
                <a:hlinkClick r:id="rId21" action="ppaction://hlinksldjump"/>
              </a:rPr>
              <a:t>400</a:t>
            </a:r>
            <a:endParaRPr lang="de-DE" sz="2400"/>
          </a:p>
        </p:txBody>
      </p:sp>
      <p:sp>
        <p:nvSpPr>
          <p:cNvPr id="3097" name="Text Box 93"/>
          <p:cNvSpPr txBox="1">
            <a:spLocks noChangeArrowheads="1"/>
          </p:cNvSpPr>
          <p:nvPr/>
        </p:nvSpPr>
        <p:spPr bwMode="auto">
          <a:xfrm>
            <a:off x="5543549" y="4998119"/>
            <a:ext cx="16573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2400">
                <a:hlinkClick r:id="rId22" action="ppaction://hlinksldjump"/>
              </a:rPr>
              <a:t>500</a:t>
            </a:r>
            <a:endParaRPr lang="de-DE" sz="2400"/>
          </a:p>
        </p:txBody>
      </p:sp>
      <p:sp>
        <p:nvSpPr>
          <p:cNvPr id="3098" name="Text Box 94"/>
          <p:cNvSpPr txBox="1">
            <a:spLocks noChangeArrowheads="1"/>
          </p:cNvSpPr>
          <p:nvPr/>
        </p:nvSpPr>
        <p:spPr bwMode="auto">
          <a:xfrm>
            <a:off x="1727696" y="4998118"/>
            <a:ext cx="13681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sz="2400" dirty="0">
                <a:hlinkClick r:id="rId23" action="ppaction://hlinksldjump"/>
              </a:rPr>
              <a:t>500</a:t>
            </a:r>
            <a:endParaRPr lang="de-DE" sz="2400" dirty="0"/>
          </a:p>
        </p:txBody>
      </p:sp>
      <p:sp>
        <p:nvSpPr>
          <p:cNvPr id="3099" name="Text Box 95"/>
          <p:cNvSpPr txBox="1">
            <a:spLocks noChangeArrowheads="1"/>
          </p:cNvSpPr>
          <p:nvPr/>
        </p:nvSpPr>
        <p:spPr bwMode="auto">
          <a:xfrm>
            <a:off x="2879700" y="4998119"/>
            <a:ext cx="16573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2400">
                <a:hlinkClick r:id="rId24" action="ppaction://hlinksldjump"/>
              </a:rPr>
              <a:t>500</a:t>
            </a:r>
            <a:endParaRPr lang="de-DE" sz="2400"/>
          </a:p>
        </p:txBody>
      </p:sp>
      <p:sp>
        <p:nvSpPr>
          <p:cNvPr id="3100" name="Text Box 96"/>
          <p:cNvSpPr txBox="1">
            <a:spLocks noChangeArrowheads="1"/>
          </p:cNvSpPr>
          <p:nvPr/>
        </p:nvSpPr>
        <p:spPr bwMode="auto">
          <a:xfrm>
            <a:off x="4104406" y="4998119"/>
            <a:ext cx="16573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2400">
                <a:hlinkClick r:id="rId25" action="ppaction://hlinksldjump"/>
              </a:rPr>
              <a:t>500</a:t>
            </a:r>
            <a:endParaRPr lang="de-DE" sz="2400"/>
          </a:p>
        </p:txBody>
      </p:sp>
      <p:sp>
        <p:nvSpPr>
          <p:cNvPr id="3101" name="Text Box 97"/>
          <p:cNvSpPr txBox="1">
            <a:spLocks noChangeArrowheads="1"/>
          </p:cNvSpPr>
          <p:nvPr/>
        </p:nvSpPr>
        <p:spPr bwMode="auto">
          <a:xfrm>
            <a:off x="358948" y="4998119"/>
            <a:ext cx="16573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2400">
                <a:hlinkClick r:id="rId26" action="ppaction://hlinksldjump"/>
              </a:rPr>
              <a:t>500</a:t>
            </a:r>
            <a:endParaRPr lang="de-DE" sz="2400"/>
          </a:p>
        </p:txBody>
      </p:sp>
      <p:sp>
        <p:nvSpPr>
          <p:cNvPr id="3102" name="Text Box 99"/>
          <p:cNvSpPr txBox="1">
            <a:spLocks noChangeArrowheads="1"/>
          </p:cNvSpPr>
          <p:nvPr/>
        </p:nvSpPr>
        <p:spPr bwMode="auto">
          <a:xfrm>
            <a:off x="323949" y="1052513"/>
            <a:ext cx="165576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dirty="0" smtClean="0"/>
              <a:t>Meine </a:t>
            </a:r>
            <a:br>
              <a:rPr lang="de-DE" dirty="0" smtClean="0"/>
            </a:br>
            <a:r>
              <a:rPr lang="de-DE" dirty="0" smtClean="0"/>
              <a:t>Talente</a:t>
            </a:r>
            <a:endParaRPr lang="de-DE" dirty="0"/>
          </a:p>
        </p:txBody>
      </p:sp>
      <p:sp>
        <p:nvSpPr>
          <p:cNvPr id="3103" name="Text Box 100"/>
          <p:cNvSpPr txBox="1">
            <a:spLocks noChangeArrowheads="1"/>
          </p:cNvSpPr>
          <p:nvPr/>
        </p:nvSpPr>
        <p:spPr bwMode="auto">
          <a:xfrm>
            <a:off x="1545856" y="1052513"/>
            <a:ext cx="1727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dirty="0" smtClean="0"/>
              <a:t>Mein</a:t>
            </a:r>
            <a:br>
              <a:rPr lang="de-DE" dirty="0" smtClean="0"/>
            </a:br>
            <a:r>
              <a:rPr lang="de-DE" dirty="0" smtClean="0"/>
              <a:t>Beruf</a:t>
            </a:r>
            <a:endParaRPr lang="de-DE" dirty="0"/>
          </a:p>
        </p:txBody>
      </p:sp>
      <p:sp>
        <p:nvSpPr>
          <p:cNvPr id="3104" name="Text Box 101"/>
          <p:cNvSpPr txBox="1">
            <a:spLocks noChangeArrowheads="1"/>
          </p:cNvSpPr>
          <p:nvPr/>
        </p:nvSpPr>
        <p:spPr bwMode="auto">
          <a:xfrm>
            <a:off x="2808262" y="1052513"/>
            <a:ext cx="1727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dirty="0" smtClean="0"/>
              <a:t>Mein</a:t>
            </a:r>
            <a:br>
              <a:rPr lang="de-DE" dirty="0" smtClean="0"/>
            </a:br>
            <a:r>
              <a:rPr lang="de-DE" dirty="0" smtClean="0"/>
              <a:t>Leben</a:t>
            </a:r>
            <a:endParaRPr lang="de-DE" dirty="0"/>
          </a:p>
        </p:txBody>
      </p:sp>
      <p:sp>
        <p:nvSpPr>
          <p:cNvPr id="3105" name="Text Box 102"/>
          <p:cNvSpPr txBox="1">
            <a:spLocks noChangeArrowheads="1"/>
          </p:cNvSpPr>
          <p:nvPr/>
        </p:nvSpPr>
        <p:spPr bwMode="auto">
          <a:xfrm>
            <a:off x="3887936" y="1052513"/>
            <a:ext cx="208756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dirty="0" smtClean="0"/>
              <a:t>Meine</a:t>
            </a:r>
            <a:br>
              <a:rPr lang="de-DE" dirty="0" smtClean="0"/>
            </a:br>
            <a:r>
              <a:rPr lang="de-DE" dirty="0" smtClean="0"/>
              <a:t>Bewerbung</a:t>
            </a:r>
            <a:endParaRPr lang="de-DE" dirty="0"/>
          </a:p>
        </p:txBody>
      </p:sp>
      <p:sp>
        <p:nvSpPr>
          <p:cNvPr id="3106" name="Text Box 103"/>
          <p:cNvSpPr txBox="1">
            <a:spLocks noChangeArrowheads="1"/>
          </p:cNvSpPr>
          <p:nvPr/>
        </p:nvSpPr>
        <p:spPr bwMode="auto">
          <a:xfrm>
            <a:off x="5400104" y="1052513"/>
            <a:ext cx="1908175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dirty="0" smtClean="0"/>
              <a:t>Mein</a:t>
            </a:r>
            <a:r>
              <a:rPr lang="de-DE" dirty="0"/>
              <a:t/>
            </a:r>
            <a:br>
              <a:rPr lang="de-DE" dirty="0"/>
            </a:br>
            <a:r>
              <a:rPr lang="de-DE" dirty="0" smtClean="0"/>
              <a:t>Bewerbungs-</a:t>
            </a:r>
            <a:br>
              <a:rPr lang="de-DE" dirty="0" smtClean="0"/>
            </a:br>
            <a:r>
              <a:rPr lang="de-DE" dirty="0" err="1" smtClean="0"/>
              <a:t>gespräch</a:t>
            </a:r>
            <a:endParaRPr lang="de-DE" dirty="0" smtClean="0"/>
          </a:p>
        </p:txBody>
      </p:sp>
      <p:sp>
        <p:nvSpPr>
          <p:cNvPr id="35" name="Text Box 103"/>
          <p:cNvSpPr txBox="1">
            <a:spLocks noChangeArrowheads="1"/>
          </p:cNvSpPr>
          <p:nvPr/>
        </p:nvSpPr>
        <p:spPr bwMode="auto">
          <a:xfrm>
            <a:off x="6912297" y="1052736"/>
            <a:ext cx="1908175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dirty="0" smtClean="0"/>
              <a:t>Meine</a:t>
            </a:r>
            <a:r>
              <a:rPr lang="de-DE" dirty="0"/>
              <a:t/>
            </a:r>
            <a:br>
              <a:rPr lang="de-DE" dirty="0"/>
            </a:br>
            <a:r>
              <a:rPr lang="de-DE" dirty="0" smtClean="0"/>
              <a:t>Arbeits-</a:t>
            </a:r>
            <a:br>
              <a:rPr lang="de-DE" dirty="0" smtClean="0"/>
            </a:br>
            <a:r>
              <a:rPr lang="de-DE" dirty="0" err="1" smtClean="0"/>
              <a:t>welt</a:t>
            </a:r>
            <a:endParaRPr lang="de-DE" dirty="0" smtClean="0"/>
          </a:p>
        </p:txBody>
      </p:sp>
      <p:sp>
        <p:nvSpPr>
          <p:cNvPr id="36" name="Text Box 68"/>
          <p:cNvSpPr txBox="1">
            <a:spLocks noChangeArrowheads="1"/>
          </p:cNvSpPr>
          <p:nvPr/>
        </p:nvSpPr>
        <p:spPr bwMode="auto">
          <a:xfrm>
            <a:off x="7272634" y="2204864"/>
            <a:ext cx="10810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2400" dirty="0">
                <a:hlinkClick r:id="rId27" action="ppaction://hlinksldjump"/>
              </a:rPr>
              <a:t>100</a:t>
            </a:r>
            <a:endParaRPr lang="de-DE" sz="2400" dirty="0"/>
          </a:p>
        </p:txBody>
      </p:sp>
      <p:sp>
        <p:nvSpPr>
          <p:cNvPr id="37" name="Text Box 73"/>
          <p:cNvSpPr txBox="1">
            <a:spLocks noChangeArrowheads="1"/>
          </p:cNvSpPr>
          <p:nvPr/>
        </p:nvSpPr>
        <p:spPr bwMode="auto">
          <a:xfrm>
            <a:off x="6983709" y="2925589"/>
            <a:ext cx="16922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2400" dirty="0">
                <a:hlinkClick r:id="rId28" action="ppaction://hlinksldjump"/>
              </a:rPr>
              <a:t>200</a:t>
            </a:r>
            <a:endParaRPr lang="de-DE" sz="2400" dirty="0"/>
          </a:p>
        </p:txBody>
      </p:sp>
      <p:sp>
        <p:nvSpPr>
          <p:cNvPr id="38" name="Text Box 78"/>
          <p:cNvSpPr txBox="1">
            <a:spLocks noChangeArrowheads="1"/>
          </p:cNvSpPr>
          <p:nvPr/>
        </p:nvSpPr>
        <p:spPr bwMode="auto">
          <a:xfrm>
            <a:off x="6912272" y="3646314"/>
            <a:ext cx="18002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2400" dirty="0">
                <a:hlinkClick r:id="rId29" action="ppaction://hlinksldjump"/>
              </a:rPr>
              <a:t>300</a:t>
            </a:r>
            <a:endParaRPr lang="de-DE" sz="2400" dirty="0"/>
          </a:p>
        </p:txBody>
      </p:sp>
      <p:sp>
        <p:nvSpPr>
          <p:cNvPr id="39" name="Text Box 86"/>
          <p:cNvSpPr txBox="1">
            <a:spLocks noChangeArrowheads="1"/>
          </p:cNvSpPr>
          <p:nvPr/>
        </p:nvSpPr>
        <p:spPr bwMode="auto">
          <a:xfrm>
            <a:off x="7056734" y="4294014"/>
            <a:ext cx="15113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2400" dirty="0">
                <a:hlinkClick r:id="rId30" action="ppaction://hlinksldjump"/>
              </a:rPr>
              <a:t>400</a:t>
            </a:r>
            <a:endParaRPr lang="de-DE" sz="2400" dirty="0"/>
          </a:p>
        </p:txBody>
      </p:sp>
      <p:sp>
        <p:nvSpPr>
          <p:cNvPr id="40" name="Text Box 93"/>
          <p:cNvSpPr txBox="1">
            <a:spLocks noChangeArrowheads="1"/>
          </p:cNvSpPr>
          <p:nvPr/>
        </p:nvSpPr>
        <p:spPr bwMode="auto">
          <a:xfrm>
            <a:off x="6983709" y="5013151"/>
            <a:ext cx="16573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2400" dirty="0">
                <a:hlinkClick r:id="rId31" action="ppaction://hlinksldjump"/>
              </a:rPr>
              <a:t>500</a:t>
            </a:r>
            <a:endParaRPr lang="de-DE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2339975" y="908050"/>
            <a:ext cx="4681538" cy="719138"/>
          </a:xfrm>
        </p:spPr>
        <p:txBody>
          <a:bodyPr/>
          <a:lstStyle/>
          <a:p>
            <a:pPr eaLnBrk="1" hangingPunct="1">
              <a:defRPr/>
            </a:pPr>
            <a:r>
              <a:rPr lang="de-DE" sz="3200" smtClean="0"/>
              <a:t>Frage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260350"/>
            <a:ext cx="8229600" cy="8636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de-DE" sz="3600" dirty="0" smtClean="0"/>
              <a:t>Mein Bewerbungsgespräch 100</a:t>
            </a:r>
          </a:p>
        </p:txBody>
      </p:sp>
      <p:sp>
        <p:nvSpPr>
          <p:cNvPr id="12292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243888" y="6021388"/>
            <a:ext cx="900112" cy="836612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87450" y="2565400"/>
            <a:ext cx="691356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3200" dirty="0" smtClean="0">
                <a:latin typeface="Comic Sans MS" pitchFamily="66" charset="0"/>
              </a:rPr>
              <a:t>xx?</a:t>
            </a:r>
            <a:endParaRPr lang="de-DE" sz="32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2124075" y="908050"/>
            <a:ext cx="4824413" cy="719138"/>
          </a:xfrm>
        </p:spPr>
        <p:txBody>
          <a:bodyPr/>
          <a:lstStyle/>
          <a:p>
            <a:pPr eaLnBrk="1" hangingPunct="1">
              <a:defRPr/>
            </a:pPr>
            <a:r>
              <a:rPr lang="de-DE" sz="3200" smtClean="0"/>
              <a:t>Antwort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260350"/>
            <a:ext cx="8229600" cy="8636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de-DE" sz="3600" dirty="0" smtClean="0"/>
              <a:t>Mein Bewerbungsgespräch 100</a:t>
            </a:r>
          </a:p>
        </p:txBody>
      </p:sp>
      <p:sp>
        <p:nvSpPr>
          <p:cNvPr id="13316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8101013" y="5805488"/>
            <a:ext cx="1042987" cy="1052512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1258888" y="2420938"/>
            <a:ext cx="691356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3200" dirty="0" smtClean="0">
                <a:latin typeface="Comic Sans MS" pitchFamily="66" charset="0"/>
              </a:rPr>
              <a:t>xxx</a:t>
            </a:r>
            <a:endParaRPr lang="de-DE" sz="32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2339975" y="908050"/>
            <a:ext cx="4681538" cy="719138"/>
          </a:xfrm>
        </p:spPr>
        <p:txBody>
          <a:bodyPr/>
          <a:lstStyle/>
          <a:p>
            <a:pPr eaLnBrk="1" hangingPunct="1">
              <a:defRPr/>
            </a:pPr>
            <a:r>
              <a:rPr lang="de-DE" sz="3200" smtClean="0"/>
              <a:t>Frage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260350"/>
            <a:ext cx="8229600" cy="8636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de-DE" sz="3600" dirty="0" smtClean="0"/>
              <a:t>Meine Arbeitswelt 100</a:t>
            </a:r>
          </a:p>
        </p:txBody>
      </p:sp>
      <p:sp>
        <p:nvSpPr>
          <p:cNvPr id="12292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243888" y="6021388"/>
            <a:ext cx="900112" cy="836612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87450" y="2565400"/>
            <a:ext cx="691356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3200" dirty="0" smtClean="0">
                <a:latin typeface="Comic Sans MS" pitchFamily="66" charset="0"/>
              </a:rPr>
              <a:t>xx?</a:t>
            </a:r>
            <a:endParaRPr lang="de-DE" sz="32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0267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2124075" y="908050"/>
            <a:ext cx="4824413" cy="719138"/>
          </a:xfrm>
        </p:spPr>
        <p:txBody>
          <a:bodyPr/>
          <a:lstStyle/>
          <a:p>
            <a:pPr eaLnBrk="1" hangingPunct="1">
              <a:defRPr/>
            </a:pPr>
            <a:r>
              <a:rPr lang="de-DE" sz="3200" smtClean="0"/>
              <a:t>Antwort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260350"/>
            <a:ext cx="8229600" cy="863600"/>
          </a:xfrm>
        </p:spPr>
        <p:txBody>
          <a:bodyPr/>
          <a:lstStyle/>
          <a:p>
            <a:pPr algn="ctr" eaLnBrk="1" hangingPunct="1">
              <a:buNone/>
              <a:defRPr/>
            </a:pPr>
            <a:r>
              <a:rPr lang="de-DE" sz="3600" dirty="0"/>
              <a:t>Meine Arbeitswelt 100</a:t>
            </a:r>
            <a:endParaRPr lang="de-DE" sz="3600" dirty="0" smtClean="0"/>
          </a:p>
        </p:txBody>
      </p:sp>
      <p:sp>
        <p:nvSpPr>
          <p:cNvPr id="13316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8101013" y="5805488"/>
            <a:ext cx="1042987" cy="1052512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1258888" y="2420938"/>
            <a:ext cx="691356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3200" dirty="0" smtClean="0">
                <a:latin typeface="Comic Sans MS" pitchFamily="66" charset="0"/>
              </a:rPr>
              <a:t>xxx</a:t>
            </a:r>
            <a:endParaRPr lang="de-DE" sz="32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4017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2411413" y="836613"/>
            <a:ext cx="4537075" cy="647700"/>
          </a:xfrm>
        </p:spPr>
        <p:txBody>
          <a:bodyPr/>
          <a:lstStyle/>
          <a:p>
            <a:pPr eaLnBrk="1" hangingPunct="1">
              <a:defRPr/>
            </a:pPr>
            <a:r>
              <a:rPr lang="de-DE" sz="3200" smtClean="0"/>
              <a:t>Frage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260350"/>
            <a:ext cx="8229600" cy="8636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de-DE" sz="3600" dirty="0" smtClean="0"/>
              <a:t>Meine Talente 200</a:t>
            </a:r>
          </a:p>
        </p:txBody>
      </p:sp>
      <p:sp>
        <p:nvSpPr>
          <p:cNvPr id="14340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243888" y="6021388"/>
            <a:ext cx="900112" cy="836612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1476375" y="2060575"/>
            <a:ext cx="6553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3200" dirty="0" smtClean="0">
                <a:latin typeface="Comic Sans MS" pitchFamily="66" charset="0"/>
              </a:rPr>
              <a:t>xxx? </a:t>
            </a:r>
            <a:endParaRPr lang="de-DE" sz="32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2268538" y="908050"/>
            <a:ext cx="4608512" cy="574675"/>
          </a:xfrm>
        </p:spPr>
        <p:txBody>
          <a:bodyPr/>
          <a:lstStyle/>
          <a:p>
            <a:pPr eaLnBrk="1" hangingPunct="1">
              <a:defRPr/>
            </a:pPr>
            <a:r>
              <a:rPr lang="de-DE" sz="3200" smtClean="0"/>
              <a:t>Antwort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260350"/>
            <a:ext cx="8229600" cy="8636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de-DE" sz="3600" dirty="0" smtClean="0"/>
              <a:t>Meine Talente 200</a:t>
            </a:r>
          </a:p>
        </p:txBody>
      </p:sp>
      <p:sp>
        <p:nvSpPr>
          <p:cNvPr id="15364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8101013" y="5805488"/>
            <a:ext cx="1042987" cy="1052512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1547813" y="2060575"/>
            <a:ext cx="597535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3200" dirty="0" smtClean="0">
                <a:latin typeface="Comic Sans MS" pitchFamily="66" charset="0"/>
              </a:rPr>
              <a:t>xxx</a:t>
            </a:r>
            <a:endParaRPr lang="de-DE" sz="32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2555875" y="981075"/>
            <a:ext cx="4176713" cy="503238"/>
          </a:xfrm>
        </p:spPr>
        <p:txBody>
          <a:bodyPr/>
          <a:lstStyle/>
          <a:p>
            <a:pPr eaLnBrk="1" hangingPunct="1">
              <a:defRPr/>
            </a:pPr>
            <a:r>
              <a:rPr lang="de-DE" sz="3200" smtClean="0"/>
              <a:t>Frage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260350"/>
            <a:ext cx="8229600" cy="8636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de-DE" sz="3600" dirty="0" smtClean="0"/>
              <a:t>Mein Beruf 200</a:t>
            </a:r>
          </a:p>
        </p:txBody>
      </p:sp>
      <p:sp>
        <p:nvSpPr>
          <p:cNvPr id="16388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243888" y="6021388"/>
            <a:ext cx="900112" cy="836612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1979613" y="2420938"/>
            <a:ext cx="525621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3200" dirty="0" smtClean="0">
                <a:latin typeface="Comic Sans MS" pitchFamily="66" charset="0"/>
              </a:rPr>
              <a:t>xxx</a:t>
            </a:r>
            <a:endParaRPr lang="de-DE" sz="32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2339975" y="908050"/>
            <a:ext cx="4176713" cy="431800"/>
          </a:xfrm>
        </p:spPr>
        <p:txBody>
          <a:bodyPr/>
          <a:lstStyle/>
          <a:p>
            <a:pPr eaLnBrk="1" hangingPunct="1">
              <a:defRPr/>
            </a:pPr>
            <a:r>
              <a:rPr lang="de-DE" sz="3200" smtClean="0"/>
              <a:t>Antwort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260350"/>
            <a:ext cx="8229600" cy="8636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de-DE" sz="3600" dirty="0" smtClean="0"/>
              <a:t>Mein Beruf 200</a:t>
            </a:r>
          </a:p>
        </p:txBody>
      </p:sp>
      <p:sp>
        <p:nvSpPr>
          <p:cNvPr id="17412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8101013" y="5805488"/>
            <a:ext cx="1042987" cy="1052512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1476375" y="2060575"/>
            <a:ext cx="583247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3200" dirty="0" smtClean="0">
                <a:latin typeface="Comic Sans MS" pitchFamily="66" charset="0"/>
              </a:rPr>
              <a:t>xxx</a:t>
            </a:r>
            <a:endParaRPr lang="de-DE" sz="32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2484438" y="981075"/>
            <a:ext cx="4176712" cy="719138"/>
          </a:xfrm>
        </p:spPr>
        <p:txBody>
          <a:bodyPr/>
          <a:lstStyle/>
          <a:p>
            <a:pPr eaLnBrk="1" hangingPunct="1">
              <a:defRPr/>
            </a:pPr>
            <a:r>
              <a:rPr lang="de-DE" sz="3200" smtClean="0"/>
              <a:t>Frage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260350"/>
            <a:ext cx="8229600" cy="8636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de-DE" sz="3600" dirty="0" smtClean="0"/>
              <a:t>Mein Leben 200</a:t>
            </a:r>
          </a:p>
        </p:txBody>
      </p:sp>
      <p:sp>
        <p:nvSpPr>
          <p:cNvPr id="18436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243888" y="6021388"/>
            <a:ext cx="900112" cy="836612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1979612" y="2420938"/>
            <a:ext cx="5400699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sz="3200" dirty="0" smtClean="0">
                <a:latin typeface="Comic Sans MS" pitchFamily="66" charset="0"/>
              </a:rPr>
              <a:t>xxx</a:t>
            </a:r>
            <a:endParaRPr lang="de-DE" sz="3200" dirty="0">
              <a:latin typeface="Comic Sans MS" pitchFamily="66" charset="0"/>
            </a:endParaRPr>
          </a:p>
          <a:p>
            <a:pPr>
              <a:spcBef>
                <a:spcPct val="50000"/>
              </a:spcBef>
            </a:pPr>
            <a:endParaRPr lang="de-DE" sz="32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2700338" y="981075"/>
            <a:ext cx="4105275" cy="574675"/>
          </a:xfrm>
        </p:spPr>
        <p:txBody>
          <a:bodyPr/>
          <a:lstStyle/>
          <a:p>
            <a:pPr eaLnBrk="1" hangingPunct="1">
              <a:defRPr/>
            </a:pPr>
            <a:r>
              <a:rPr lang="de-DE" sz="3200" smtClean="0"/>
              <a:t>Antwort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260350"/>
            <a:ext cx="8229600" cy="8636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de-DE" sz="3600" dirty="0" smtClean="0"/>
              <a:t>Mein Leben 200</a:t>
            </a:r>
          </a:p>
        </p:txBody>
      </p:sp>
      <p:sp>
        <p:nvSpPr>
          <p:cNvPr id="19460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8101013" y="5805488"/>
            <a:ext cx="1042987" cy="1052512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1979613" y="2420938"/>
            <a:ext cx="525621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3200" dirty="0" smtClean="0">
                <a:latin typeface="Comic Sans MS" pitchFamily="66" charset="0"/>
              </a:rPr>
              <a:t> xxx</a:t>
            </a:r>
            <a:endParaRPr lang="de-DE" sz="32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981075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de-DE" sz="3200" smtClean="0"/>
              <a:t>Frage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260350"/>
            <a:ext cx="8229600" cy="8636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de-DE" sz="3600" dirty="0" smtClean="0"/>
              <a:t>Meine Talente 100</a:t>
            </a:r>
          </a:p>
        </p:txBody>
      </p:sp>
      <p:sp>
        <p:nvSpPr>
          <p:cNvPr id="4100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243888" y="6021388"/>
            <a:ext cx="900112" cy="836612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4101" name="Text Box 6"/>
          <p:cNvSpPr txBox="1">
            <a:spLocks noChangeArrowheads="1"/>
          </p:cNvSpPr>
          <p:nvPr/>
        </p:nvSpPr>
        <p:spPr bwMode="auto">
          <a:xfrm>
            <a:off x="1403350" y="2636838"/>
            <a:ext cx="684053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3200" dirty="0" smtClean="0">
                <a:latin typeface="Comic Sans MS" pitchFamily="66" charset="0"/>
              </a:rPr>
              <a:t>xxx? </a:t>
            </a:r>
            <a:endParaRPr lang="de-DE" sz="32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268538" y="908050"/>
            <a:ext cx="4608512" cy="647700"/>
          </a:xfrm>
        </p:spPr>
        <p:txBody>
          <a:bodyPr/>
          <a:lstStyle/>
          <a:p>
            <a:pPr eaLnBrk="1" hangingPunct="1">
              <a:defRPr/>
            </a:pPr>
            <a:r>
              <a:rPr lang="de-DE" sz="3200" smtClean="0"/>
              <a:t>Frage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260350"/>
            <a:ext cx="8229600" cy="8636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de-DE" sz="3600" dirty="0" smtClean="0"/>
              <a:t>Meine Bewerbung 200</a:t>
            </a:r>
          </a:p>
        </p:txBody>
      </p:sp>
      <p:sp>
        <p:nvSpPr>
          <p:cNvPr id="20484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243888" y="6021388"/>
            <a:ext cx="900112" cy="836612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1476375" y="2060575"/>
            <a:ext cx="583247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3200" dirty="0" smtClean="0">
                <a:latin typeface="Comic Sans MS" pitchFamily="66" charset="0"/>
              </a:rPr>
              <a:t>xxx</a:t>
            </a:r>
            <a:endParaRPr lang="de-DE" sz="32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2339975" y="908050"/>
            <a:ext cx="4752975" cy="790575"/>
          </a:xfrm>
        </p:spPr>
        <p:txBody>
          <a:bodyPr/>
          <a:lstStyle/>
          <a:p>
            <a:pPr eaLnBrk="1" hangingPunct="1">
              <a:defRPr/>
            </a:pPr>
            <a:r>
              <a:rPr lang="de-DE" sz="3200" smtClean="0"/>
              <a:t>Antwort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260350"/>
            <a:ext cx="8229600" cy="8636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de-DE" sz="3600" dirty="0" smtClean="0"/>
              <a:t>Meine Bewerbung 200</a:t>
            </a:r>
          </a:p>
        </p:txBody>
      </p:sp>
      <p:sp>
        <p:nvSpPr>
          <p:cNvPr id="21508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8101013" y="5805488"/>
            <a:ext cx="1042987" cy="1052512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1908175" y="2276475"/>
            <a:ext cx="583247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3200" dirty="0" smtClean="0">
                <a:latin typeface="Comic Sans MS" pitchFamily="66" charset="0"/>
              </a:rPr>
              <a:t>xxx</a:t>
            </a:r>
            <a:endParaRPr lang="de-DE" sz="32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2843213" y="908050"/>
            <a:ext cx="3240087" cy="574675"/>
          </a:xfrm>
        </p:spPr>
        <p:txBody>
          <a:bodyPr/>
          <a:lstStyle/>
          <a:p>
            <a:pPr eaLnBrk="1" hangingPunct="1">
              <a:defRPr/>
            </a:pPr>
            <a:r>
              <a:rPr lang="de-DE" sz="3200" smtClean="0"/>
              <a:t>Frage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260350"/>
            <a:ext cx="8229600" cy="8636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de-DE" sz="3600" dirty="0" smtClean="0"/>
              <a:t>Mein Bewerbungsgespräch 200</a:t>
            </a:r>
          </a:p>
        </p:txBody>
      </p:sp>
      <p:sp>
        <p:nvSpPr>
          <p:cNvPr id="22532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243888" y="6021388"/>
            <a:ext cx="900112" cy="836612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1476375" y="2060575"/>
            <a:ext cx="583247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3200" dirty="0" smtClean="0">
                <a:latin typeface="Comic Sans MS" pitchFamily="66" charset="0"/>
              </a:rPr>
              <a:t>xxx</a:t>
            </a:r>
            <a:endParaRPr lang="de-DE" sz="32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2268538" y="908050"/>
            <a:ext cx="4681537" cy="790575"/>
          </a:xfrm>
        </p:spPr>
        <p:txBody>
          <a:bodyPr/>
          <a:lstStyle/>
          <a:p>
            <a:pPr eaLnBrk="1" hangingPunct="1">
              <a:defRPr/>
            </a:pPr>
            <a:r>
              <a:rPr lang="de-DE" sz="3200" smtClean="0"/>
              <a:t>Antwort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260350"/>
            <a:ext cx="8229600" cy="8636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de-DE" sz="3600" dirty="0" smtClean="0"/>
              <a:t>Mein Bewerbungsgespräch 200</a:t>
            </a:r>
          </a:p>
        </p:txBody>
      </p:sp>
      <p:sp>
        <p:nvSpPr>
          <p:cNvPr id="23556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8101013" y="5805488"/>
            <a:ext cx="1042987" cy="1052512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1619250" y="2492375"/>
            <a:ext cx="583247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3200" dirty="0" smtClean="0">
                <a:latin typeface="Comic Sans MS" pitchFamily="66" charset="0"/>
              </a:rPr>
              <a:t>xxx</a:t>
            </a:r>
            <a:endParaRPr lang="de-DE" sz="32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2339975" y="908050"/>
            <a:ext cx="4681538" cy="719138"/>
          </a:xfrm>
        </p:spPr>
        <p:txBody>
          <a:bodyPr/>
          <a:lstStyle/>
          <a:p>
            <a:pPr eaLnBrk="1" hangingPunct="1">
              <a:defRPr/>
            </a:pPr>
            <a:r>
              <a:rPr lang="de-DE" sz="3200" smtClean="0"/>
              <a:t>Frage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260350"/>
            <a:ext cx="8229600" cy="8636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de-DE" sz="3600" dirty="0" smtClean="0"/>
              <a:t>Meine Arbeitswelt 200</a:t>
            </a:r>
          </a:p>
        </p:txBody>
      </p:sp>
      <p:sp>
        <p:nvSpPr>
          <p:cNvPr id="12292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243888" y="6021388"/>
            <a:ext cx="900112" cy="836612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87450" y="2565400"/>
            <a:ext cx="691356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3200" dirty="0" smtClean="0">
                <a:latin typeface="Comic Sans MS" pitchFamily="66" charset="0"/>
              </a:rPr>
              <a:t>xx?</a:t>
            </a:r>
            <a:endParaRPr lang="de-DE" sz="32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7430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2124075" y="908050"/>
            <a:ext cx="4824413" cy="719138"/>
          </a:xfrm>
        </p:spPr>
        <p:txBody>
          <a:bodyPr/>
          <a:lstStyle/>
          <a:p>
            <a:pPr eaLnBrk="1" hangingPunct="1">
              <a:defRPr/>
            </a:pPr>
            <a:r>
              <a:rPr lang="de-DE" sz="3200" smtClean="0"/>
              <a:t>Antwort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260350"/>
            <a:ext cx="8229600" cy="863600"/>
          </a:xfrm>
        </p:spPr>
        <p:txBody>
          <a:bodyPr/>
          <a:lstStyle/>
          <a:p>
            <a:pPr algn="ctr" eaLnBrk="1" hangingPunct="1">
              <a:buNone/>
              <a:defRPr/>
            </a:pPr>
            <a:r>
              <a:rPr lang="de-DE" sz="3600" dirty="0"/>
              <a:t>Meine Arbeitswelt </a:t>
            </a:r>
            <a:r>
              <a:rPr lang="de-DE" sz="3600" dirty="0" smtClean="0"/>
              <a:t>200</a:t>
            </a:r>
          </a:p>
        </p:txBody>
      </p:sp>
      <p:sp>
        <p:nvSpPr>
          <p:cNvPr id="13316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8101013" y="5805488"/>
            <a:ext cx="1042987" cy="1052512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1258888" y="2420938"/>
            <a:ext cx="691356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3200" dirty="0" smtClean="0">
                <a:latin typeface="Comic Sans MS" pitchFamily="66" charset="0"/>
              </a:rPr>
              <a:t>xxx</a:t>
            </a:r>
            <a:endParaRPr lang="de-DE" sz="32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5869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260350"/>
            <a:ext cx="8229600" cy="8636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de-DE" sz="3600" dirty="0" smtClean="0"/>
              <a:t>Meine Talente 300</a:t>
            </a:r>
          </a:p>
        </p:txBody>
      </p:sp>
      <p:sp>
        <p:nvSpPr>
          <p:cNvPr id="24579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243888" y="6021388"/>
            <a:ext cx="900112" cy="836612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49160" name="Rectangle 8"/>
          <p:cNvSpPr>
            <a:spLocks noGrp="1" noChangeArrowheads="1"/>
          </p:cNvSpPr>
          <p:nvPr>
            <p:ph type="title"/>
          </p:nvPr>
        </p:nvSpPr>
        <p:spPr>
          <a:xfrm>
            <a:off x="2843213" y="908050"/>
            <a:ext cx="3240087" cy="574675"/>
          </a:xfrm>
        </p:spPr>
        <p:txBody>
          <a:bodyPr/>
          <a:lstStyle/>
          <a:p>
            <a:pPr eaLnBrk="1" hangingPunct="1">
              <a:defRPr/>
            </a:pPr>
            <a:r>
              <a:rPr lang="de-DE" sz="3200" smtClean="0"/>
              <a:t>Frage</a:t>
            </a:r>
          </a:p>
        </p:txBody>
      </p:sp>
      <p:sp>
        <p:nvSpPr>
          <p:cNvPr id="24581" name="Text Box 9"/>
          <p:cNvSpPr txBox="1">
            <a:spLocks noChangeArrowheads="1"/>
          </p:cNvSpPr>
          <p:nvPr/>
        </p:nvSpPr>
        <p:spPr bwMode="auto">
          <a:xfrm>
            <a:off x="1979613" y="2133600"/>
            <a:ext cx="57610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3200" dirty="0" smtClean="0">
                <a:latin typeface="Comic Sans MS" pitchFamily="66" charset="0"/>
              </a:rPr>
              <a:t>xxx? </a:t>
            </a:r>
            <a:endParaRPr lang="de-DE" sz="32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2339975" y="981075"/>
            <a:ext cx="4176713" cy="431800"/>
          </a:xfrm>
        </p:spPr>
        <p:txBody>
          <a:bodyPr/>
          <a:lstStyle/>
          <a:p>
            <a:pPr eaLnBrk="1" hangingPunct="1">
              <a:defRPr/>
            </a:pPr>
            <a:r>
              <a:rPr lang="de-DE" sz="3200" smtClean="0"/>
              <a:t>Antwort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260350"/>
            <a:ext cx="8229600" cy="8636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de-DE" sz="3600" dirty="0" smtClean="0"/>
              <a:t>Meine Talente 300</a:t>
            </a:r>
          </a:p>
        </p:txBody>
      </p:sp>
      <p:sp>
        <p:nvSpPr>
          <p:cNvPr id="25604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8101013" y="5805488"/>
            <a:ext cx="1042987" cy="1052512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539750" y="2276475"/>
            <a:ext cx="76327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3200" dirty="0" smtClean="0">
                <a:latin typeface="Comic Sans MS" pitchFamily="66" charset="0"/>
              </a:rPr>
              <a:t>xxx</a:t>
            </a:r>
            <a:endParaRPr lang="de-DE" sz="32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2411413" y="1052513"/>
            <a:ext cx="4464050" cy="574675"/>
          </a:xfrm>
        </p:spPr>
        <p:txBody>
          <a:bodyPr/>
          <a:lstStyle/>
          <a:p>
            <a:pPr eaLnBrk="1" hangingPunct="1">
              <a:defRPr/>
            </a:pPr>
            <a:r>
              <a:rPr lang="de-DE" sz="3200" smtClean="0"/>
              <a:t>Frage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260350"/>
            <a:ext cx="8229600" cy="8636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de-DE" sz="3600" dirty="0" smtClean="0"/>
              <a:t>Mein Beruf 300</a:t>
            </a:r>
          </a:p>
        </p:txBody>
      </p:sp>
      <p:sp>
        <p:nvSpPr>
          <p:cNvPr id="26628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243888" y="6021388"/>
            <a:ext cx="900112" cy="836612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26629" name="Text Box 7"/>
          <p:cNvSpPr txBox="1">
            <a:spLocks noChangeArrowheads="1"/>
          </p:cNvSpPr>
          <p:nvPr/>
        </p:nvSpPr>
        <p:spPr bwMode="auto">
          <a:xfrm>
            <a:off x="539750" y="2276475"/>
            <a:ext cx="76327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3200" dirty="0" smtClean="0">
                <a:latin typeface="Comic Sans MS" pitchFamily="66" charset="0"/>
              </a:rPr>
              <a:t>xxx</a:t>
            </a:r>
            <a:endParaRPr lang="de-DE" sz="32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2484438" y="981075"/>
            <a:ext cx="4105275" cy="574675"/>
          </a:xfrm>
        </p:spPr>
        <p:txBody>
          <a:bodyPr/>
          <a:lstStyle/>
          <a:p>
            <a:pPr eaLnBrk="1" hangingPunct="1">
              <a:defRPr/>
            </a:pPr>
            <a:r>
              <a:rPr lang="de-DE" sz="3200" smtClean="0"/>
              <a:t>Antwort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260350"/>
            <a:ext cx="8229600" cy="8636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de-DE" sz="3600" dirty="0" smtClean="0"/>
              <a:t>Mein Beruf 300</a:t>
            </a:r>
          </a:p>
        </p:txBody>
      </p:sp>
      <p:sp>
        <p:nvSpPr>
          <p:cNvPr id="27652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8101013" y="5805488"/>
            <a:ext cx="1042987" cy="1052512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27653" name="Text Box 6"/>
          <p:cNvSpPr txBox="1">
            <a:spLocks noChangeArrowheads="1"/>
          </p:cNvSpPr>
          <p:nvPr/>
        </p:nvSpPr>
        <p:spPr bwMode="auto">
          <a:xfrm>
            <a:off x="899592" y="2492896"/>
            <a:ext cx="76327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3200" dirty="0" smtClean="0">
                <a:latin typeface="Comic Sans MS" pitchFamily="66" charset="0"/>
              </a:rPr>
              <a:t>xxx</a:t>
            </a:r>
            <a:endParaRPr lang="de-DE" sz="32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771775" y="836613"/>
            <a:ext cx="3457575" cy="431800"/>
          </a:xfrm>
        </p:spPr>
        <p:txBody>
          <a:bodyPr/>
          <a:lstStyle/>
          <a:p>
            <a:pPr eaLnBrk="1" hangingPunct="1">
              <a:defRPr/>
            </a:pPr>
            <a:r>
              <a:rPr lang="de-DE" sz="3200" smtClean="0"/>
              <a:t>Antwort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411413" y="188913"/>
            <a:ext cx="4038600" cy="5334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de-DE" dirty="0" smtClean="0"/>
              <a:t>Meine Talente 100</a:t>
            </a:r>
          </a:p>
        </p:txBody>
      </p:sp>
      <p:sp>
        <p:nvSpPr>
          <p:cNvPr id="5124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8101013" y="5805488"/>
            <a:ext cx="1042987" cy="1052512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2" name="Inhaltsplatzhalter 1"/>
          <p:cNvSpPr>
            <a:spLocks noGrp="1"/>
          </p:cNvSpPr>
          <p:nvPr>
            <p:ph sz="half" idx="2"/>
          </p:nvPr>
        </p:nvSpPr>
        <p:spPr>
          <a:xfrm>
            <a:off x="1979712" y="1700808"/>
            <a:ext cx="4038600" cy="4530725"/>
          </a:xfrm>
        </p:spPr>
        <p:txBody>
          <a:bodyPr/>
          <a:lstStyle/>
          <a:p>
            <a:pPr marL="0" indent="0">
              <a:buNone/>
            </a:pPr>
            <a:r>
              <a:rPr lang="de-DE" dirty="0" smtClean="0"/>
              <a:t>xxx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2484438" y="981075"/>
            <a:ext cx="4105275" cy="574675"/>
          </a:xfrm>
        </p:spPr>
        <p:txBody>
          <a:bodyPr/>
          <a:lstStyle/>
          <a:p>
            <a:pPr eaLnBrk="1" hangingPunct="1">
              <a:defRPr/>
            </a:pPr>
            <a:r>
              <a:rPr lang="de-DE" sz="3200" smtClean="0"/>
              <a:t>Frage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260350"/>
            <a:ext cx="8229600" cy="8636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de-DE" sz="3600" dirty="0" smtClean="0"/>
              <a:t>Mein Leben 300</a:t>
            </a:r>
          </a:p>
        </p:txBody>
      </p:sp>
      <p:sp>
        <p:nvSpPr>
          <p:cNvPr id="28676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243888" y="6021388"/>
            <a:ext cx="900112" cy="836612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1116013" y="2492375"/>
            <a:ext cx="76327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3200" dirty="0" smtClean="0">
                <a:latin typeface="Comic Sans MS" pitchFamily="66" charset="0"/>
              </a:rPr>
              <a:t>xxx</a:t>
            </a:r>
            <a:endParaRPr lang="de-DE" sz="32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2555875" y="908050"/>
            <a:ext cx="4105275" cy="574675"/>
          </a:xfrm>
        </p:spPr>
        <p:txBody>
          <a:bodyPr/>
          <a:lstStyle/>
          <a:p>
            <a:pPr eaLnBrk="1" hangingPunct="1">
              <a:defRPr/>
            </a:pPr>
            <a:r>
              <a:rPr lang="de-DE" sz="3200" smtClean="0"/>
              <a:t>Antwort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260350"/>
            <a:ext cx="8229600" cy="8636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de-DE" sz="3600" dirty="0" smtClean="0"/>
              <a:t>Mein Leben 300</a:t>
            </a:r>
          </a:p>
        </p:txBody>
      </p:sp>
      <p:sp>
        <p:nvSpPr>
          <p:cNvPr id="29700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8101013" y="5805488"/>
            <a:ext cx="1042987" cy="1052512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1116013" y="2492375"/>
            <a:ext cx="76327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3200" dirty="0" smtClean="0">
                <a:latin typeface="Comic Sans MS" pitchFamily="66" charset="0"/>
              </a:rPr>
              <a:t>xxx</a:t>
            </a:r>
            <a:endParaRPr lang="de-DE" sz="32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2555875" y="908050"/>
            <a:ext cx="4176713" cy="503238"/>
          </a:xfrm>
        </p:spPr>
        <p:txBody>
          <a:bodyPr/>
          <a:lstStyle/>
          <a:p>
            <a:pPr eaLnBrk="1" hangingPunct="1">
              <a:defRPr/>
            </a:pPr>
            <a:r>
              <a:rPr lang="de-DE" sz="3200" smtClean="0"/>
              <a:t>Frage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260350"/>
            <a:ext cx="8229600" cy="8636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de-DE" sz="3600" dirty="0" smtClean="0"/>
              <a:t>Meine Bewerbung 300</a:t>
            </a:r>
          </a:p>
        </p:txBody>
      </p:sp>
      <p:sp>
        <p:nvSpPr>
          <p:cNvPr id="30724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243888" y="6021388"/>
            <a:ext cx="900112" cy="836612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1116013" y="2492375"/>
            <a:ext cx="76327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3200" dirty="0" smtClean="0">
                <a:latin typeface="Comic Sans MS" pitchFamily="66" charset="0"/>
              </a:rPr>
              <a:t>xxx</a:t>
            </a:r>
            <a:endParaRPr lang="de-DE" sz="32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2411413" y="981075"/>
            <a:ext cx="4176712" cy="574675"/>
          </a:xfrm>
        </p:spPr>
        <p:txBody>
          <a:bodyPr/>
          <a:lstStyle/>
          <a:p>
            <a:pPr eaLnBrk="1" hangingPunct="1">
              <a:defRPr/>
            </a:pPr>
            <a:r>
              <a:rPr lang="de-DE" sz="3200" smtClean="0"/>
              <a:t>Antwort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260350"/>
            <a:ext cx="8229600" cy="8636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de-DE" sz="3600" dirty="0" smtClean="0"/>
              <a:t>Meine Bewerbung 300</a:t>
            </a:r>
          </a:p>
        </p:txBody>
      </p:sp>
      <p:sp>
        <p:nvSpPr>
          <p:cNvPr id="31748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8101013" y="5805488"/>
            <a:ext cx="1042987" cy="1052512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827088" y="2708275"/>
            <a:ext cx="76327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3200" dirty="0" smtClean="0">
                <a:latin typeface="Comic Sans MS" pitchFamily="66" charset="0"/>
              </a:rPr>
              <a:t>xxx</a:t>
            </a:r>
            <a:endParaRPr lang="de-DE" sz="32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2339975" y="908050"/>
            <a:ext cx="4537075" cy="719138"/>
          </a:xfrm>
        </p:spPr>
        <p:txBody>
          <a:bodyPr/>
          <a:lstStyle/>
          <a:p>
            <a:pPr eaLnBrk="1" hangingPunct="1">
              <a:defRPr/>
            </a:pPr>
            <a:r>
              <a:rPr lang="de-DE" sz="3200" smtClean="0"/>
              <a:t>Frage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260350"/>
            <a:ext cx="8229600" cy="8636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de-DE" sz="3600" dirty="0" smtClean="0"/>
              <a:t>Mein Bewerbungsgespräch 300</a:t>
            </a:r>
          </a:p>
        </p:txBody>
      </p:sp>
      <p:sp>
        <p:nvSpPr>
          <p:cNvPr id="32772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243888" y="6021388"/>
            <a:ext cx="900112" cy="836612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32773" name="Text Box 5"/>
          <p:cNvSpPr txBox="1">
            <a:spLocks noChangeArrowheads="1"/>
          </p:cNvSpPr>
          <p:nvPr/>
        </p:nvSpPr>
        <p:spPr bwMode="auto">
          <a:xfrm>
            <a:off x="2051050" y="2133600"/>
            <a:ext cx="576103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3200" dirty="0" smtClean="0">
                <a:latin typeface="Comic Sans MS" pitchFamily="66" charset="0"/>
              </a:rPr>
              <a:t>xxx</a:t>
            </a:r>
            <a:endParaRPr lang="de-DE" sz="32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2124075" y="908050"/>
            <a:ext cx="4608513" cy="719138"/>
          </a:xfrm>
        </p:spPr>
        <p:txBody>
          <a:bodyPr/>
          <a:lstStyle/>
          <a:p>
            <a:pPr eaLnBrk="1" hangingPunct="1">
              <a:defRPr/>
            </a:pPr>
            <a:r>
              <a:rPr lang="de-DE" sz="3200" smtClean="0"/>
              <a:t>Antwort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260350"/>
            <a:ext cx="8229600" cy="8636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de-DE" sz="3600" dirty="0" smtClean="0"/>
              <a:t>Mein Bewerbungsgespräch 300</a:t>
            </a:r>
          </a:p>
        </p:txBody>
      </p:sp>
      <p:sp>
        <p:nvSpPr>
          <p:cNvPr id="33796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8101013" y="5805488"/>
            <a:ext cx="1042987" cy="1052512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33797" name="Text Box 5"/>
          <p:cNvSpPr txBox="1">
            <a:spLocks noChangeArrowheads="1"/>
          </p:cNvSpPr>
          <p:nvPr/>
        </p:nvSpPr>
        <p:spPr bwMode="auto">
          <a:xfrm>
            <a:off x="1331913" y="2060575"/>
            <a:ext cx="648017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3200" dirty="0" smtClean="0">
                <a:latin typeface="Comic Sans MS" pitchFamily="66" charset="0"/>
              </a:rPr>
              <a:t>xxx</a:t>
            </a:r>
            <a:endParaRPr lang="de-DE" sz="32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2339975" y="908050"/>
            <a:ext cx="4681538" cy="719138"/>
          </a:xfrm>
        </p:spPr>
        <p:txBody>
          <a:bodyPr/>
          <a:lstStyle/>
          <a:p>
            <a:pPr eaLnBrk="1" hangingPunct="1">
              <a:defRPr/>
            </a:pPr>
            <a:r>
              <a:rPr lang="de-DE" sz="3200" smtClean="0"/>
              <a:t>Frage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260350"/>
            <a:ext cx="8229600" cy="8636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de-DE" sz="3600" dirty="0" smtClean="0"/>
              <a:t>Meine Arbeitswelt 300</a:t>
            </a:r>
          </a:p>
        </p:txBody>
      </p:sp>
      <p:sp>
        <p:nvSpPr>
          <p:cNvPr id="12292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243888" y="6021388"/>
            <a:ext cx="900112" cy="836612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87450" y="2565400"/>
            <a:ext cx="691356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3200" dirty="0" smtClean="0">
                <a:latin typeface="Comic Sans MS" pitchFamily="66" charset="0"/>
              </a:rPr>
              <a:t>xx?</a:t>
            </a:r>
            <a:endParaRPr lang="de-DE" sz="32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6780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2124075" y="908050"/>
            <a:ext cx="4824413" cy="719138"/>
          </a:xfrm>
        </p:spPr>
        <p:txBody>
          <a:bodyPr/>
          <a:lstStyle/>
          <a:p>
            <a:pPr eaLnBrk="1" hangingPunct="1">
              <a:defRPr/>
            </a:pPr>
            <a:r>
              <a:rPr lang="de-DE" sz="3200" smtClean="0"/>
              <a:t>Antwort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260350"/>
            <a:ext cx="8229600" cy="863600"/>
          </a:xfrm>
        </p:spPr>
        <p:txBody>
          <a:bodyPr/>
          <a:lstStyle/>
          <a:p>
            <a:pPr algn="ctr" eaLnBrk="1" hangingPunct="1">
              <a:buNone/>
              <a:defRPr/>
            </a:pPr>
            <a:r>
              <a:rPr lang="de-DE" sz="3600" dirty="0"/>
              <a:t>Meine Arbeitswelt </a:t>
            </a:r>
            <a:r>
              <a:rPr lang="de-DE" sz="3600" dirty="0" smtClean="0"/>
              <a:t>300</a:t>
            </a:r>
          </a:p>
        </p:txBody>
      </p:sp>
      <p:sp>
        <p:nvSpPr>
          <p:cNvPr id="13316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8101013" y="5805488"/>
            <a:ext cx="1042987" cy="1052512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1258888" y="2420938"/>
            <a:ext cx="691356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3200" dirty="0" smtClean="0">
                <a:latin typeface="Comic Sans MS" pitchFamily="66" charset="0"/>
              </a:rPr>
              <a:t>xxx</a:t>
            </a:r>
            <a:endParaRPr lang="de-DE" sz="32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1826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2268538" y="908050"/>
            <a:ext cx="4105275" cy="431800"/>
          </a:xfrm>
        </p:spPr>
        <p:txBody>
          <a:bodyPr/>
          <a:lstStyle/>
          <a:p>
            <a:pPr eaLnBrk="1" hangingPunct="1">
              <a:defRPr/>
            </a:pPr>
            <a:r>
              <a:rPr lang="de-DE" sz="3200" smtClean="0"/>
              <a:t>Frage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260350"/>
            <a:ext cx="8229600" cy="8636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de-DE" sz="3600" dirty="0" smtClean="0"/>
              <a:t>Meine Talente 400</a:t>
            </a:r>
          </a:p>
        </p:txBody>
      </p:sp>
      <p:sp>
        <p:nvSpPr>
          <p:cNvPr id="34820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243888" y="6021388"/>
            <a:ext cx="900112" cy="836612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34821" name="Text Box 5"/>
          <p:cNvSpPr txBox="1">
            <a:spLocks noChangeArrowheads="1"/>
          </p:cNvSpPr>
          <p:nvPr/>
        </p:nvSpPr>
        <p:spPr bwMode="auto">
          <a:xfrm>
            <a:off x="1691680" y="2276872"/>
            <a:ext cx="576103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3200" dirty="0" smtClean="0">
                <a:latin typeface="Comic Sans MS" pitchFamily="66" charset="0"/>
              </a:rPr>
              <a:t>xxx</a:t>
            </a:r>
            <a:endParaRPr lang="de-DE" sz="32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2555875" y="908050"/>
            <a:ext cx="4105275" cy="503238"/>
          </a:xfrm>
        </p:spPr>
        <p:txBody>
          <a:bodyPr/>
          <a:lstStyle/>
          <a:p>
            <a:pPr eaLnBrk="1" hangingPunct="1">
              <a:defRPr/>
            </a:pPr>
            <a:r>
              <a:rPr lang="de-DE" sz="3200" smtClean="0"/>
              <a:t>Antwort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260350"/>
            <a:ext cx="8229600" cy="8636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de-DE" sz="3600" dirty="0" smtClean="0"/>
              <a:t>Meine Talente 400</a:t>
            </a:r>
          </a:p>
        </p:txBody>
      </p:sp>
      <p:sp>
        <p:nvSpPr>
          <p:cNvPr id="35844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8101013" y="5805488"/>
            <a:ext cx="1042987" cy="1052512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35845" name="Text Box 5"/>
          <p:cNvSpPr txBox="1">
            <a:spLocks noChangeArrowheads="1"/>
          </p:cNvSpPr>
          <p:nvPr/>
        </p:nvSpPr>
        <p:spPr bwMode="auto">
          <a:xfrm>
            <a:off x="539750" y="2349500"/>
            <a:ext cx="734536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3200" dirty="0" smtClean="0">
                <a:latin typeface="Comic Sans MS" pitchFamily="66" charset="0"/>
              </a:rPr>
              <a:t>xxx </a:t>
            </a:r>
            <a:endParaRPr lang="de-DE" sz="32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2700338" y="908050"/>
            <a:ext cx="4105275" cy="503238"/>
          </a:xfrm>
        </p:spPr>
        <p:txBody>
          <a:bodyPr/>
          <a:lstStyle/>
          <a:p>
            <a:pPr eaLnBrk="1" hangingPunct="1">
              <a:defRPr/>
            </a:pPr>
            <a:r>
              <a:rPr lang="de-DE" sz="3200" smtClean="0"/>
              <a:t>Frage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260350"/>
            <a:ext cx="8229600" cy="8636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de-DE" sz="3600" dirty="0" smtClean="0"/>
              <a:t>Mein Beruf 100</a:t>
            </a:r>
          </a:p>
        </p:txBody>
      </p:sp>
      <p:sp>
        <p:nvSpPr>
          <p:cNvPr id="6148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243888" y="6021388"/>
            <a:ext cx="900112" cy="836612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6149" name="Text Box 6"/>
          <p:cNvSpPr txBox="1">
            <a:spLocks noChangeArrowheads="1"/>
          </p:cNvSpPr>
          <p:nvPr/>
        </p:nvSpPr>
        <p:spPr bwMode="auto">
          <a:xfrm>
            <a:off x="1692275" y="2205038"/>
            <a:ext cx="611981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3200" b="1" dirty="0" smtClean="0">
                <a:latin typeface="Comic Sans MS" pitchFamily="66" charset="0"/>
              </a:rPr>
              <a:t>xxx?</a:t>
            </a:r>
            <a:r>
              <a:rPr lang="de-DE" sz="3200" dirty="0" smtClean="0">
                <a:latin typeface="Comic Sans MS" pitchFamily="66" charset="0"/>
              </a:rPr>
              <a:t> </a:t>
            </a:r>
            <a:endParaRPr lang="de-DE" sz="32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2411413" y="908050"/>
            <a:ext cx="4176712" cy="503238"/>
          </a:xfrm>
        </p:spPr>
        <p:txBody>
          <a:bodyPr/>
          <a:lstStyle/>
          <a:p>
            <a:pPr eaLnBrk="1" hangingPunct="1">
              <a:defRPr/>
            </a:pPr>
            <a:r>
              <a:rPr lang="de-DE" sz="3200" smtClean="0"/>
              <a:t>Frage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260350"/>
            <a:ext cx="8229600" cy="8636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de-DE" sz="3600" dirty="0" smtClean="0"/>
              <a:t>Mein Beruf 400</a:t>
            </a:r>
          </a:p>
        </p:txBody>
      </p:sp>
      <p:sp>
        <p:nvSpPr>
          <p:cNvPr id="36868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243888" y="6021388"/>
            <a:ext cx="900112" cy="836612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36869" name="Text Box 5"/>
          <p:cNvSpPr txBox="1">
            <a:spLocks noChangeArrowheads="1"/>
          </p:cNvSpPr>
          <p:nvPr/>
        </p:nvSpPr>
        <p:spPr bwMode="auto">
          <a:xfrm>
            <a:off x="1187450" y="2276475"/>
            <a:ext cx="691294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sz="3200" dirty="0" smtClean="0">
                <a:latin typeface="Comic Sans MS" pitchFamily="66" charset="0"/>
              </a:rPr>
              <a:t>xxx</a:t>
            </a:r>
            <a:endParaRPr lang="de-DE" sz="3200" dirty="0">
              <a:latin typeface="Comic Sans MS" pitchFamily="66" charset="0"/>
            </a:endParaRPr>
          </a:p>
          <a:p>
            <a:pPr>
              <a:spcBef>
                <a:spcPct val="50000"/>
              </a:spcBef>
            </a:pPr>
            <a:r>
              <a:rPr lang="de-DE" sz="3200" dirty="0" smtClean="0">
                <a:latin typeface="Comic Sans MS" pitchFamily="66" charset="0"/>
              </a:rPr>
              <a:t> </a:t>
            </a:r>
            <a:endParaRPr lang="de-DE" sz="32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2339975" y="908050"/>
            <a:ext cx="4105275" cy="574675"/>
          </a:xfrm>
        </p:spPr>
        <p:txBody>
          <a:bodyPr/>
          <a:lstStyle/>
          <a:p>
            <a:pPr eaLnBrk="1" hangingPunct="1">
              <a:defRPr/>
            </a:pPr>
            <a:r>
              <a:rPr lang="de-DE" sz="3200" smtClean="0"/>
              <a:t>Antwort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260350"/>
            <a:ext cx="8229600" cy="8636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de-DE" sz="3600" dirty="0" smtClean="0"/>
              <a:t>Mein Beruf 400</a:t>
            </a:r>
          </a:p>
        </p:txBody>
      </p:sp>
      <p:sp>
        <p:nvSpPr>
          <p:cNvPr id="37892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8101013" y="5805488"/>
            <a:ext cx="1042987" cy="1052512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37893" name="Text Box 5"/>
          <p:cNvSpPr txBox="1">
            <a:spLocks noChangeArrowheads="1"/>
          </p:cNvSpPr>
          <p:nvPr/>
        </p:nvSpPr>
        <p:spPr bwMode="auto">
          <a:xfrm>
            <a:off x="1691680" y="2060848"/>
            <a:ext cx="597606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sz="3200" dirty="0" smtClean="0">
                <a:latin typeface="Comic Sans MS" pitchFamily="66" charset="0"/>
              </a:rPr>
              <a:t>xxx</a:t>
            </a:r>
            <a:endParaRPr lang="de-DE" sz="32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2555875" y="908050"/>
            <a:ext cx="4105275" cy="503238"/>
          </a:xfrm>
        </p:spPr>
        <p:txBody>
          <a:bodyPr/>
          <a:lstStyle/>
          <a:p>
            <a:pPr eaLnBrk="1" hangingPunct="1">
              <a:defRPr/>
            </a:pPr>
            <a:r>
              <a:rPr lang="de-DE" sz="3200" smtClean="0"/>
              <a:t>Frage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260350"/>
            <a:ext cx="8229600" cy="8636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de-DE" sz="3600" dirty="0" smtClean="0"/>
              <a:t>Mein Leben 400</a:t>
            </a:r>
          </a:p>
        </p:txBody>
      </p:sp>
      <p:sp>
        <p:nvSpPr>
          <p:cNvPr id="38916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243888" y="6021388"/>
            <a:ext cx="900112" cy="836612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38917" name="Text Box 5"/>
          <p:cNvSpPr txBox="1">
            <a:spLocks noChangeArrowheads="1"/>
          </p:cNvSpPr>
          <p:nvPr/>
        </p:nvSpPr>
        <p:spPr bwMode="auto">
          <a:xfrm>
            <a:off x="1475656" y="2276872"/>
            <a:ext cx="576103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3200" dirty="0" smtClean="0">
                <a:latin typeface="Comic Sans MS" pitchFamily="66" charset="0"/>
              </a:rPr>
              <a:t>xxx</a:t>
            </a:r>
            <a:endParaRPr lang="de-DE" sz="32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>
          <a:xfrm>
            <a:off x="3059113" y="981075"/>
            <a:ext cx="3024187" cy="431800"/>
          </a:xfrm>
        </p:spPr>
        <p:txBody>
          <a:bodyPr/>
          <a:lstStyle/>
          <a:p>
            <a:pPr eaLnBrk="1" hangingPunct="1">
              <a:defRPr/>
            </a:pPr>
            <a:r>
              <a:rPr lang="de-DE" sz="3200" smtClean="0"/>
              <a:t>Antwort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260350"/>
            <a:ext cx="8229600" cy="8636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de-DE" sz="3600" dirty="0" smtClean="0"/>
              <a:t>Mein Leben 400</a:t>
            </a:r>
          </a:p>
        </p:txBody>
      </p:sp>
      <p:sp>
        <p:nvSpPr>
          <p:cNvPr id="39940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8101013" y="5805488"/>
            <a:ext cx="1042987" cy="1052512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39941" name="Text Box 5"/>
          <p:cNvSpPr txBox="1">
            <a:spLocks noChangeArrowheads="1"/>
          </p:cNvSpPr>
          <p:nvPr/>
        </p:nvSpPr>
        <p:spPr bwMode="auto">
          <a:xfrm>
            <a:off x="1619672" y="2108841"/>
            <a:ext cx="576103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de-DE" sz="3200" dirty="0" smtClean="0">
                <a:latin typeface="Comic Sans MS" pitchFamily="66" charset="0"/>
              </a:rPr>
              <a:t>xxx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2484438" y="908050"/>
            <a:ext cx="4176712" cy="431800"/>
          </a:xfrm>
        </p:spPr>
        <p:txBody>
          <a:bodyPr/>
          <a:lstStyle/>
          <a:p>
            <a:pPr eaLnBrk="1" hangingPunct="1">
              <a:defRPr/>
            </a:pPr>
            <a:r>
              <a:rPr lang="de-DE" sz="3200" smtClean="0"/>
              <a:t>Frage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260350"/>
            <a:ext cx="8229600" cy="8636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de-DE" sz="3600" dirty="0" smtClean="0"/>
              <a:t>Meine Bewerbung 400</a:t>
            </a:r>
          </a:p>
        </p:txBody>
      </p:sp>
      <p:sp>
        <p:nvSpPr>
          <p:cNvPr id="40964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243888" y="6021388"/>
            <a:ext cx="900112" cy="836612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40965" name="Text Box 5"/>
          <p:cNvSpPr txBox="1">
            <a:spLocks noChangeArrowheads="1"/>
          </p:cNvSpPr>
          <p:nvPr/>
        </p:nvSpPr>
        <p:spPr bwMode="auto">
          <a:xfrm>
            <a:off x="1763688" y="2276872"/>
            <a:ext cx="576103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3200" dirty="0" smtClean="0">
                <a:latin typeface="Comic Sans MS" pitchFamily="66" charset="0"/>
              </a:rPr>
              <a:t>xxx</a:t>
            </a:r>
            <a:endParaRPr lang="de-DE" sz="32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xfrm>
            <a:off x="2484438" y="981075"/>
            <a:ext cx="4105275" cy="503238"/>
          </a:xfrm>
        </p:spPr>
        <p:txBody>
          <a:bodyPr/>
          <a:lstStyle/>
          <a:p>
            <a:pPr eaLnBrk="1" hangingPunct="1">
              <a:defRPr/>
            </a:pPr>
            <a:r>
              <a:rPr lang="de-DE" sz="3200" smtClean="0"/>
              <a:t>Antwort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260350"/>
            <a:ext cx="8229600" cy="8636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de-DE" sz="3600" dirty="0" smtClean="0"/>
              <a:t>Meine Bewerbung 400</a:t>
            </a:r>
          </a:p>
        </p:txBody>
      </p:sp>
      <p:sp>
        <p:nvSpPr>
          <p:cNvPr id="41988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8101013" y="5805488"/>
            <a:ext cx="1042987" cy="1052512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41989" name="Text Box 5"/>
          <p:cNvSpPr txBox="1">
            <a:spLocks noChangeArrowheads="1"/>
          </p:cNvSpPr>
          <p:nvPr/>
        </p:nvSpPr>
        <p:spPr bwMode="auto">
          <a:xfrm>
            <a:off x="1187450" y="2276475"/>
            <a:ext cx="648089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sz="3200" dirty="0" smtClean="0">
                <a:latin typeface="Comic Sans MS" pitchFamily="66" charset="0"/>
              </a:rPr>
              <a:t>xxx</a:t>
            </a:r>
            <a:endParaRPr lang="de-DE" sz="32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2411413" y="836613"/>
            <a:ext cx="4176712" cy="719137"/>
          </a:xfrm>
        </p:spPr>
        <p:txBody>
          <a:bodyPr/>
          <a:lstStyle/>
          <a:p>
            <a:pPr eaLnBrk="1" hangingPunct="1">
              <a:defRPr/>
            </a:pPr>
            <a:r>
              <a:rPr lang="de-DE" sz="3200" smtClean="0"/>
              <a:t>Frage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260350"/>
            <a:ext cx="8229600" cy="8636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de-DE" sz="3600" dirty="0" smtClean="0"/>
              <a:t>Mein Bewerbungsgespräch 400</a:t>
            </a:r>
          </a:p>
        </p:txBody>
      </p:sp>
      <p:sp>
        <p:nvSpPr>
          <p:cNvPr id="43012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243888" y="6021388"/>
            <a:ext cx="900112" cy="836612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43013" name="Text Box 5"/>
          <p:cNvSpPr txBox="1">
            <a:spLocks noChangeArrowheads="1"/>
          </p:cNvSpPr>
          <p:nvPr/>
        </p:nvSpPr>
        <p:spPr bwMode="auto">
          <a:xfrm>
            <a:off x="1907704" y="2276872"/>
            <a:ext cx="576103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3200" dirty="0" smtClean="0">
                <a:latin typeface="Comic Sans MS" pitchFamily="66" charset="0"/>
              </a:rPr>
              <a:t>xxx</a:t>
            </a:r>
            <a:endParaRPr lang="de-DE" sz="32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>
          <a:xfrm>
            <a:off x="2339975" y="908050"/>
            <a:ext cx="4105275" cy="503238"/>
          </a:xfrm>
        </p:spPr>
        <p:txBody>
          <a:bodyPr/>
          <a:lstStyle/>
          <a:p>
            <a:pPr eaLnBrk="1" hangingPunct="1">
              <a:defRPr/>
            </a:pPr>
            <a:r>
              <a:rPr lang="de-DE" sz="3200" smtClean="0"/>
              <a:t>Antwort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260350"/>
            <a:ext cx="8229600" cy="8636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de-DE" sz="3600" dirty="0" smtClean="0"/>
              <a:t>Mein Bewerbungsgespräch 400</a:t>
            </a:r>
          </a:p>
        </p:txBody>
      </p:sp>
      <p:sp>
        <p:nvSpPr>
          <p:cNvPr id="44036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8101013" y="5805488"/>
            <a:ext cx="1042987" cy="1052512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1547664" y="2276872"/>
            <a:ext cx="576103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3200" dirty="0" smtClean="0">
                <a:latin typeface="Comic Sans MS" pitchFamily="66" charset="0"/>
              </a:rPr>
              <a:t>xxx</a:t>
            </a:r>
            <a:endParaRPr lang="de-DE" sz="32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2339975" y="908050"/>
            <a:ext cx="4681538" cy="719138"/>
          </a:xfrm>
        </p:spPr>
        <p:txBody>
          <a:bodyPr/>
          <a:lstStyle/>
          <a:p>
            <a:pPr eaLnBrk="1" hangingPunct="1">
              <a:defRPr/>
            </a:pPr>
            <a:r>
              <a:rPr lang="de-DE" sz="3200" smtClean="0"/>
              <a:t>Frage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260350"/>
            <a:ext cx="8229600" cy="8636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de-DE" sz="3600" dirty="0" smtClean="0"/>
              <a:t>Meine Arbeitswelt 400</a:t>
            </a:r>
          </a:p>
        </p:txBody>
      </p:sp>
      <p:sp>
        <p:nvSpPr>
          <p:cNvPr id="12292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243888" y="6021388"/>
            <a:ext cx="900112" cy="836612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87450" y="2565400"/>
            <a:ext cx="691356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3200" dirty="0" smtClean="0">
                <a:latin typeface="Comic Sans MS" pitchFamily="66" charset="0"/>
              </a:rPr>
              <a:t>xx?</a:t>
            </a:r>
            <a:endParaRPr lang="de-DE" sz="32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6780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2124075" y="908050"/>
            <a:ext cx="4824413" cy="719138"/>
          </a:xfrm>
        </p:spPr>
        <p:txBody>
          <a:bodyPr/>
          <a:lstStyle/>
          <a:p>
            <a:pPr eaLnBrk="1" hangingPunct="1">
              <a:defRPr/>
            </a:pPr>
            <a:r>
              <a:rPr lang="de-DE" sz="3200" smtClean="0"/>
              <a:t>Antwort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260350"/>
            <a:ext cx="8229600" cy="863600"/>
          </a:xfrm>
        </p:spPr>
        <p:txBody>
          <a:bodyPr/>
          <a:lstStyle/>
          <a:p>
            <a:pPr algn="ctr" eaLnBrk="1" hangingPunct="1">
              <a:buNone/>
              <a:defRPr/>
            </a:pPr>
            <a:r>
              <a:rPr lang="de-DE" sz="3600" dirty="0"/>
              <a:t>Meine Arbeitswelt </a:t>
            </a:r>
            <a:r>
              <a:rPr lang="de-DE" sz="3600" dirty="0" smtClean="0"/>
              <a:t>400</a:t>
            </a:r>
          </a:p>
        </p:txBody>
      </p:sp>
      <p:sp>
        <p:nvSpPr>
          <p:cNvPr id="13316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8101013" y="5805488"/>
            <a:ext cx="1042987" cy="1052512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1258888" y="2420938"/>
            <a:ext cx="691356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3200" dirty="0" smtClean="0">
                <a:latin typeface="Comic Sans MS" pitchFamily="66" charset="0"/>
              </a:rPr>
              <a:t>xxx</a:t>
            </a:r>
            <a:endParaRPr lang="de-DE" sz="32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1826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2411413" y="836613"/>
            <a:ext cx="4608512" cy="719137"/>
          </a:xfrm>
        </p:spPr>
        <p:txBody>
          <a:bodyPr/>
          <a:lstStyle/>
          <a:p>
            <a:pPr eaLnBrk="1" hangingPunct="1">
              <a:defRPr/>
            </a:pPr>
            <a:r>
              <a:rPr lang="de-DE" sz="3200" smtClean="0"/>
              <a:t>Antwort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260350"/>
            <a:ext cx="8229600" cy="8636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de-DE" sz="3600" dirty="0" smtClean="0"/>
              <a:t>Mein Beruf 100</a:t>
            </a:r>
          </a:p>
        </p:txBody>
      </p:sp>
      <p:sp>
        <p:nvSpPr>
          <p:cNvPr id="7172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8101013" y="5805488"/>
            <a:ext cx="1042987" cy="1052512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7173" name="Text Box 6"/>
          <p:cNvSpPr txBox="1">
            <a:spLocks noChangeArrowheads="1"/>
          </p:cNvSpPr>
          <p:nvPr/>
        </p:nvSpPr>
        <p:spPr bwMode="auto">
          <a:xfrm>
            <a:off x="1683280" y="2780928"/>
            <a:ext cx="59055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2400" dirty="0" err="1" smtClean="0">
                <a:latin typeface="Comic Sans MS" pitchFamily="66" charset="0"/>
              </a:rPr>
              <a:t>xxxx</a:t>
            </a:r>
            <a:endParaRPr lang="de-DE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2700338" y="908050"/>
            <a:ext cx="4105275" cy="574675"/>
          </a:xfrm>
        </p:spPr>
        <p:txBody>
          <a:bodyPr/>
          <a:lstStyle/>
          <a:p>
            <a:pPr eaLnBrk="1" hangingPunct="1">
              <a:defRPr/>
            </a:pPr>
            <a:r>
              <a:rPr lang="de-DE" sz="3200" smtClean="0"/>
              <a:t>Frage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260350"/>
            <a:ext cx="8229600" cy="8636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de-DE" sz="3600" dirty="0" smtClean="0"/>
              <a:t>Meine Talente 500</a:t>
            </a:r>
          </a:p>
        </p:txBody>
      </p:sp>
      <p:sp>
        <p:nvSpPr>
          <p:cNvPr id="45060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243888" y="6021388"/>
            <a:ext cx="900112" cy="836612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45061" name="Text Box 5"/>
          <p:cNvSpPr txBox="1">
            <a:spLocks noChangeArrowheads="1"/>
          </p:cNvSpPr>
          <p:nvPr/>
        </p:nvSpPr>
        <p:spPr bwMode="auto">
          <a:xfrm>
            <a:off x="1619250" y="2492375"/>
            <a:ext cx="619283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3200" dirty="0" smtClean="0">
                <a:latin typeface="Comic Sans MS" pitchFamily="66" charset="0"/>
              </a:rPr>
              <a:t>xxx</a:t>
            </a:r>
            <a:endParaRPr lang="de-DE" sz="32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2411413" y="908050"/>
            <a:ext cx="4176712" cy="431800"/>
          </a:xfrm>
        </p:spPr>
        <p:txBody>
          <a:bodyPr/>
          <a:lstStyle/>
          <a:p>
            <a:pPr eaLnBrk="1" hangingPunct="1">
              <a:defRPr/>
            </a:pPr>
            <a:r>
              <a:rPr lang="de-DE" sz="3200" smtClean="0"/>
              <a:t>Antwort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260350"/>
            <a:ext cx="8229600" cy="8636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de-DE" sz="3600" dirty="0" smtClean="0"/>
              <a:t>Meine Talente 500</a:t>
            </a:r>
          </a:p>
        </p:txBody>
      </p:sp>
      <p:sp>
        <p:nvSpPr>
          <p:cNvPr id="46084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8101013" y="5805488"/>
            <a:ext cx="1042987" cy="1052512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46085" name="Text Box 5"/>
          <p:cNvSpPr txBox="1">
            <a:spLocks noChangeArrowheads="1"/>
          </p:cNvSpPr>
          <p:nvPr/>
        </p:nvSpPr>
        <p:spPr bwMode="auto">
          <a:xfrm>
            <a:off x="1258888" y="1989138"/>
            <a:ext cx="705802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3200" dirty="0" smtClean="0">
                <a:latin typeface="Comic Sans MS" pitchFamily="66" charset="0"/>
              </a:rPr>
              <a:t>xxx</a:t>
            </a:r>
            <a:endParaRPr lang="de-DE" sz="32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2555875" y="908050"/>
            <a:ext cx="4105275" cy="574675"/>
          </a:xfrm>
        </p:spPr>
        <p:txBody>
          <a:bodyPr/>
          <a:lstStyle/>
          <a:p>
            <a:pPr eaLnBrk="1" hangingPunct="1">
              <a:defRPr/>
            </a:pPr>
            <a:r>
              <a:rPr lang="de-DE" sz="3200" smtClean="0"/>
              <a:t>Frage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260350"/>
            <a:ext cx="8229600" cy="8636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de-DE" sz="3600" dirty="0" smtClean="0"/>
              <a:t>Mein Beruf 500</a:t>
            </a:r>
          </a:p>
        </p:txBody>
      </p:sp>
      <p:sp>
        <p:nvSpPr>
          <p:cNvPr id="47108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243888" y="6021388"/>
            <a:ext cx="900112" cy="836612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47109" name="Text Box 5"/>
          <p:cNvSpPr txBox="1">
            <a:spLocks noChangeArrowheads="1"/>
          </p:cNvSpPr>
          <p:nvPr/>
        </p:nvSpPr>
        <p:spPr bwMode="auto">
          <a:xfrm>
            <a:off x="1619250" y="2492375"/>
            <a:ext cx="619283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3200" dirty="0" smtClean="0">
                <a:latin typeface="Comic Sans MS" pitchFamily="66" charset="0"/>
              </a:rPr>
              <a:t>xxx</a:t>
            </a:r>
            <a:endParaRPr lang="de-DE" sz="32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>
          <a:xfrm>
            <a:off x="2555875" y="836613"/>
            <a:ext cx="4032250" cy="574675"/>
          </a:xfrm>
        </p:spPr>
        <p:txBody>
          <a:bodyPr/>
          <a:lstStyle/>
          <a:p>
            <a:pPr eaLnBrk="1" hangingPunct="1">
              <a:defRPr/>
            </a:pPr>
            <a:r>
              <a:rPr lang="de-DE" sz="3200" smtClean="0"/>
              <a:t>Antwort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260350"/>
            <a:ext cx="8229600" cy="8636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de-DE" sz="3600" dirty="0" smtClean="0"/>
              <a:t>Mein Beruf 500</a:t>
            </a:r>
          </a:p>
        </p:txBody>
      </p:sp>
      <p:sp>
        <p:nvSpPr>
          <p:cNvPr id="48132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8101013" y="5805488"/>
            <a:ext cx="1042987" cy="1052512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48135" name="Text Box 7"/>
          <p:cNvSpPr txBox="1">
            <a:spLocks noChangeArrowheads="1"/>
          </p:cNvSpPr>
          <p:nvPr/>
        </p:nvSpPr>
        <p:spPr bwMode="auto">
          <a:xfrm>
            <a:off x="1763688" y="2564904"/>
            <a:ext cx="61928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3200" dirty="0" smtClean="0">
                <a:latin typeface="Comic Sans MS" pitchFamily="66" charset="0"/>
              </a:rPr>
              <a:t>xxx</a:t>
            </a:r>
            <a:endParaRPr lang="de-DE" sz="32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2484438" y="981075"/>
            <a:ext cx="4176712" cy="647700"/>
          </a:xfrm>
        </p:spPr>
        <p:txBody>
          <a:bodyPr/>
          <a:lstStyle/>
          <a:p>
            <a:pPr eaLnBrk="1" hangingPunct="1">
              <a:defRPr/>
            </a:pPr>
            <a:r>
              <a:rPr lang="de-DE" sz="3200" smtClean="0"/>
              <a:t>Frage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260350"/>
            <a:ext cx="8229600" cy="8636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de-DE" sz="3600" dirty="0" smtClean="0"/>
              <a:t>Mein Leben 500</a:t>
            </a:r>
          </a:p>
        </p:txBody>
      </p:sp>
      <p:sp>
        <p:nvSpPr>
          <p:cNvPr id="49156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243888" y="6021388"/>
            <a:ext cx="900112" cy="836612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49157" name="Text Box 5"/>
          <p:cNvSpPr txBox="1">
            <a:spLocks noChangeArrowheads="1"/>
          </p:cNvSpPr>
          <p:nvPr/>
        </p:nvSpPr>
        <p:spPr bwMode="auto">
          <a:xfrm>
            <a:off x="1619250" y="2492375"/>
            <a:ext cx="619283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3200" b="1" dirty="0" smtClean="0">
                <a:latin typeface="Comic Sans MS" pitchFamily="66" charset="0"/>
              </a:rPr>
              <a:t>xxx</a:t>
            </a:r>
            <a:endParaRPr lang="de-DE" sz="32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2627313" y="908050"/>
            <a:ext cx="4105275" cy="647700"/>
          </a:xfrm>
        </p:spPr>
        <p:txBody>
          <a:bodyPr/>
          <a:lstStyle/>
          <a:p>
            <a:pPr eaLnBrk="1" hangingPunct="1">
              <a:defRPr/>
            </a:pPr>
            <a:r>
              <a:rPr lang="de-DE" sz="3200" smtClean="0"/>
              <a:t>Antwort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260350"/>
            <a:ext cx="8229600" cy="8636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de-DE" sz="3600" dirty="0" smtClean="0"/>
              <a:t>Mein Leben 500</a:t>
            </a:r>
          </a:p>
        </p:txBody>
      </p:sp>
      <p:sp>
        <p:nvSpPr>
          <p:cNvPr id="50180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8101013" y="5805488"/>
            <a:ext cx="1042987" cy="1052512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50181" name="Text Box 5"/>
          <p:cNvSpPr txBox="1">
            <a:spLocks noChangeArrowheads="1"/>
          </p:cNvSpPr>
          <p:nvPr/>
        </p:nvSpPr>
        <p:spPr bwMode="auto">
          <a:xfrm>
            <a:off x="1619250" y="2492375"/>
            <a:ext cx="619283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3200" dirty="0" smtClean="0">
                <a:latin typeface="Comic Sans MS" pitchFamily="66" charset="0"/>
              </a:rPr>
              <a:t>xxx</a:t>
            </a:r>
            <a:endParaRPr lang="de-DE" sz="32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2411413" y="981075"/>
            <a:ext cx="4176712" cy="503238"/>
          </a:xfrm>
        </p:spPr>
        <p:txBody>
          <a:bodyPr/>
          <a:lstStyle/>
          <a:p>
            <a:pPr eaLnBrk="1" hangingPunct="1">
              <a:defRPr/>
            </a:pPr>
            <a:r>
              <a:rPr lang="de-DE" sz="3200" smtClean="0"/>
              <a:t>Frage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260350"/>
            <a:ext cx="8229600" cy="8636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de-DE" sz="3600" dirty="0" smtClean="0"/>
              <a:t>Meine Bewerbung 500</a:t>
            </a:r>
          </a:p>
        </p:txBody>
      </p:sp>
      <p:sp>
        <p:nvSpPr>
          <p:cNvPr id="51204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243888" y="6021388"/>
            <a:ext cx="900112" cy="836612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51205" name="Text Box 5"/>
          <p:cNvSpPr txBox="1">
            <a:spLocks noChangeArrowheads="1"/>
          </p:cNvSpPr>
          <p:nvPr/>
        </p:nvSpPr>
        <p:spPr bwMode="auto">
          <a:xfrm>
            <a:off x="1619250" y="2492375"/>
            <a:ext cx="619283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3200" b="1" dirty="0" smtClean="0">
                <a:latin typeface="Comic Sans MS" pitchFamily="66" charset="0"/>
              </a:rPr>
              <a:t>xxx</a:t>
            </a:r>
            <a:endParaRPr lang="de-DE" sz="32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2411413" y="908050"/>
            <a:ext cx="4176712" cy="647700"/>
          </a:xfrm>
        </p:spPr>
        <p:txBody>
          <a:bodyPr/>
          <a:lstStyle/>
          <a:p>
            <a:pPr eaLnBrk="1" hangingPunct="1">
              <a:defRPr/>
            </a:pPr>
            <a:r>
              <a:rPr lang="de-DE" sz="3200" smtClean="0"/>
              <a:t>Antwort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260350"/>
            <a:ext cx="8229600" cy="8636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de-DE" sz="3600" dirty="0" smtClean="0"/>
              <a:t>Meine Bewerbung 500</a:t>
            </a:r>
          </a:p>
        </p:txBody>
      </p:sp>
      <p:sp>
        <p:nvSpPr>
          <p:cNvPr id="52228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8101013" y="5805488"/>
            <a:ext cx="1042987" cy="1052512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52229" name="Text Box 5"/>
          <p:cNvSpPr txBox="1">
            <a:spLocks noChangeArrowheads="1"/>
          </p:cNvSpPr>
          <p:nvPr/>
        </p:nvSpPr>
        <p:spPr bwMode="auto">
          <a:xfrm>
            <a:off x="1331640" y="2235766"/>
            <a:ext cx="659765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hangingPunct="0"/>
            <a:r>
              <a:rPr lang="de-DE" sz="3200" dirty="0" smtClean="0">
                <a:latin typeface="Comic Sans MS" pitchFamily="66" charset="0"/>
              </a:rPr>
              <a:t>xxx</a:t>
            </a:r>
            <a:endParaRPr lang="de-DE" sz="32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2627313" y="908050"/>
            <a:ext cx="4105275" cy="574675"/>
          </a:xfrm>
        </p:spPr>
        <p:txBody>
          <a:bodyPr/>
          <a:lstStyle/>
          <a:p>
            <a:pPr eaLnBrk="1" hangingPunct="1">
              <a:defRPr/>
            </a:pPr>
            <a:r>
              <a:rPr lang="de-DE" sz="3200" smtClean="0"/>
              <a:t>Frage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260350"/>
            <a:ext cx="8229600" cy="8636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de-DE" sz="3600" dirty="0" smtClean="0"/>
              <a:t>Mein Bewerbungsgespräch 500</a:t>
            </a:r>
          </a:p>
        </p:txBody>
      </p:sp>
      <p:sp>
        <p:nvSpPr>
          <p:cNvPr id="53252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243888" y="6021388"/>
            <a:ext cx="900112" cy="836612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53253" name="Text Box 5"/>
          <p:cNvSpPr txBox="1">
            <a:spLocks noChangeArrowheads="1"/>
          </p:cNvSpPr>
          <p:nvPr/>
        </p:nvSpPr>
        <p:spPr bwMode="auto">
          <a:xfrm>
            <a:off x="1619250" y="2492375"/>
            <a:ext cx="619283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3200" dirty="0" smtClean="0">
                <a:latin typeface="Comic Sans MS" pitchFamily="66" charset="0"/>
              </a:rPr>
              <a:t>xxx</a:t>
            </a:r>
            <a:endParaRPr lang="de-DE" sz="32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2268538" y="908050"/>
            <a:ext cx="4105275" cy="431800"/>
          </a:xfrm>
        </p:spPr>
        <p:txBody>
          <a:bodyPr/>
          <a:lstStyle/>
          <a:p>
            <a:pPr eaLnBrk="1" hangingPunct="1">
              <a:defRPr/>
            </a:pPr>
            <a:r>
              <a:rPr lang="de-DE" sz="3200" smtClean="0"/>
              <a:t>Antwort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260350"/>
            <a:ext cx="8229600" cy="8636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de-DE" sz="3600" dirty="0" smtClean="0"/>
              <a:t>Mein Bewerbungsgespräch 500</a:t>
            </a:r>
          </a:p>
        </p:txBody>
      </p:sp>
      <p:sp>
        <p:nvSpPr>
          <p:cNvPr id="54276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8101013" y="5805488"/>
            <a:ext cx="1042987" cy="1052512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54277" name="Text Box 5"/>
          <p:cNvSpPr txBox="1">
            <a:spLocks noChangeArrowheads="1"/>
          </p:cNvSpPr>
          <p:nvPr/>
        </p:nvSpPr>
        <p:spPr bwMode="auto">
          <a:xfrm>
            <a:off x="1619250" y="2492375"/>
            <a:ext cx="619283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3200" dirty="0" smtClean="0">
                <a:latin typeface="Comic Sans MS" pitchFamily="66" charset="0"/>
              </a:rPr>
              <a:t>xxx</a:t>
            </a:r>
            <a:endParaRPr lang="de-DE" sz="32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2411413" y="908050"/>
            <a:ext cx="4105275" cy="647700"/>
          </a:xfrm>
        </p:spPr>
        <p:txBody>
          <a:bodyPr/>
          <a:lstStyle/>
          <a:p>
            <a:pPr eaLnBrk="1" hangingPunct="1">
              <a:defRPr/>
            </a:pPr>
            <a:r>
              <a:rPr lang="de-DE" sz="3200" smtClean="0"/>
              <a:t>Frage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260350"/>
            <a:ext cx="8229600" cy="8636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de-DE" sz="3600" dirty="0" smtClean="0"/>
              <a:t>Mein Leben 100</a:t>
            </a:r>
          </a:p>
        </p:txBody>
      </p:sp>
      <p:sp>
        <p:nvSpPr>
          <p:cNvPr id="8196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243888" y="6021388"/>
            <a:ext cx="900112" cy="836612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1403350" y="2636838"/>
            <a:ext cx="684053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3200" dirty="0" smtClean="0">
                <a:latin typeface="Comic Sans MS" pitchFamily="66" charset="0"/>
              </a:rPr>
              <a:t>xx?</a:t>
            </a:r>
            <a:endParaRPr lang="de-DE" sz="32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2339975" y="908050"/>
            <a:ext cx="4681538" cy="719138"/>
          </a:xfrm>
        </p:spPr>
        <p:txBody>
          <a:bodyPr/>
          <a:lstStyle/>
          <a:p>
            <a:pPr eaLnBrk="1" hangingPunct="1">
              <a:defRPr/>
            </a:pPr>
            <a:r>
              <a:rPr lang="de-DE" sz="3200" smtClean="0"/>
              <a:t>Frage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260350"/>
            <a:ext cx="8229600" cy="8636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de-DE" sz="3600" dirty="0" smtClean="0"/>
              <a:t>Meine Arbeitswelt 500</a:t>
            </a:r>
          </a:p>
        </p:txBody>
      </p:sp>
      <p:sp>
        <p:nvSpPr>
          <p:cNvPr id="12292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243888" y="6021388"/>
            <a:ext cx="900112" cy="836612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87450" y="2565400"/>
            <a:ext cx="691356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3200" dirty="0" smtClean="0">
                <a:latin typeface="Comic Sans MS" pitchFamily="66" charset="0"/>
              </a:rPr>
              <a:t>xx?</a:t>
            </a:r>
            <a:endParaRPr lang="de-DE" sz="32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6780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2124075" y="908050"/>
            <a:ext cx="4824413" cy="719138"/>
          </a:xfrm>
        </p:spPr>
        <p:txBody>
          <a:bodyPr/>
          <a:lstStyle/>
          <a:p>
            <a:pPr eaLnBrk="1" hangingPunct="1">
              <a:defRPr/>
            </a:pPr>
            <a:r>
              <a:rPr lang="de-DE" sz="3200" smtClean="0"/>
              <a:t>Antwort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260350"/>
            <a:ext cx="8229600" cy="863600"/>
          </a:xfrm>
        </p:spPr>
        <p:txBody>
          <a:bodyPr/>
          <a:lstStyle/>
          <a:p>
            <a:pPr algn="ctr" eaLnBrk="1" hangingPunct="1">
              <a:buNone/>
              <a:defRPr/>
            </a:pPr>
            <a:r>
              <a:rPr lang="de-DE" sz="3600" dirty="0"/>
              <a:t>Meine Arbeitswelt </a:t>
            </a:r>
            <a:r>
              <a:rPr lang="de-DE" sz="3600" dirty="0" smtClean="0"/>
              <a:t>500</a:t>
            </a:r>
          </a:p>
        </p:txBody>
      </p:sp>
      <p:sp>
        <p:nvSpPr>
          <p:cNvPr id="13316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8101013" y="5805488"/>
            <a:ext cx="1042987" cy="1052512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1258888" y="2420938"/>
            <a:ext cx="691356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3200" dirty="0" smtClean="0">
                <a:latin typeface="Comic Sans MS" pitchFamily="66" charset="0"/>
              </a:rPr>
              <a:t>xxx</a:t>
            </a:r>
            <a:endParaRPr lang="de-DE" sz="32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1826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2555875" y="836613"/>
            <a:ext cx="4105275" cy="503237"/>
          </a:xfrm>
        </p:spPr>
        <p:txBody>
          <a:bodyPr/>
          <a:lstStyle/>
          <a:p>
            <a:pPr eaLnBrk="1" hangingPunct="1">
              <a:defRPr/>
            </a:pPr>
            <a:r>
              <a:rPr lang="de-DE" sz="3200" smtClean="0"/>
              <a:t>Antwort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260350"/>
            <a:ext cx="8229600" cy="8636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de-DE" sz="3600" dirty="0" smtClean="0"/>
              <a:t>Mein Leben 100</a:t>
            </a:r>
          </a:p>
        </p:txBody>
      </p:sp>
      <p:sp>
        <p:nvSpPr>
          <p:cNvPr id="9220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8101013" y="5805488"/>
            <a:ext cx="1042987" cy="1052512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1403350" y="2636838"/>
            <a:ext cx="684053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3200" dirty="0" smtClean="0">
                <a:latin typeface="Comic Sans MS" pitchFamily="66" charset="0"/>
              </a:rPr>
              <a:t>xxx</a:t>
            </a:r>
            <a:endParaRPr lang="de-DE" sz="32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981075"/>
            <a:ext cx="4681538" cy="790575"/>
          </a:xfrm>
        </p:spPr>
        <p:txBody>
          <a:bodyPr/>
          <a:lstStyle/>
          <a:p>
            <a:pPr eaLnBrk="1" hangingPunct="1">
              <a:defRPr/>
            </a:pPr>
            <a:r>
              <a:rPr lang="de-DE" sz="3200" smtClean="0"/>
              <a:t>Frage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260350"/>
            <a:ext cx="8229600" cy="8636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de-DE" sz="3600" dirty="0" smtClean="0"/>
              <a:t>Meine Bewerbung 100</a:t>
            </a:r>
          </a:p>
        </p:txBody>
      </p:sp>
      <p:sp>
        <p:nvSpPr>
          <p:cNvPr id="10244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243888" y="6021388"/>
            <a:ext cx="900112" cy="836612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1258888" y="2708275"/>
            <a:ext cx="691356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3200" dirty="0" smtClean="0">
                <a:latin typeface="Comic Sans MS" pitchFamily="66" charset="0"/>
              </a:rPr>
              <a:t>xx?</a:t>
            </a:r>
            <a:endParaRPr lang="de-DE" sz="32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2195513" y="908050"/>
            <a:ext cx="4752975" cy="790575"/>
          </a:xfrm>
        </p:spPr>
        <p:txBody>
          <a:bodyPr/>
          <a:lstStyle/>
          <a:p>
            <a:pPr eaLnBrk="1" hangingPunct="1">
              <a:defRPr/>
            </a:pPr>
            <a:r>
              <a:rPr lang="de-DE" sz="3200" smtClean="0"/>
              <a:t>Antwort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260350"/>
            <a:ext cx="8229600" cy="8636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de-DE" sz="3600" dirty="0" smtClean="0"/>
              <a:t>Meine Bewerbung 100</a:t>
            </a:r>
          </a:p>
        </p:txBody>
      </p:sp>
      <p:sp>
        <p:nvSpPr>
          <p:cNvPr id="11268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8101013" y="5805488"/>
            <a:ext cx="1042987" cy="1052512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1187450" y="2565400"/>
            <a:ext cx="691356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3200" dirty="0" smtClean="0">
                <a:latin typeface="Comic Sans MS" pitchFamily="66" charset="0"/>
              </a:rPr>
              <a:t>xx</a:t>
            </a:r>
            <a:endParaRPr lang="de-DE" sz="32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mlaufbahn">
  <a:themeElements>
    <a:clrScheme name="Umlaufbahn 10">
      <a:dk1>
        <a:srgbClr val="010199"/>
      </a:dk1>
      <a:lt1>
        <a:srgbClr val="FFFFFF"/>
      </a:lt1>
      <a:dk2>
        <a:srgbClr val="000000"/>
      </a:dk2>
      <a:lt2>
        <a:srgbClr val="B2B2B2"/>
      </a:lt2>
      <a:accent1>
        <a:srgbClr val="3399FF"/>
      </a:accent1>
      <a:accent2>
        <a:srgbClr val="666699"/>
      </a:accent2>
      <a:accent3>
        <a:srgbClr val="AAAAAA"/>
      </a:accent3>
      <a:accent4>
        <a:srgbClr val="DADADA"/>
      </a:accent4>
      <a:accent5>
        <a:srgbClr val="ADCAFF"/>
      </a:accent5>
      <a:accent6>
        <a:srgbClr val="5C5C8A"/>
      </a:accent6>
      <a:hlink>
        <a:srgbClr val="FFFFCC"/>
      </a:hlink>
      <a:folHlink>
        <a:srgbClr val="000000"/>
      </a:folHlink>
    </a:clrScheme>
    <a:fontScheme name="Umlaufbah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Umlaufbahn 1">
        <a:dk1>
          <a:srgbClr val="010199"/>
        </a:dk1>
        <a:lt1>
          <a:srgbClr val="FFFFFF"/>
        </a:lt1>
        <a:dk2>
          <a:srgbClr val="000000"/>
        </a:dk2>
        <a:lt2>
          <a:srgbClr val="B2B2B2"/>
        </a:lt2>
        <a:accent1>
          <a:srgbClr val="3399FF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5C5C8A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laufbahn 2">
        <a:dk1>
          <a:srgbClr val="008000"/>
        </a:dk1>
        <a:lt1>
          <a:srgbClr val="FFFFFF"/>
        </a:lt1>
        <a:dk2>
          <a:srgbClr val="003300"/>
        </a:dk2>
        <a:lt2>
          <a:srgbClr val="C0C0C0"/>
        </a:lt2>
        <a:accent1>
          <a:srgbClr val="99CC00"/>
        </a:accent1>
        <a:accent2>
          <a:srgbClr val="527C3A"/>
        </a:accent2>
        <a:accent3>
          <a:srgbClr val="AAADAA"/>
        </a:accent3>
        <a:accent4>
          <a:srgbClr val="DADADA"/>
        </a:accent4>
        <a:accent5>
          <a:srgbClr val="CAE2AA"/>
        </a:accent5>
        <a:accent6>
          <a:srgbClr val="497034"/>
        </a:accent6>
        <a:hlink>
          <a:srgbClr val="33CC33"/>
        </a:hlink>
        <a:folHlink>
          <a:srgbClr val="C1FF8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laufbahn 3">
        <a:dk1>
          <a:srgbClr val="000066"/>
        </a:dk1>
        <a:lt1>
          <a:srgbClr val="FFFFFF"/>
        </a:lt1>
        <a:dk2>
          <a:srgbClr val="000099"/>
        </a:dk2>
        <a:lt2>
          <a:srgbClr val="9FBFFF"/>
        </a:lt2>
        <a:accent1>
          <a:srgbClr val="0099CC"/>
        </a:accent1>
        <a:accent2>
          <a:srgbClr val="00CC66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00B95C"/>
        </a:accent6>
        <a:hlink>
          <a:srgbClr val="00FFFF"/>
        </a:hlink>
        <a:folHlink>
          <a:srgbClr val="CDE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laufbahn 4">
        <a:dk1>
          <a:srgbClr val="00ACA8"/>
        </a:dk1>
        <a:lt1>
          <a:srgbClr val="FFFFFF"/>
        </a:lt1>
        <a:dk2>
          <a:srgbClr val="006666"/>
        </a:dk2>
        <a:lt2>
          <a:srgbClr val="FFFF99"/>
        </a:lt2>
        <a:accent1>
          <a:srgbClr val="0099CC"/>
        </a:accent1>
        <a:accent2>
          <a:srgbClr val="6D6FC7"/>
        </a:accent2>
        <a:accent3>
          <a:srgbClr val="AAB8B8"/>
        </a:accent3>
        <a:accent4>
          <a:srgbClr val="DADADA"/>
        </a:accent4>
        <a:accent5>
          <a:srgbClr val="AACAE2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laufbahn 5">
        <a:dk1>
          <a:srgbClr val="BA0023"/>
        </a:dk1>
        <a:lt1>
          <a:srgbClr val="FFFFFF"/>
        </a:lt1>
        <a:dk2>
          <a:srgbClr val="800000"/>
        </a:dk2>
        <a:lt2>
          <a:srgbClr val="FFFF99"/>
        </a:lt2>
        <a:accent1>
          <a:srgbClr val="FF6600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B24B36"/>
        </a:accent6>
        <a:hlink>
          <a:srgbClr val="FFFF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laufbahn 6">
        <a:dk1>
          <a:srgbClr val="6D776E"/>
        </a:dk1>
        <a:lt1>
          <a:srgbClr val="FFFFFF"/>
        </a:lt1>
        <a:dk2>
          <a:srgbClr val="575863"/>
        </a:dk2>
        <a:lt2>
          <a:srgbClr val="DDDDDD"/>
        </a:lt2>
        <a:accent1>
          <a:srgbClr val="0099CC"/>
        </a:accent1>
        <a:accent2>
          <a:srgbClr val="939EA9"/>
        </a:accent2>
        <a:accent3>
          <a:srgbClr val="B4B4B7"/>
        </a:accent3>
        <a:accent4>
          <a:srgbClr val="DADADA"/>
        </a:accent4>
        <a:accent5>
          <a:srgbClr val="AACAE2"/>
        </a:accent5>
        <a:accent6>
          <a:srgbClr val="858F99"/>
        </a:accent6>
        <a:hlink>
          <a:srgbClr val="FFCC00"/>
        </a:hlink>
        <a:folHlink>
          <a:srgbClr val="BD894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laufbahn 7">
        <a:dk1>
          <a:srgbClr val="A28A84"/>
        </a:dk1>
        <a:lt1>
          <a:srgbClr val="FFFFFF"/>
        </a:lt1>
        <a:dk2>
          <a:srgbClr val="765E58"/>
        </a:dk2>
        <a:lt2>
          <a:srgbClr val="DDDDDD"/>
        </a:lt2>
        <a:accent1>
          <a:srgbClr val="CC6600"/>
        </a:accent1>
        <a:accent2>
          <a:srgbClr val="CC9900"/>
        </a:accent2>
        <a:accent3>
          <a:srgbClr val="BDB6B4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FFCC00"/>
        </a:hlink>
        <a:folHlink>
          <a:srgbClr val="FFFF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laufbahn 8">
        <a:dk1>
          <a:srgbClr val="000000"/>
        </a:dk1>
        <a:lt1>
          <a:srgbClr val="C5D9ED"/>
        </a:lt1>
        <a:dk2>
          <a:srgbClr val="000000"/>
        </a:dk2>
        <a:lt2>
          <a:srgbClr val="FFFFFF"/>
        </a:lt2>
        <a:accent1>
          <a:srgbClr val="F3F6FF"/>
        </a:accent1>
        <a:accent2>
          <a:srgbClr val="33CCCC"/>
        </a:accent2>
        <a:accent3>
          <a:srgbClr val="DFE9F4"/>
        </a:accent3>
        <a:accent4>
          <a:srgbClr val="000000"/>
        </a:accent4>
        <a:accent5>
          <a:srgbClr val="F8FAFF"/>
        </a:accent5>
        <a:accent6>
          <a:srgbClr val="2DB9B9"/>
        </a:accent6>
        <a:hlink>
          <a:srgbClr val="0000FF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laufbahn 9">
        <a:dk1>
          <a:srgbClr val="FFFFFF"/>
        </a:dk1>
        <a:lt1>
          <a:srgbClr val="FFFFFF"/>
        </a:lt1>
        <a:dk2>
          <a:srgbClr val="AAAAC6"/>
        </a:dk2>
        <a:lt2>
          <a:srgbClr val="FFFFCC"/>
        </a:lt2>
        <a:accent1>
          <a:srgbClr val="66667E"/>
        </a:accent1>
        <a:accent2>
          <a:srgbClr val="629157"/>
        </a:accent2>
        <a:accent3>
          <a:srgbClr val="D2D2DF"/>
        </a:accent3>
        <a:accent4>
          <a:srgbClr val="DADADA"/>
        </a:accent4>
        <a:accent5>
          <a:srgbClr val="B8B8C0"/>
        </a:accent5>
        <a:accent6>
          <a:srgbClr val="58834E"/>
        </a:accent6>
        <a:hlink>
          <a:srgbClr val="6600CC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laufbahn 10">
        <a:dk1>
          <a:srgbClr val="010199"/>
        </a:dk1>
        <a:lt1>
          <a:srgbClr val="FFFFFF"/>
        </a:lt1>
        <a:dk2>
          <a:srgbClr val="000000"/>
        </a:dk2>
        <a:lt2>
          <a:srgbClr val="B2B2B2"/>
        </a:lt2>
        <a:accent1>
          <a:srgbClr val="3399FF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5C5C8A"/>
        </a:accent6>
        <a:hlink>
          <a:srgbClr val="FFFFCC"/>
        </a:hlink>
        <a:folHlink>
          <a:srgbClr val="0000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358</Words>
  <Application>Microsoft Office PowerPoint</Application>
  <PresentationFormat>Bildschirmpräsentation (4:3)</PresentationFormat>
  <Paragraphs>218</Paragraphs>
  <Slides>61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61</vt:i4>
      </vt:variant>
    </vt:vector>
  </HeadingPairs>
  <TitlesOfParts>
    <vt:vector size="62" baseType="lpstr">
      <vt:lpstr>Umlaufbahn</vt:lpstr>
      <vt:lpstr>Magische Wand – Mein Weg in die Arbeitswelt</vt:lpstr>
      <vt:lpstr>Frage</vt:lpstr>
      <vt:lpstr>Antwort</vt:lpstr>
      <vt:lpstr>Frage</vt:lpstr>
      <vt:lpstr>Antwort</vt:lpstr>
      <vt:lpstr>Frage</vt:lpstr>
      <vt:lpstr>Antwort</vt:lpstr>
      <vt:lpstr>Frage</vt:lpstr>
      <vt:lpstr>Antwort</vt:lpstr>
      <vt:lpstr>Frage</vt:lpstr>
      <vt:lpstr>Antwort</vt:lpstr>
      <vt:lpstr>Frage</vt:lpstr>
      <vt:lpstr>Antwort</vt:lpstr>
      <vt:lpstr>Frage</vt:lpstr>
      <vt:lpstr>Antwort</vt:lpstr>
      <vt:lpstr>Frage</vt:lpstr>
      <vt:lpstr>Antwort</vt:lpstr>
      <vt:lpstr>Frage</vt:lpstr>
      <vt:lpstr>Antwort</vt:lpstr>
      <vt:lpstr>Frage</vt:lpstr>
      <vt:lpstr>Antwort</vt:lpstr>
      <vt:lpstr>Frage</vt:lpstr>
      <vt:lpstr>Antwort</vt:lpstr>
      <vt:lpstr>Frage</vt:lpstr>
      <vt:lpstr>Antwort</vt:lpstr>
      <vt:lpstr>Frage</vt:lpstr>
      <vt:lpstr>Antwort</vt:lpstr>
      <vt:lpstr>Frage</vt:lpstr>
      <vt:lpstr>Antwort</vt:lpstr>
      <vt:lpstr>Frage</vt:lpstr>
      <vt:lpstr>Antwort</vt:lpstr>
      <vt:lpstr>Frage</vt:lpstr>
      <vt:lpstr>Antwort</vt:lpstr>
      <vt:lpstr>Frage</vt:lpstr>
      <vt:lpstr>Antwort</vt:lpstr>
      <vt:lpstr>Frage</vt:lpstr>
      <vt:lpstr>Antwort</vt:lpstr>
      <vt:lpstr>Frage</vt:lpstr>
      <vt:lpstr>Antwort</vt:lpstr>
      <vt:lpstr>Frage</vt:lpstr>
      <vt:lpstr>Antwort</vt:lpstr>
      <vt:lpstr>Frage</vt:lpstr>
      <vt:lpstr>Antwort</vt:lpstr>
      <vt:lpstr>Frage</vt:lpstr>
      <vt:lpstr>Antwort</vt:lpstr>
      <vt:lpstr>Frage</vt:lpstr>
      <vt:lpstr>Antwort</vt:lpstr>
      <vt:lpstr>Frage</vt:lpstr>
      <vt:lpstr>Antwort</vt:lpstr>
      <vt:lpstr>Frage</vt:lpstr>
      <vt:lpstr>Antwort</vt:lpstr>
      <vt:lpstr>Frage</vt:lpstr>
      <vt:lpstr>Antwort</vt:lpstr>
      <vt:lpstr>Frage</vt:lpstr>
      <vt:lpstr>Antwort</vt:lpstr>
      <vt:lpstr>Frage</vt:lpstr>
      <vt:lpstr>Antwort</vt:lpstr>
      <vt:lpstr>Frage</vt:lpstr>
      <vt:lpstr>Antwort</vt:lpstr>
      <vt:lpstr>Frage</vt:lpstr>
      <vt:lpstr>Antwort</vt:lpstr>
    </vt:vector>
  </TitlesOfParts>
  <Company>BK Wirtschaft und Verwaltung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Magische Wand – PC-Grundbegriffe</dc:title>
  <dc:creator>lehrer</dc:creator>
  <cp:lastModifiedBy>Hendrix, Luitgard</cp:lastModifiedBy>
  <cp:revision>73</cp:revision>
  <cp:lastPrinted>2019-01-21T13:13:08Z</cp:lastPrinted>
  <dcterms:created xsi:type="dcterms:W3CDTF">2008-11-18T12:52:50Z</dcterms:created>
  <dcterms:modified xsi:type="dcterms:W3CDTF">2019-01-21T13:47:35Z</dcterms:modified>
</cp:coreProperties>
</file>